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8"/>
  </p:notesMasterIdLst>
  <p:sldIdLst>
    <p:sldId id="302" r:id="rId2"/>
    <p:sldId id="303" r:id="rId3"/>
    <p:sldId id="295" r:id="rId4"/>
    <p:sldId id="304" r:id="rId5"/>
    <p:sldId id="305" r:id="rId6"/>
    <p:sldId id="306" r:id="rId7"/>
    <p:sldId id="307" r:id="rId8"/>
    <p:sldId id="293" r:id="rId9"/>
    <p:sldId id="261" r:id="rId10"/>
    <p:sldId id="262" r:id="rId11"/>
    <p:sldId id="308" r:id="rId12"/>
    <p:sldId id="309" r:id="rId13"/>
    <p:sldId id="265" r:id="rId14"/>
    <p:sldId id="266" r:id="rId15"/>
    <p:sldId id="267" r:id="rId16"/>
    <p:sldId id="268" r:id="rId17"/>
    <p:sldId id="269" r:id="rId18"/>
    <p:sldId id="270" r:id="rId19"/>
    <p:sldId id="273" r:id="rId20"/>
    <p:sldId id="280" r:id="rId21"/>
    <p:sldId id="294" r:id="rId22"/>
    <p:sldId id="310" r:id="rId23"/>
    <p:sldId id="299" r:id="rId24"/>
    <p:sldId id="300" r:id="rId25"/>
    <p:sldId id="284" r:id="rId26"/>
    <p:sldId id="30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8000"/>
    <a:srgbClr val="99FF66"/>
    <a:srgbClr val="CC3300"/>
    <a:srgbClr val="B84C10"/>
    <a:srgbClr val="0000CC"/>
    <a:srgbClr val="003366"/>
    <a:srgbClr val="CCFFFF"/>
    <a:srgbClr val="4AF10F"/>
    <a:srgbClr val="003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86466" autoAdjust="0"/>
  </p:normalViewPr>
  <p:slideViewPr>
    <p:cSldViewPr>
      <p:cViewPr>
        <p:scale>
          <a:sx n="40" d="100"/>
          <a:sy n="40" d="100"/>
        </p:scale>
        <p:origin x="-312" y="-58"/>
      </p:cViewPr>
      <p:guideLst>
        <p:guide orient="horz" pos="2160"/>
        <p:guide pos="2880"/>
      </p:guideLst>
    </p:cSldViewPr>
  </p:slideViewPr>
  <p:outlineViewPr>
    <p:cViewPr>
      <p:scale>
        <a:sx n="33" d="100"/>
        <a:sy n="33" d="100"/>
      </p:scale>
      <p:origin x="0" y="3545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F63606-0A3F-40F6-B367-57F513FA7113}" type="datetimeFigureOut">
              <a:rPr lang="en-US" smtClean="0"/>
              <a:pPr/>
              <a:t>2/12/2014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640724-A1E4-42AC-A54A-FDEC1E0A2C6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3846C6-8FB7-4D00-9481-ABC9091BE63C}"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B640724-A1E4-42AC-A54A-FDEC1E0A2C62}" type="slidenum">
              <a:rPr lang="en-US" smtClean="0"/>
              <a:pPr/>
              <a:t>19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B640724-A1E4-42AC-A54A-FDEC1E0A2C62}" type="slidenum">
              <a:rPr lang="en-US" smtClean="0"/>
              <a:pPr/>
              <a:t>20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B640724-A1E4-42AC-A54A-FDEC1E0A2C62}" type="slidenum">
              <a:rPr lang="en-US" smtClean="0"/>
              <a:pPr/>
              <a:t>25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B640724-A1E4-42AC-A54A-FDEC1E0A2C62}"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B640724-A1E4-42AC-A54A-FDEC1E0A2C62}"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B640724-A1E4-42AC-A54A-FDEC1E0A2C62}"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B640724-A1E4-42AC-A54A-FDEC1E0A2C62}" type="slidenum">
              <a:rPr lang="en-US" smtClean="0"/>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B640724-A1E4-42AC-A54A-FDEC1E0A2C62}" type="slidenum">
              <a:rPr lang="en-US" smtClean="0"/>
              <a:pPr/>
              <a:t>15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B640724-A1E4-42AC-A54A-FDEC1E0A2C62}" type="slidenum">
              <a:rPr lang="en-US" smtClean="0"/>
              <a:pPr/>
              <a:t>16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B640724-A1E4-42AC-A54A-FDEC1E0A2C62}" type="slidenum">
              <a:rPr lang="en-US" smtClean="0"/>
              <a:pPr/>
              <a:t>17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B640724-A1E4-42AC-A54A-FDEC1E0A2C62}"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F36177-EAE5-48C2-9373-80020C08B7BA}" type="datetimeFigureOut">
              <a:rPr lang="en-US" smtClean="0"/>
              <a:pPr/>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B1B2B-9DEC-47A6-B182-1999DDC58C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F36177-EAE5-48C2-9373-80020C08B7BA}" type="datetimeFigureOut">
              <a:rPr lang="en-US" smtClean="0"/>
              <a:pPr/>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B1B2B-9DEC-47A6-B182-1999DDC58C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F36177-EAE5-48C2-9373-80020C08B7BA}" type="datetimeFigureOut">
              <a:rPr lang="en-US" smtClean="0"/>
              <a:pPr/>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B1B2B-9DEC-47A6-B182-1999DDC58C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F36177-EAE5-48C2-9373-80020C08B7BA}" type="datetimeFigureOut">
              <a:rPr lang="en-US" smtClean="0"/>
              <a:pPr/>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B1B2B-9DEC-47A6-B182-1999DDC58C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F36177-EAE5-48C2-9373-80020C08B7BA}" type="datetimeFigureOut">
              <a:rPr lang="en-US" smtClean="0"/>
              <a:pPr/>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B1B2B-9DEC-47A6-B182-1999DDC58C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F36177-EAE5-48C2-9373-80020C08B7BA}" type="datetimeFigureOut">
              <a:rPr lang="en-US" smtClean="0"/>
              <a:pPr/>
              <a:t>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B1B2B-9DEC-47A6-B182-1999DDC58C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F36177-EAE5-48C2-9373-80020C08B7BA}" type="datetimeFigureOut">
              <a:rPr lang="en-US" smtClean="0"/>
              <a:pPr/>
              <a:t>2/12/2014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B1B2B-9DEC-47A6-B182-1999DDC58C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F36177-EAE5-48C2-9373-80020C08B7BA}" type="datetimeFigureOut">
              <a:rPr lang="en-US" smtClean="0"/>
              <a:pPr/>
              <a:t>2/12/2014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3B1B2B-9DEC-47A6-B182-1999DDC58C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F36177-EAE5-48C2-9373-80020C08B7BA}" type="datetimeFigureOut">
              <a:rPr lang="en-US" smtClean="0"/>
              <a:pPr/>
              <a:t>2/12/2014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B1B2B-9DEC-47A6-B182-1999DDC58C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F36177-EAE5-48C2-9373-80020C08B7BA}" type="datetimeFigureOut">
              <a:rPr lang="en-US" smtClean="0"/>
              <a:pPr/>
              <a:t>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B1B2B-9DEC-47A6-B182-1999DDC58C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F36177-EAE5-48C2-9373-80020C08B7BA}" type="datetimeFigureOut">
              <a:rPr lang="en-US" smtClean="0"/>
              <a:pPr/>
              <a:t>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B1B2B-9DEC-47A6-B182-1999DDC58C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F36177-EAE5-48C2-9373-80020C08B7BA}" type="datetimeFigureOut">
              <a:rPr lang="en-US" smtClean="0"/>
              <a:pPr/>
              <a:t>2/12/2014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3B1B2B-9DEC-47A6-B182-1999DDC58C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8.jpeg"/></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11.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10.jpeg"/><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a:normAutofit/>
          </a:bodyPr>
          <a:lstStyle/>
          <a:p>
            <a:pPr algn="l"/>
            <a:r>
              <a:rPr lang="id-ID" sz="2400" b="1" dirty="0" smtClean="0">
                <a:latin typeface="Arial" pitchFamily="34" charset="0"/>
                <a:cs typeface="Arial" pitchFamily="34" charset="0"/>
              </a:rPr>
              <a:t>Pertemuan awal</a:t>
            </a:r>
            <a:endParaRPr lang="id-ID" sz="2400" b="1" dirty="0">
              <a:latin typeface="Arial" pitchFamily="34" charset="0"/>
              <a:cs typeface="Arial" pitchFamily="34" charset="0"/>
            </a:endParaRPr>
          </a:p>
        </p:txBody>
      </p:sp>
      <p:sp>
        <p:nvSpPr>
          <p:cNvPr id="3" name="Content Placeholder 2"/>
          <p:cNvSpPr>
            <a:spLocks noGrp="1"/>
          </p:cNvSpPr>
          <p:nvPr>
            <p:ph idx="1"/>
          </p:nvPr>
        </p:nvSpPr>
        <p:spPr>
          <a:xfrm>
            <a:off x="0" y="381000"/>
            <a:ext cx="9144000" cy="6477000"/>
          </a:xfrm>
        </p:spPr>
        <p:txBody>
          <a:bodyPr>
            <a:normAutofit fontScale="92500" lnSpcReduction="20000"/>
          </a:bodyPr>
          <a:lstStyle/>
          <a:p>
            <a:pPr marL="457200" indent="-457200">
              <a:buFont typeface="+mj-lt"/>
              <a:buAutoNum type="arabicParenR"/>
            </a:pPr>
            <a:r>
              <a:rPr lang="id-ID" dirty="0" smtClean="0">
                <a:latin typeface="Arial" pitchFamily="34" charset="0"/>
                <a:cs typeface="Arial" pitchFamily="34" charset="0"/>
              </a:rPr>
              <a:t>Selamat datang mahasiswa semester 2.</a:t>
            </a:r>
          </a:p>
          <a:p>
            <a:pPr marL="457200" indent="-457200">
              <a:buFont typeface="+mj-lt"/>
              <a:buAutoNum type="arabicParenR"/>
            </a:pPr>
            <a:r>
              <a:rPr lang="id-ID" dirty="0" smtClean="0">
                <a:latin typeface="Arial" pitchFamily="34" charset="0"/>
                <a:cs typeface="Arial" pitchFamily="34" charset="0"/>
              </a:rPr>
              <a:t>Perekenalan Dosen dan mahasiswa.</a:t>
            </a:r>
          </a:p>
          <a:p>
            <a:pPr marL="457200" indent="-457200">
              <a:buFont typeface="+mj-lt"/>
              <a:buAutoNum type="arabicParenR"/>
            </a:pPr>
            <a:r>
              <a:rPr lang="id-ID" dirty="0" smtClean="0">
                <a:latin typeface="Arial" pitchFamily="34" charset="0"/>
                <a:cs typeface="Arial" pitchFamily="34" charset="0"/>
              </a:rPr>
              <a:t>Pemilihan ketua kelas.</a:t>
            </a:r>
          </a:p>
          <a:p>
            <a:pPr marL="457200" indent="-457200">
              <a:buFont typeface="+mj-lt"/>
              <a:buAutoNum type="arabicParenR"/>
            </a:pPr>
            <a:r>
              <a:rPr lang="id-ID" dirty="0" smtClean="0">
                <a:latin typeface="Arial" pitchFamily="34" charset="0"/>
                <a:cs typeface="Arial" pitchFamily="34" charset="0"/>
              </a:rPr>
              <a:t>Motivasi bagi mahasiswa</a:t>
            </a:r>
          </a:p>
          <a:p>
            <a:pPr marL="457200" indent="-457200">
              <a:buFont typeface="+mj-lt"/>
              <a:buAutoNum type="arabicParenR"/>
            </a:pPr>
            <a:r>
              <a:rPr lang="id-ID" dirty="0" smtClean="0">
                <a:latin typeface="Arial" pitchFamily="34" charset="0"/>
                <a:cs typeface="Arial" pitchFamily="34" charset="0"/>
              </a:rPr>
              <a:t>Tugas-tugas yang harus dibuat</a:t>
            </a:r>
          </a:p>
          <a:p>
            <a:pPr marL="457200" indent="-457200">
              <a:buFont typeface="+mj-lt"/>
              <a:buAutoNum type="arabicParenR"/>
            </a:pPr>
            <a:r>
              <a:rPr lang="id-ID" dirty="0" smtClean="0">
                <a:latin typeface="Arial" pitchFamily="34" charset="0"/>
                <a:cs typeface="Arial" pitchFamily="34" charset="0"/>
              </a:rPr>
              <a:t>Pemamaparan mata kuliah.(SAP)  (GBPP)dari pertemuan awal sampai terahir</a:t>
            </a:r>
          </a:p>
          <a:p>
            <a:pPr>
              <a:buNone/>
            </a:pPr>
            <a:r>
              <a:rPr lang="id-ID" dirty="0" smtClean="0">
                <a:latin typeface="Arial" pitchFamily="34" charset="0"/>
                <a:cs typeface="Arial" pitchFamily="34" charset="0"/>
              </a:rPr>
              <a:t>7) </a:t>
            </a:r>
            <a:r>
              <a:rPr lang="en-US" dirty="0" err="1" smtClean="0">
                <a:latin typeface="Arial" pitchFamily="34" charset="0"/>
                <a:cs typeface="Arial" pitchFamily="34" charset="0"/>
              </a:rPr>
              <a:t>Setiap</a:t>
            </a:r>
            <a:r>
              <a:rPr lang="en-US" dirty="0" smtClean="0">
                <a:latin typeface="Arial" pitchFamily="34" charset="0"/>
                <a:cs typeface="Arial" pitchFamily="34" charset="0"/>
              </a:rPr>
              <a:t> </a:t>
            </a:r>
            <a:r>
              <a:rPr lang="en-US" dirty="0" err="1" smtClean="0">
                <a:latin typeface="Arial" pitchFamily="34" charset="0"/>
                <a:cs typeface="Arial" pitchFamily="34" charset="0"/>
              </a:rPr>
              <a:t>mhs</a:t>
            </a:r>
            <a:r>
              <a:rPr lang="en-US" dirty="0" smtClean="0">
                <a:latin typeface="Arial" pitchFamily="34" charset="0"/>
                <a:cs typeface="Arial" pitchFamily="34" charset="0"/>
              </a:rPr>
              <a:t> yang </a:t>
            </a:r>
            <a:r>
              <a:rPr lang="en-US" dirty="0" err="1" smtClean="0">
                <a:latin typeface="Arial" pitchFamily="34" charset="0"/>
                <a:cs typeface="Arial" pitchFamily="34" charset="0"/>
              </a:rPr>
              <a:t>bisa</a:t>
            </a:r>
            <a:r>
              <a:rPr lang="en-US" dirty="0" smtClean="0">
                <a:latin typeface="Arial" pitchFamily="34" charset="0"/>
                <a:cs typeface="Arial" pitchFamily="34" charset="0"/>
              </a:rPr>
              <a:t> </a:t>
            </a:r>
            <a:r>
              <a:rPr lang="en-US" dirty="0" err="1" smtClean="0">
                <a:latin typeface="Arial" pitchFamily="34" charset="0"/>
                <a:cs typeface="Arial" pitchFamily="34" charset="0"/>
              </a:rPr>
              <a:t>menjawab</a:t>
            </a:r>
            <a:r>
              <a:rPr lang="en-US" dirty="0" smtClean="0">
                <a:latin typeface="Arial" pitchFamily="34" charset="0"/>
                <a:cs typeface="Arial" pitchFamily="34" charset="0"/>
              </a:rPr>
              <a:t> </a:t>
            </a:r>
            <a:r>
              <a:rPr lang="en-US" dirty="0" err="1" smtClean="0">
                <a:latin typeface="Arial" pitchFamily="34" charset="0"/>
                <a:cs typeface="Arial" pitchFamily="34" charset="0"/>
              </a:rPr>
              <a:t>pertanyaan</a:t>
            </a:r>
            <a:r>
              <a:rPr lang="en-US" dirty="0" smtClean="0">
                <a:latin typeface="Arial" pitchFamily="34" charset="0"/>
                <a:cs typeface="Arial" pitchFamily="34" charset="0"/>
              </a:rPr>
              <a:t> </a:t>
            </a:r>
            <a:r>
              <a:rPr lang="en-US" dirty="0" err="1" smtClean="0">
                <a:latin typeface="Arial" pitchFamily="34" charset="0"/>
                <a:cs typeface="Arial" pitchFamily="34" charset="0"/>
              </a:rPr>
              <a:t>tanpa</a:t>
            </a:r>
            <a:r>
              <a:rPr lang="en-US" dirty="0" smtClean="0">
                <a:latin typeface="Arial" pitchFamily="34" charset="0"/>
                <a:cs typeface="Arial" pitchFamily="34" charset="0"/>
              </a:rPr>
              <a:t> </a:t>
            </a:r>
            <a:r>
              <a:rPr lang="en-US" dirty="0" err="1" smtClean="0">
                <a:latin typeface="Arial" pitchFamily="34" charset="0"/>
                <a:cs typeface="Arial" pitchFamily="34" charset="0"/>
              </a:rPr>
              <a:t>dipanggil</a:t>
            </a:r>
            <a:r>
              <a:rPr lang="en-US" dirty="0" smtClean="0">
                <a:latin typeface="Arial" pitchFamily="34" charset="0"/>
                <a:cs typeface="Arial" pitchFamily="34" charset="0"/>
              </a:rPr>
              <a:t> </a:t>
            </a:r>
            <a:r>
              <a:rPr lang="en-US" dirty="0" err="1" smtClean="0">
                <a:latin typeface="Arial" pitchFamily="34" charset="0"/>
                <a:cs typeface="Arial" pitchFamily="34" charset="0"/>
              </a:rPr>
              <a:t>akan</a:t>
            </a:r>
            <a:r>
              <a:rPr lang="en-US" dirty="0" smtClean="0">
                <a:latin typeface="Arial" pitchFamily="34" charset="0"/>
                <a:cs typeface="Arial" pitchFamily="34" charset="0"/>
              </a:rPr>
              <a:t> </a:t>
            </a:r>
            <a:r>
              <a:rPr lang="en-US" dirty="0" err="1" smtClean="0">
                <a:latin typeface="Arial" pitchFamily="34" charset="0"/>
                <a:cs typeface="Arial" pitchFamily="34" charset="0"/>
              </a:rPr>
              <a:t>diberi</a:t>
            </a:r>
            <a:r>
              <a:rPr lang="en-US" dirty="0" smtClean="0">
                <a:latin typeface="Arial" pitchFamily="34" charset="0"/>
                <a:cs typeface="Arial" pitchFamily="34" charset="0"/>
              </a:rPr>
              <a:t> </a:t>
            </a:r>
            <a:r>
              <a:rPr lang="en-US" dirty="0" err="1" smtClean="0">
                <a:latin typeface="Arial" pitchFamily="34" charset="0"/>
                <a:cs typeface="Arial" pitchFamily="34" charset="0"/>
              </a:rPr>
              <a:t>penilaian</a:t>
            </a:r>
            <a:endParaRPr lang="id-ID" dirty="0" smtClean="0">
              <a:latin typeface="Arial" pitchFamily="34" charset="0"/>
              <a:cs typeface="Arial" pitchFamily="34" charset="0"/>
            </a:endParaRPr>
          </a:p>
          <a:p>
            <a:pPr>
              <a:buNone/>
            </a:pPr>
            <a:r>
              <a:rPr lang="id-ID" dirty="0" smtClean="0">
                <a:latin typeface="Arial" pitchFamily="34" charset="0"/>
                <a:cs typeface="Arial" pitchFamily="34" charset="0"/>
              </a:rPr>
              <a:t>8) </a:t>
            </a:r>
            <a:r>
              <a:rPr lang="en-US" dirty="0" err="1" smtClean="0">
                <a:latin typeface="Arial" pitchFamily="34" charset="0"/>
                <a:cs typeface="Arial" pitchFamily="34" charset="0"/>
              </a:rPr>
              <a:t>Bila</a:t>
            </a:r>
            <a:r>
              <a:rPr lang="en-US" dirty="0" smtClean="0">
                <a:latin typeface="Arial" pitchFamily="34" charset="0"/>
                <a:cs typeface="Arial" pitchFamily="34" charset="0"/>
              </a:rPr>
              <a:t> </a:t>
            </a:r>
            <a:r>
              <a:rPr lang="en-US" dirty="0" err="1" smtClean="0">
                <a:latin typeface="Arial" pitchFamily="34" charset="0"/>
                <a:cs typeface="Arial" pitchFamily="34" charset="0"/>
              </a:rPr>
              <a:t>selama</a:t>
            </a:r>
            <a:r>
              <a:rPr lang="en-US" dirty="0" smtClean="0">
                <a:latin typeface="Arial" pitchFamily="34" charset="0"/>
                <a:cs typeface="Arial" pitchFamily="34" charset="0"/>
              </a:rPr>
              <a:t> </a:t>
            </a:r>
            <a:r>
              <a:rPr lang="en-US" dirty="0" err="1" smtClean="0">
                <a:latin typeface="Arial" pitchFamily="34" charset="0"/>
                <a:cs typeface="Arial" pitchFamily="34" charset="0"/>
              </a:rPr>
              <a:t>perkuliahan</a:t>
            </a:r>
            <a:r>
              <a:rPr lang="en-US" dirty="0" smtClean="0">
                <a:latin typeface="Arial" pitchFamily="34" charset="0"/>
                <a:cs typeface="Arial" pitchFamily="34" charset="0"/>
              </a:rPr>
              <a:t> </a:t>
            </a:r>
            <a:r>
              <a:rPr lang="en-US" dirty="0" err="1" smtClean="0">
                <a:latin typeface="Arial" pitchFamily="34" charset="0"/>
                <a:cs typeface="Arial" pitchFamily="34" charset="0"/>
              </a:rPr>
              <a:t>terjadi</a:t>
            </a:r>
            <a:r>
              <a:rPr lang="en-US" dirty="0" smtClean="0">
                <a:latin typeface="Arial" pitchFamily="34" charset="0"/>
                <a:cs typeface="Arial" pitchFamily="34" charset="0"/>
              </a:rPr>
              <a:t> </a:t>
            </a:r>
            <a:r>
              <a:rPr lang="en-US" dirty="0" err="1" smtClean="0">
                <a:latin typeface="Arial" pitchFamily="34" charset="0"/>
                <a:cs typeface="Arial" pitchFamily="34" charset="0"/>
              </a:rPr>
              <a:t>keributan</a:t>
            </a:r>
            <a:r>
              <a:rPr lang="en-US" dirty="0" smtClean="0">
                <a:latin typeface="Arial" pitchFamily="34" charset="0"/>
                <a:cs typeface="Arial" pitchFamily="34" charset="0"/>
              </a:rPr>
              <a:t> </a:t>
            </a:r>
            <a:r>
              <a:rPr lang="en-US" dirty="0" err="1" smtClean="0">
                <a:latin typeface="Arial" pitchFamily="34" charset="0"/>
                <a:cs typeface="Arial" pitchFamily="34" charset="0"/>
              </a:rPr>
              <a:t>di</a:t>
            </a:r>
            <a:r>
              <a:rPr lang="en-US" dirty="0" smtClean="0">
                <a:latin typeface="Arial" pitchFamily="34" charset="0"/>
                <a:cs typeface="Arial" pitchFamily="34" charset="0"/>
              </a:rPr>
              <a:t> </a:t>
            </a:r>
            <a:r>
              <a:rPr lang="en-US" dirty="0" err="1" smtClean="0">
                <a:latin typeface="Arial" pitchFamily="34" charset="0"/>
                <a:cs typeface="Arial" pitchFamily="34" charset="0"/>
              </a:rPr>
              <a:t>dalam</a:t>
            </a:r>
            <a:r>
              <a:rPr lang="en-US" dirty="0" smtClean="0">
                <a:latin typeface="Arial" pitchFamily="34" charset="0"/>
                <a:cs typeface="Arial" pitchFamily="34" charset="0"/>
              </a:rPr>
              <a:t> </a:t>
            </a:r>
            <a:r>
              <a:rPr lang="en-US" dirty="0" err="1" smtClean="0">
                <a:latin typeface="Arial" pitchFamily="34" charset="0"/>
                <a:cs typeface="Arial" pitchFamily="34" charset="0"/>
              </a:rPr>
              <a:t>kelas</a:t>
            </a:r>
            <a:r>
              <a:rPr lang="en-US" dirty="0" smtClean="0">
                <a:latin typeface="Arial" pitchFamily="34" charset="0"/>
                <a:cs typeface="Arial" pitchFamily="34" charset="0"/>
              </a:rPr>
              <a:t>, </a:t>
            </a:r>
            <a:r>
              <a:rPr lang="en-US" dirty="0" err="1" smtClean="0">
                <a:latin typeface="Arial" pitchFamily="34" charset="0"/>
                <a:cs typeface="Arial" pitchFamily="34" charset="0"/>
              </a:rPr>
              <a:t>maka</a:t>
            </a:r>
            <a:r>
              <a:rPr lang="en-US" dirty="0" smtClean="0">
                <a:latin typeface="Arial" pitchFamily="34" charset="0"/>
                <a:cs typeface="Arial" pitchFamily="34" charset="0"/>
              </a:rPr>
              <a:t> </a:t>
            </a:r>
            <a:r>
              <a:rPr lang="en-US" dirty="0" err="1" smtClean="0">
                <a:latin typeface="Arial" pitchFamily="34" charset="0"/>
                <a:cs typeface="Arial" pitchFamily="34" charset="0"/>
              </a:rPr>
              <a:t>akan</a:t>
            </a:r>
            <a:r>
              <a:rPr lang="en-US" dirty="0" smtClean="0">
                <a:latin typeface="Arial" pitchFamily="34" charset="0"/>
                <a:cs typeface="Arial" pitchFamily="34" charset="0"/>
              </a:rPr>
              <a:t> </a:t>
            </a:r>
            <a:r>
              <a:rPr lang="en-US" dirty="0" err="1" smtClean="0">
                <a:latin typeface="Arial" pitchFamily="34" charset="0"/>
                <a:cs typeface="Arial" pitchFamily="34" charset="0"/>
              </a:rPr>
              <a:t>diadakan</a:t>
            </a:r>
            <a:r>
              <a:rPr lang="en-US" dirty="0" smtClean="0">
                <a:latin typeface="Arial" pitchFamily="34" charset="0"/>
                <a:cs typeface="Arial" pitchFamily="34" charset="0"/>
              </a:rPr>
              <a:t> </a:t>
            </a:r>
            <a:r>
              <a:rPr lang="en-US" dirty="0" err="1" smtClean="0">
                <a:latin typeface="Arial" pitchFamily="34" charset="0"/>
                <a:cs typeface="Arial" pitchFamily="34" charset="0"/>
              </a:rPr>
              <a:t>kuis</a:t>
            </a:r>
            <a:r>
              <a:rPr lang="en-US" dirty="0" smtClean="0">
                <a:latin typeface="Arial" pitchFamily="34" charset="0"/>
                <a:cs typeface="Arial" pitchFamily="34" charset="0"/>
              </a:rPr>
              <a:t>/</a:t>
            </a:r>
            <a:r>
              <a:rPr lang="en-US" dirty="0" err="1" smtClean="0">
                <a:latin typeface="Arial" pitchFamily="34" charset="0"/>
                <a:cs typeface="Arial" pitchFamily="34" charset="0"/>
              </a:rPr>
              <a:t>tugas</a:t>
            </a:r>
            <a:r>
              <a:rPr lang="en-US" dirty="0" smtClean="0">
                <a:latin typeface="Arial" pitchFamily="34" charset="0"/>
                <a:cs typeface="Arial" pitchFamily="34" charset="0"/>
              </a:rPr>
              <a:t> </a:t>
            </a:r>
            <a:r>
              <a:rPr lang="en-US" dirty="0" err="1" smtClean="0">
                <a:latin typeface="Arial" pitchFamily="34" charset="0"/>
                <a:cs typeface="Arial" pitchFamily="34" charset="0"/>
              </a:rPr>
              <a:t>dadakan</a:t>
            </a:r>
            <a:r>
              <a:rPr lang="en-US" dirty="0" smtClean="0">
                <a:latin typeface="Arial" pitchFamily="34" charset="0"/>
                <a:cs typeface="Arial" pitchFamily="34" charset="0"/>
              </a:rPr>
              <a:t>.</a:t>
            </a:r>
          </a:p>
          <a:p>
            <a:pPr>
              <a:buNone/>
            </a:pPr>
            <a:r>
              <a:rPr lang="id-ID" dirty="0" smtClean="0"/>
              <a:t>9)</a:t>
            </a:r>
            <a:r>
              <a:rPr lang="id-ID" dirty="0" smtClean="0">
                <a:latin typeface="Arial" pitchFamily="34" charset="0"/>
                <a:cs typeface="Arial" pitchFamily="34" charset="0"/>
              </a:rPr>
              <a:t> </a:t>
            </a:r>
            <a:r>
              <a:rPr lang="en-US" dirty="0" smtClean="0">
                <a:latin typeface="Arial" pitchFamily="34" charset="0"/>
                <a:cs typeface="Arial" pitchFamily="34" charset="0"/>
              </a:rPr>
              <a:t>HP </a:t>
            </a:r>
            <a:r>
              <a:rPr lang="en-US" dirty="0" err="1" smtClean="0">
                <a:latin typeface="Arial" pitchFamily="34" charset="0"/>
                <a:cs typeface="Arial" pitchFamily="34" charset="0"/>
              </a:rPr>
              <a:t>mohon</a:t>
            </a:r>
            <a:r>
              <a:rPr lang="en-US" dirty="0" smtClean="0">
                <a:latin typeface="Arial" pitchFamily="34" charset="0"/>
                <a:cs typeface="Arial" pitchFamily="34" charset="0"/>
              </a:rPr>
              <a:t> </a:t>
            </a:r>
            <a:r>
              <a:rPr lang="en-US" dirty="0" err="1" smtClean="0">
                <a:latin typeface="Arial" pitchFamily="34" charset="0"/>
                <a:cs typeface="Arial" pitchFamily="34" charset="0"/>
              </a:rPr>
              <a:t>dimatikan</a:t>
            </a:r>
            <a:r>
              <a:rPr lang="id-ID" dirty="0" smtClean="0">
                <a:latin typeface="Arial" pitchFamily="34" charset="0"/>
                <a:cs typeface="Arial" pitchFamily="34" charset="0"/>
              </a:rPr>
              <a:t> selama pekuliahan</a:t>
            </a:r>
            <a:r>
              <a:rPr lang="en-US" dirty="0" smtClean="0">
                <a:latin typeface="Arial" pitchFamily="34" charset="0"/>
                <a:cs typeface="Arial" pitchFamily="34" charset="0"/>
              </a:rPr>
              <a:t> </a:t>
            </a:r>
            <a:r>
              <a:rPr lang="en-US" dirty="0" err="1" smtClean="0">
                <a:latin typeface="Arial" pitchFamily="34" charset="0"/>
                <a:cs typeface="Arial" pitchFamily="34" charset="0"/>
              </a:rPr>
              <a:t>atau</a:t>
            </a:r>
            <a:r>
              <a:rPr lang="en-US" dirty="0" smtClean="0">
                <a:latin typeface="Arial" pitchFamily="34" charset="0"/>
                <a:cs typeface="Arial" pitchFamily="34" charset="0"/>
              </a:rPr>
              <a:t> </a:t>
            </a:r>
            <a:r>
              <a:rPr lang="en-US" dirty="0" err="1" smtClean="0">
                <a:latin typeface="Arial" pitchFamily="34" charset="0"/>
                <a:cs typeface="Arial" pitchFamily="34" charset="0"/>
              </a:rPr>
              <a:t>di</a:t>
            </a:r>
            <a:r>
              <a:rPr lang="en-US" dirty="0" smtClean="0">
                <a:latin typeface="Arial" pitchFamily="34" charset="0"/>
                <a:cs typeface="Arial" pitchFamily="34" charset="0"/>
              </a:rPr>
              <a:t> </a:t>
            </a:r>
            <a:r>
              <a:rPr lang="en-US" i="1" dirty="0" smtClean="0">
                <a:latin typeface="Arial" pitchFamily="34" charset="0"/>
                <a:cs typeface="Arial" pitchFamily="34" charset="0"/>
              </a:rPr>
              <a:t>silent</a:t>
            </a:r>
            <a:endParaRPr lang="id-ID" i="1" dirty="0" smtClean="0">
              <a:latin typeface="Arial" pitchFamily="34" charset="0"/>
              <a:cs typeface="Arial" pitchFamily="34" charset="0"/>
            </a:endParaRPr>
          </a:p>
          <a:p>
            <a:pPr>
              <a:buNone/>
            </a:pPr>
            <a:r>
              <a:rPr lang="id-ID" dirty="0" smtClean="0">
                <a:latin typeface="Arial" pitchFamily="34" charset="0"/>
                <a:cs typeface="Arial" pitchFamily="34" charset="0"/>
              </a:rPr>
              <a:t>10)</a:t>
            </a:r>
            <a:r>
              <a:rPr lang="en-US" dirty="0" err="1" smtClean="0">
                <a:latin typeface="Arial" pitchFamily="34" charset="0"/>
                <a:cs typeface="Arial" pitchFamily="34" charset="0"/>
              </a:rPr>
              <a:t>Memakai</a:t>
            </a:r>
            <a:r>
              <a:rPr lang="en-US" dirty="0" smtClean="0">
                <a:latin typeface="Arial" pitchFamily="34" charset="0"/>
                <a:cs typeface="Arial" pitchFamily="34" charset="0"/>
              </a:rPr>
              <a:t> </a:t>
            </a:r>
            <a:r>
              <a:rPr lang="en-US" dirty="0" err="1" smtClean="0">
                <a:latin typeface="Arial" pitchFamily="34" charset="0"/>
                <a:cs typeface="Arial" pitchFamily="34" charset="0"/>
              </a:rPr>
              <a:t>pakaian</a:t>
            </a:r>
            <a:r>
              <a:rPr lang="en-US" dirty="0" smtClean="0">
                <a:latin typeface="Arial" pitchFamily="34" charset="0"/>
                <a:cs typeface="Arial" pitchFamily="34" charset="0"/>
              </a:rPr>
              <a:t> </a:t>
            </a:r>
            <a:r>
              <a:rPr lang="en-US" dirty="0" err="1" smtClean="0">
                <a:latin typeface="Arial" pitchFamily="34" charset="0"/>
                <a:cs typeface="Arial" pitchFamily="34" charset="0"/>
              </a:rPr>
              <a:t>sopan</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memakai</a:t>
            </a:r>
            <a:r>
              <a:rPr lang="en-US" dirty="0" smtClean="0">
                <a:latin typeface="Arial" pitchFamily="34" charset="0"/>
                <a:cs typeface="Arial" pitchFamily="34" charset="0"/>
              </a:rPr>
              <a:t> </a:t>
            </a:r>
            <a:r>
              <a:rPr lang="en-US" dirty="0" err="1" smtClean="0">
                <a:latin typeface="Arial" pitchFamily="34" charset="0"/>
                <a:cs typeface="Arial" pitchFamily="34" charset="0"/>
              </a:rPr>
              <a:t>sepatu</a:t>
            </a:r>
            <a:r>
              <a:rPr lang="en-US" dirty="0" smtClean="0">
                <a:latin typeface="Arial" pitchFamily="34" charset="0"/>
                <a:cs typeface="Arial" pitchFamily="34" charset="0"/>
              </a:rPr>
              <a:t>.</a:t>
            </a:r>
          </a:p>
          <a:p>
            <a:pPr>
              <a:buNone/>
            </a:pPr>
            <a:endParaRPr lang="id-ID" i="1" dirty="0" smtClean="0">
              <a:latin typeface="Arial" pitchFamily="34" charset="0"/>
              <a:cs typeface="Arial" pitchFamily="34" charset="0"/>
            </a:endParaRPr>
          </a:p>
          <a:p>
            <a:pPr>
              <a:buNone/>
            </a:pPr>
            <a:endParaRPr lang="en-US" i="1" dirty="0" smtClean="0">
              <a:latin typeface="Arial" pitchFamily="34" charset="0"/>
              <a:cs typeface="Arial" pitchFamily="34" charset="0"/>
            </a:endParaRPr>
          </a:p>
          <a:p>
            <a:pPr marL="457200" indent="-457200">
              <a:buFont typeface="+mj-lt"/>
              <a:buAutoNum type="arabicParenR"/>
            </a:pPr>
            <a:endParaRPr lang="id-ID" dirty="0" smtClean="0">
              <a:latin typeface="Arial" pitchFamily="34" charset="0"/>
              <a:cs typeface="Arial" pitchFamily="34" charset="0"/>
            </a:endParaRPr>
          </a:p>
          <a:p>
            <a:pPr marL="457200" indent="-457200">
              <a:buFont typeface="+mj-lt"/>
              <a:buAutoNum type="arabicParenR"/>
            </a:pPr>
            <a:endParaRPr lang="en-US" dirty="0" smtClean="0">
              <a:latin typeface="Arial" pitchFamily="34" charset="0"/>
              <a:cs typeface="Arial" pitchFamily="34" charset="0"/>
            </a:endParaRPr>
          </a:p>
          <a:p>
            <a:pPr marL="457200" indent="-457200">
              <a:buFont typeface="+mj-lt"/>
              <a:buAutoNum type="arabicParenR"/>
            </a:pPr>
            <a:endParaRPr lang="id-ID" dirty="0" smtClean="0">
              <a:latin typeface="Arial" pitchFamily="34" charset="0"/>
              <a:cs typeface="Arial" pitchFamily="34" charset="0"/>
            </a:endParaRPr>
          </a:p>
          <a:p>
            <a:pPr marL="457200" indent="-457200">
              <a:buFont typeface="+mj-lt"/>
              <a:buAutoNum type="arabicParenR"/>
            </a:pPr>
            <a:endParaRPr lang="id-ID" sz="2400" dirty="0" smtClean="0">
              <a:latin typeface="Arial" pitchFamily="34" charset="0"/>
              <a:cs typeface="Arial" pitchFamily="34" charset="0"/>
            </a:endParaRPr>
          </a:p>
          <a:p>
            <a:pPr marL="457200" indent="-457200">
              <a:buNone/>
            </a:pPr>
            <a:endParaRPr lang="id-ID" sz="2400" dirty="0">
              <a:latin typeface="Arial" pitchFamily="34" charset="0"/>
              <a:cs typeface="Arial" pitchFamily="34" charset="0"/>
            </a:endParaRPr>
          </a:p>
        </p:txBody>
      </p:sp>
    </p:spTree>
  </p:cSld>
  <p:clrMapOvr>
    <a:masterClrMapping/>
  </p:clrMapOvr>
  <p:transition advClick="0" advTm="98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2" presetClass="entr" presetSubtype="4"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2000"/>
                            </p:stCondLst>
                            <p:childTnLst>
                              <p:par>
                                <p:cTn id="35" presetID="2" presetClass="entr" presetSubtype="4"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4000"/>
                            </p:stCondLst>
                            <p:childTnLst>
                              <p:par>
                                <p:cTn id="40" presetID="2" presetClass="entr" presetSubtype="4" fill="hold" grpId="0"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6000"/>
                            </p:stCondLst>
                            <p:childTnLst>
                              <p:par>
                                <p:cTn id="45" presetID="2" presetClass="entr" presetSubtype="4"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8000"/>
                            </p:stCondLst>
                            <p:childTnLst>
                              <p:par>
                                <p:cTn id="50" presetID="2" presetClass="entr" presetSubtype="4" fill="hold" grpId="0" nodeType="after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calcmode="lin" valueType="num">
                                      <p:cBhvr additive="base">
                                        <p:cTn id="52" dur="2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3" dur="2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54" fill="hold">
                            <p:stCondLst>
                              <p:cond delay="20000"/>
                            </p:stCondLst>
                            <p:childTnLst>
                              <p:par>
                                <p:cTn id="55" presetID="2" presetClass="entr" presetSubtype="8" fill="hold" grpId="0" nodeType="afterEffect">
                                  <p:stCondLst>
                                    <p:cond delay="0"/>
                                  </p:stCondLst>
                                  <p:childTnLst>
                                    <p:set>
                                      <p:cBhvr>
                                        <p:cTn id="56" dur="1" fill="hold">
                                          <p:stCondLst>
                                            <p:cond delay="0"/>
                                          </p:stCondLst>
                                        </p:cTn>
                                        <p:tgtEl>
                                          <p:spTgt spid="2"/>
                                        </p:tgtEl>
                                        <p:attrNameLst>
                                          <p:attrName>style.visibility</p:attrName>
                                        </p:attrNameLst>
                                      </p:cBhvr>
                                      <p:to>
                                        <p:strVal val="visible"/>
                                      </p:to>
                                    </p:set>
                                    <p:anim calcmode="lin" valueType="num">
                                      <p:cBhvr additive="base">
                                        <p:cTn id="57" dur="2000" fill="hold"/>
                                        <p:tgtEl>
                                          <p:spTgt spid="2"/>
                                        </p:tgtEl>
                                        <p:attrNameLst>
                                          <p:attrName>ppt_x</p:attrName>
                                        </p:attrNameLst>
                                      </p:cBhvr>
                                      <p:tavLst>
                                        <p:tav tm="0">
                                          <p:val>
                                            <p:strVal val="0-#ppt_w/2"/>
                                          </p:val>
                                        </p:tav>
                                        <p:tav tm="100000">
                                          <p:val>
                                            <p:strVal val="#ppt_x"/>
                                          </p:val>
                                        </p:tav>
                                      </p:tavLst>
                                    </p:anim>
                                    <p:anim calcmode="lin" valueType="num">
                                      <p:cBhvr additive="base">
                                        <p:cTn id="58" dur="2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71414"/>
            <a:ext cx="9144000" cy="357190"/>
          </a:xfrm>
          <a:solidFill>
            <a:schemeClr val="accent3">
              <a:lumMod val="20000"/>
              <a:lumOff val="80000"/>
            </a:schemeClr>
          </a:solidFill>
        </p:spPr>
        <p:txBody>
          <a:bodyPr>
            <a:noAutofit/>
          </a:bodyPr>
          <a:lstStyle/>
          <a:p>
            <a:pPr algn="ctr"/>
            <a:r>
              <a:rPr lang="en-US" sz="2400" dirty="0" smtClean="0">
                <a:effectLst/>
              </a:rPr>
              <a:t>MANFAAT ORGANISASI </a:t>
            </a:r>
            <a:endParaRPr lang="en-US" sz="2400" dirty="0">
              <a:effectLst/>
            </a:endParaRPr>
          </a:p>
        </p:txBody>
      </p:sp>
      <p:sp>
        <p:nvSpPr>
          <p:cNvPr id="2" name="Content Placeholder 1"/>
          <p:cNvSpPr>
            <a:spLocks noGrp="1"/>
          </p:cNvSpPr>
          <p:nvPr>
            <p:ph idx="1"/>
          </p:nvPr>
        </p:nvSpPr>
        <p:spPr>
          <a:xfrm>
            <a:off x="0" y="357166"/>
            <a:ext cx="9144000" cy="6500834"/>
          </a:xfrm>
          <a:solidFill>
            <a:srgbClr val="FFFF00"/>
          </a:solidFill>
        </p:spPr>
        <p:txBody>
          <a:bodyPr>
            <a:normAutofit/>
          </a:bodyPr>
          <a:lstStyle/>
          <a:p>
            <a:pPr marL="624078" indent="-514350">
              <a:buNone/>
            </a:pPr>
            <a:r>
              <a:rPr lang="en-US" sz="1100" dirty="0" smtClean="0">
                <a:latin typeface="Arial" pitchFamily="34" charset="0"/>
                <a:cs typeface="Arial" pitchFamily="34" charset="0"/>
              </a:rPr>
              <a:t>P</a:t>
            </a:r>
            <a:endParaRPr lang="en-US" sz="1100" dirty="0">
              <a:latin typeface="Arial" pitchFamily="34" charset="0"/>
              <a:cs typeface="Arial" pitchFamily="34" charset="0"/>
            </a:endParaRPr>
          </a:p>
        </p:txBody>
      </p:sp>
      <p:sp>
        <p:nvSpPr>
          <p:cNvPr id="4" name="Striped Right Arrow 3"/>
          <p:cNvSpPr/>
          <p:nvPr/>
        </p:nvSpPr>
        <p:spPr>
          <a:xfrm>
            <a:off x="0" y="548680"/>
            <a:ext cx="683568" cy="1224136"/>
          </a:xfrm>
          <a:prstGeom prst="stripedRight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14348" y="548680"/>
            <a:ext cx="8215370" cy="1224136"/>
          </a:xfrm>
          <a:prstGeom prst="rect">
            <a:avLst/>
          </a:prstGeom>
          <a:solidFill>
            <a:schemeClr val="accent2">
              <a:lumMod val="5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err="1" smtClean="0">
                <a:latin typeface="Arial" pitchFamily="34" charset="0"/>
                <a:cs typeface="Arial" pitchFamily="34" charset="0"/>
              </a:rPr>
              <a:t>Organisasi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mengubah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kehidupan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masyarakat</a:t>
            </a:r>
            <a:r>
              <a:rPr lang="en-US" sz="2000" b="1" dirty="0" smtClean="0">
                <a:latin typeface="Arial" pitchFamily="34" charset="0"/>
                <a:cs typeface="Arial" pitchFamily="34" charset="0"/>
              </a:rPr>
              <a:t> :  (</a:t>
            </a:r>
            <a:r>
              <a:rPr lang="en-US" sz="2000" b="1" dirty="0" err="1" smtClean="0">
                <a:latin typeface="Arial" pitchFamily="34" charset="0"/>
                <a:cs typeface="Arial" pitchFamily="34" charset="0"/>
              </a:rPr>
              <a:t>Organisasi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kesehatan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organisasi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pendidikan</a:t>
            </a:r>
            <a:r>
              <a:rPr lang="en-US" sz="2000" b="1" dirty="0" smtClean="0">
                <a:latin typeface="Arial" pitchFamily="34" charset="0"/>
                <a:cs typeface="Arial" pitchFamily="34" charset="0"/>
              </a:rPr>
              <a:t> , </a:t>
            </a:r>
            <a:r>
              <a:rPr lang="en-US" sz="2000" b="1" dirty="0" err="1" smtClean="0">
                <a:latin typeface="Arial" pitchFamily="34" charset="0"/>
                <a:cs typeface="Arial" pitchFamily="34" charset="0"/>
              </a:rPr>
              <a:t>oragnisasi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kemiliteran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kepolisian</a:t>
            </a:r>
            <a:r>
              <a:rPr lang="en-US" sz="2000" b="1" dirty="0" smtClean="0">
                <a:latin typeface="Arial" pitchFamily="34" charset="0"/>
                <a:cs typeface="Arial" pitchFamily="34" charset="0"/>
              </a:rPr>
              <a:t>, </a:t>
            </a:r>
            <a:r>
              <a:rPr lang="id-ID" sz="2000" b="1" dirty="0" smtClean="0">
                <a:latin typeface="Arial" pitchFamily="34" charset="0"/>
                <a:cs typeface="Arial" pitchFamily="34" charset="0"/>
              </a:rPr>
              <a:t>(</a:t>
            </a:r>
            <a:r>
              <a:rPr lang="en-US" sz="2000" b="1" dirty="0" err="1" smtClean="0">
                <a:latin typeface="Arial" pitchFamily="34" charset="0"/>
                <a:cs typeface="Arial" pitchFamily="34" charset="0"/>
              </a:rPr>
              <a:t>kehidupan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menjadi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aman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tentram</a:t>
            </a:r>
            <a:r>
              <a:rPr lang="en-US" sz="2000" b="1" dirty="0" smtClean="0">
                <a:latin typeface="Arial" pitchFamily="34" charset="0"/>
                <a:cs typeface="Arial" pitchFamily="34" charset="0"/>
              </a:rPr>
              <a:t>.</a:t>
            </a:r>
            <a:r>
              <a:rPr lang="id-ID" sz="2000" b="1" dirty="0" smtClean="0">
                <a:latin typeface="Arial" pitchFamily="34" charset="0"/>
                <a:cs typeface="Arial" pitchFamily="34" charset="0"/>
              </a:rPr>
              <a:t>)</a:t>
            </a:r>
            <a:endParaRPr lang="en-US" sz="2000" b="1" dirty="0">
              <a:latin typeface="Arial" pitchFamily="34" charset="0"/>
              <a:cs typeface="Arial" pitchFamily="34" charset="0"/>
            </a:endParaRPr>
          </a:p>
        </p:txBody>
      </p:sp>
      <p:sp>
        <p:nvSpPr>
          <p:cNvPr id="6" name="Striped Right Arrow 5"/>
          <p:cNvSpPr/>
          <p:nvPr/>
        </p:nvSpPr>
        <p:spPr>
          <a:xfrm>
            <a:off x="0" y="1844824"/>
            <a:ext cx="683568" cy="936104"/>
          </a:xfrm>
          <a:prstGeom prst="stripedRight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triped Right Arrow 6"/>
          <p:cNvSpPr/>
          <p:nvPr/>
        </p:nvSpPr>
        <p:spPr>
          <a:xfrm>
            <a:off x="0" y="2924944"/>
            <a:ext cx="611560" cy="1872208"/>
          </a:xfrm>
          <a:prstGeom prst="stripedRight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triped Right Arrow 7"/>
          <p:cNvSpPr/>
          <p:nvPr/>
        </p:nvSpPr>
        <p:spPr>
          <a:xfrm>
            <a:off x="0" y="5013176"/>
            <a:ext cx="611560" cy="1844824"/>
          </a:xfrm>
          <a:prstGeom prst="stripedRight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14348" y="1871658"/>
            <a:ext cx="8215370" cy="909270"/>
          </a:xfrm>
          <a:prstGeom prst="rect">
            <a:avLst/>
          </a:prstGeom>
          <a:solidFill>
            <a:schemeClr val="accent2">
              <a:lumMod val="5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err="1" smtClean="0">
                <a:latin typeface="Arial" pitchFamily="34" charset="0"/>
                <a:cs typeface="Arial" pitchFamily="34" charset="0"/>
              </a:rPr>
              <a:t>Organisasi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seb</a:t>
            </a:r>
            <a:r>
              <a:rPr lang="id-ID" sz="2000" b="1" smtClean="0">
                <a:latin typeface="Arial" pitchFamily="34" charset="0"/>
                <a:cs typeface="Arial" pitchFamily="34" charset="0"/>
              </a:rPr>
              <a:t>a</a:t>
            </a:r>
            <a:r>
              <a:rPr lang="en-US" sz="2000" b="1" smtClean="0">
                <a:latin typeface="Arial" pitchFamily="34" charset="0"/>
                <a:cs typeface="Arial" pitchFamily="34" charset="0"/>
              </a:rPr>
              <a:t>gai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penuntun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pencapaian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tujuan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Dengan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berorganisasi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pencapain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tujuan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lebih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efektif</a:t>
            </a:r>
            <a:endParaRPr lang="en-US" sz="2000" b="1" dirty="0">
              <a:latin typeface="Arial" pitchFamily="34" charset="0"/>
              <a:cs typeface="Arial" pitchFamily="34" charset="0"/>
            </a:endParaRPr>
          </a:p>
        </p:txBody>
      </p:sp>
      <p:sp>
        <p:nvSpPr>
          <p:cNvPr id="10" name="Rectangle 9"/>
          <p:cNvSpPr/>
          <p:nvPr/>
        </p:nvSpPr>
        <p:spPr>
          <a:xfrm>
            <a:off x="642910" y="2857496"/>
            <a:ext cx="8286808" cy="1939656"/>
          </a:xfrm>
          <a:prstGeom prst="rect">
            <a:avLst/>
          </a:prstGeom>
          <a:solidFill>
            <a:schemeClr val="accent2">
              <a:lumMod val="5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err="1" smtClean="0">
                <a:latin typeface="Arial" pitchFamily="34" charset="0"/>
                <a:cs typeface="Arial" pitchFamily="34" charset="0"/>
              </a:rPr>
              <a:t>Organisasi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menawarkan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karier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Organisasi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merupakan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kumpulan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orang-orang</a:t>
            </a:r>
            <a:r>
              <a:rPr lang="en-US" sz="2000" b="1" dirty="0" smtClean="0">
                <a:latin typeface="Arial" pitchFamily="34" charset="0"/>
                <a:cs typeface="Arial" pitchFamily="34" charset="0"/>
              </a:rPr>
              <a:t> yang </a:t>
            </a:r>
            <a:r>
              <a:rPr lang="en-US" sz="2000" b="1" dirty="0" err="1" smtClean="0">
                <a:latin typeface="Arial" pitchFamily="34" charset="0"/>
                <a:cs typeface="Arial" pitchFamily="34" charset="0"/>
              </a:rPr>
              <a:t>memiliki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pengetahuan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keterampilan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tujuan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oleh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sebab</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itu</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orang</a:t>
            </a:r>
            <a:r>
              <a:rPr lang="en-US" sz="2000" b="1" dirty="0" smtClean="0">
                <a:latin typeface="Arial" pitchFamily="34" charset="0"/>
                <a:cs typeface="Arial" pitchFamily="34" charset="0"/>
              </a:rPr>
              <a:t> yang </a:t>
            </a:r>
            <a:r>
              <a:rPr lang="en-US" sz="2000" b="1" dirty="0" err="1" smtClean="0">
                <a:latin typeface="Arial" pitchFamily="34" charset="0"/>
                <a:cs typeface="Arial" pitchFamily="34" charset="0"/>
              </a:rPr>
              <a:t>ingin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selalu</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mengmbangkan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karier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pengetahuan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dapat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diperoleh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dengan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berorganisasi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organisasi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selalu</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menawarkan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karier</a:t>
            </a:r>
            <a:r>
              <a:rPr lang="en-US" sz="2000" b="1" dirty="0" smtClean="0">
                <a:latin typeface="Arial" pitchFamily="34" charset="0"/>
                <a:cs typeface="Arial" pitchFamily="34" charset="0"/>
              </a:rPr>
              <a:t> yang </a:t>
            </a:r>
            <a:r>
              <a:rPr lang="en-US" sz="2000" b="1" dirty="0" err="1" smtClean="0">
                <a:latin typeface="Arial" pitchFamily="34" charset="0"/>
                <a:cs typeface="Arial" pitchFamily="34" charset="0"/>
              </a:rPr>
              <a:t>lebih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bila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sesorang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ingin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meningkatkan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pengetahuan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keterampilan</a:t>
            </a:r>
            <a:r>
              <a:rPr lang="en-US" sz="2000" b="1" dirty="0" smtClean="0">
                <a:latin typeface="Arial" pitchFamily="34" charset="0"/>
                <a:cs typeface="Arial" pitchFamily="34" charset="0"/>
              </a:rPr>
              <a:t>.</a:t>
            </a:r>
            <a:endParaRPr lang="en-US" sz="2000" b="1" dirty="0">
              <a:latin typeface="Arial" pitchFamily="34" charset="0"/>
              <a:cs typeface="Arial" pitchFamily="34" charset="0"/>
            </a:endParaRPr>
          </a:p>
        </p:txBody>
      </p:sp>
      <p:sp>
        <p:nvSpPr>
          <p:cNvPr id="11" name="Rectangle 10"/>
          <p:cNvSpPr/>
          <p:nvPr/>
        </p:nvSpPr>
        <p:spPr>
          <a:xfrm>
            <a:off x="642910" y="4872054"/>
            <a:ext cx="8367770" cy="1985946"/>
          </a:xfrm>
          <a:prstGeom prst="rect">
            <a:avLst/>
          </a:prstGeom>
          <a:solidFill>
            <a:schemeClr val="accent2">
              <a:lumMod val="5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err="1" smtClean="0">
                <a:latin typeface="Arial" pitchFamily="34" charset="0"/>
                <a:cs typeface="Arial" pitchFamily="34" charset="0"/>
              </a:rPr>
              <a:t>Organisasi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sebagai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cagar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ilmu</a:t>
            </a:r>
            <a:r>
              <a:rPr lang="en-US" sz="2000" b="1" dirty="0" smtClean="0">
                <a:latin typeface="Arial" pitchFamily="34" charset="0"/>
                <a:cs typeface="Arial" pitchFamily="34" charset="0"/>
              </a:rPr>
              <a:t> : </a:t>
            </a:r>
            <a:r>
              <a:rPr lang="en-US" sz="2000" b="1" dirty="0" err="1" smtClean="0">
                <a:latin typeface="Arial" pitchFamily="34" charset="0"/>
                <a:cs typeface="Arial" pitchFamily="34" charset="0"/>
              </a:rPr>
              <a:t>Dengan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berorganisasi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ilmu</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pengtahuan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dapat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ditingkatkan</a:t>
            </a:r>
            <a:r>
              <a:rPr lang="en-US" sz="2000" b="1" dirty="0" smtClean="0">
                <a:latin typeface="Arial" pitchFamily="34" charset="0"/>
                <a:cs typeface="Arial" pitchFamily="34" charset="0"/>
              </a:rPr>
              <a:t> . </a:t>
            </a:r>
            <a:r>
              <a:rPr lang="en-US" sz="2000" b="1" dirty="0" err="1" smtClean="0">
                <a:latin typeface="Arial" pitchFamily="34" charset="0"/>
                <a:cs typeface="Arial" pitchFamily="34" charset="0"/>
              </a:rPr>
              <a:t>Sejarah-sejarah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masa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lalu</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dapat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didokomentasikan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dengan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baik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Penelitian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pengembangan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dapat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terus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dilaksanakan</a:t>
            </a:r>
            <a:r>
              <a:rPr lang="en-US" sz="2000" b="1" dirty="0" smtClean="0">
                <a:latin typeface="Arial" pitchFamily="34" charset="0"/>
                <a:cs typeface="Arial" pitchFamily="34" charset="0"/>
              </a:rPr>
              <a:t> . </a:t>
            </a:r>
            <a:r>
              <a:rPr lang="en-US" sz="2000" b="1" dirty="0" err="1" smtClean="0">
                <a:latin typeface="Arial" pitchFamily="34" charset="0"/>
                <a:cs typeface="Arial" pitchFamily="34" charset="0"/>
              </a:rPr>
              <a:t>Dengan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demikian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pekerjaan</a:t>
            </a:r>
            <a:r>
              <a:rPr lang="en-US" sz="2000" b="1" dirty="0" smtClean="0">
                <a:latin typeface="Arial" pitchFamily="34" charset="0"/>
                <a:cs typeface="Arial" pitchFamily="34" charset="0"/>
              </a:rPr>
              <a:t> yang </a:t>
            </a:r>
            <a:r>
              <a:rPr lang="en-US" sz="2000" b="1" dirty="0" err="1" smtClean="0">
                <a:latin typeface="Arial" pitchFamily="34" charset="0"/>
                <a:cs typeface="Arial" pitchFamily="34" charset="0"/>
              </a:rPr>
              <a:t>tidak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sanggup</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dilakukan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sendiri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dapat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diselesaikan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secara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bersama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organisasi</a:t>
            </a:r>
            <a:r>
              <a:rPr lang="en-US" sz="2000" b="1" dirty="0" smtClean="0">
                <a:latin typeface="Arial" pitchFamily="34" charset="0"/>
                <a:cs typeface="Arial" pitchFamily="34" charset="0"/>
              </a:rPr>
              <a:t> </a:t>
            </a:r>
            <a:endParaRPr lang="en-US" sz="2000" b="1" dirty="0">
              <a:latin typeface="Arial" pitchFamily="34" charset="0"/>
              <a:cs typeface="Arial" pitchFamily="34" charset="0"/>
            </a:endParaRPr>
          </a:p>
        </p:txBody>
      </p:sp>
    </p:spTree>
  </p:cSld>
  <p:clrMapOvr>
    <a:masterClrMapping/>
  </p:clrMapOvr>
  <p:transition spd="slow">
    <p:wheel spokes="3"/>
    <p:sndAc>
      <p:stSnd>
        <p:snd r:embed="rId3" name="coin.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par>
                          <p:cTn id="10" fill="hold">
                            <p:stCondLst>
                              <p:cond delay="1000"/>
                            </p:stCondLst>
                            <p:childTnLst>
                              <p:par>
                                <p:cTn id="11" presetID="25" presetClass="entr" presetSubtype="0" fill="hold" grpId="0" nodeType="afterEffect">
                                  <p:stCondLst>
                                    <p:cond delay="0"/>
                                  </p:stCondLst>
                                  <p:childTnLst>
                                    <p:set>
                                      <p:cBhvr>
                                        <p:cTn id="12" dur="1" fill="hold">
                                          <p:stCondLst>
                                            <p:cond delay="0"/>
                                          </p:stCondLst>
                                        </p:cTn>
                                        <p:tgtEl>
                                          <p:spTgt spid="2">
                                            <p:bg/>
                                          </p:spTgt>
                                        </p:tgtEl>
                                        <p:attrNameLst>
                                          <p:attrName>style.visibility</p:attrName>
                                        </p:attrNameLst>
                                      </p:cBhvr>
                                      <p:to>
                                        <p:strVal val="visible"/>
                                      </p:to>
                                    </p:set>
                                    <p:anim calcmode="lin" valueType="num">
                                      <p:cBhvr>
                                        <p:cTn id="13" dur="500" decel="50000" fill="hold">
                                          <p:stCondLst>
                                            <p:cond delay="0"/>
                                          </p:stCondLst>
                                        </p:cTn>
                                        <p:tgtEl>
                                          <p:spTgt spid="2">
                                            <p:bg/>
                                          </p:spTgt>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2">
                                            <p:bg/>
                                          </p:spTgt>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2">
                                            <p:bg/>
                                          </p:spTgt>
                                        </p:tgtEl>
                                        <p:attrNameLst>
                                          <p:attrName>ppt_w</p:attrName>
                                        </p:attrNameLst>
                                      </p:cBhvr>
                                      <p:tavLst>
                                        <p:tav tm="0">
                                          <p:val>
                                            <p:strVal val="#ppt_w*.05"/>
                                          </p:val>
                                        </p:tav>
                                        <p:tav tm="100000">
                                          <p:val>
                                            <p:strVal val="#ppt_w"/>
                                          </p:val>
                                        </p:tav>
                                      </p:tavLst>
                                    </p:anim>
                                    <p:anim calcmode="lin" valueType="num">
                                      <p:cBhvr>
                                        <p:cTn id="16" dur="1000" fill="hold"/>
                                        <p:tgtEl>
                                          <p:spTgt spid="2">
                                            <p:bg/>
                                          </p:spTgt>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2">
                                            <p:bg/>
                                          </p:spTgt>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2">
                                            <p:bg/>
                                          </p:spTgt>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2">
                                            <p:bg/>
                                          </p:spTgt>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2">
                                            <p:bg/>
                                          </p:spTgt>
                                        </p:tgtEl>
                                      </p:cBhvr>
                                    </p:animEffect>
                                  </p:childTnLst>
                                </p:cTn>
                              </p:par>
                            </p:childTnLst>
                          </p:cTn>
                        </p:par>
                        <p:par>
                          <p:cTn id="21" fill="hold">
                            <p:stCondLst>
                              <p:cond delay="2000"/>
                            </p:stCondLst>
                            <p:childTnLst>
                              <p:par>
                                <p:cTn id="22" presetID="25" presetClass="entr" presetSubtype="0" fill="hold" grpId="0" nodeType="afterEffect">
                                  <p:stCondLst>
                                    <p:cond delay="0"/>
                                  </p:stCondLst>
                                  <p:childTnLst>
                                    <p:set>
                                      <p:cBhvr>
                                        <p:cTn id="23" dur="1" fill="hold">
                                          <p:stCondLst>
                                            <p:cond delay="0"/>
                                          </p:stCondLst>
                                        </p:cTn>
                                        <p:tgtEl>
                                          <p:spTgt spid="2">
                                            <p:txEl>
                                              <p:pRg st="0" end="0"/>
                                            </p:txEl>
                                          </p:spTgt>
                                        </p:tgtEl>
                                        <p:attrNameLst>
                                          <p:attrName>style.visibility</p:attrName>
                                        </p:attrNameLst>
                                      </p:cBhvr>
                                      <p:to>
                                        <p:strVal val="visible"/>
                                      </p:to>
                                    </p:set>
                                    <p:anim calcmode="lin" valueType="num">
                                      <p:cBhvr>
                                        <p:cTn id="24" dur="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27" dur="1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2">
                                            <p:txEl>
                                              <p:pRg st="0" end="0"/>
                                            </p:txEl>
                                          </p:spTgt>
                                        </p:tgtEl>
                                      </p:cBhvr>
                                    </p:animEffect>
                                  </p:childTnLst>
                                </p:cTn>
                              </p:par>
                            </p:childTnLst>
                          </p:cTn>
                        </p:par>
                        <p:par>
                          <p:cTn id="32" fill="hold">
                            <p:stCondLst>
                              <p:cond delay="3000"/>
                            </p:stCondLst>
                            <p:childTnLst>
                              <p:par>
                                <p:cTn id="33" presetID="34" presetClass="entr" presetSubtype="0" fill="hold" grpId="0" nodeType="afterEffect">
                                  <p:stCondLst>
                                    <p:cond delay="0"/>
                                  </p:stCondLst>
                                  <p:childTnLst>
                                    <p:set>
                                      <p:cBhvr>
                                        <p:cTn id="34" dur="1" fill="hold">
                                          <p:stCondLst>
                                            <p:cond delay="0"/>
                                          </p:stCondLst>
                                        </p:cTn>
                                        <p:tgtEl>
                                          <p:spTgt spid="4"/>
                                        </p:tgtEl>
                                        <p:attrNameLst>
                                          <p:attrName>style.visibility</p:attrName>
                                        </p:attrNameLst>
                                      </p:cBhvr>
                                      <p:to>
                                        <p:strVal val="visible"/>
                                      </p:to>
                                    </p:set>
                                    <p:anim from="(-#ppt_w/2)" to="(#ppt_x)" calcmode="lin" valueType="num">
                                      <p:cBhvr>
                                        <p:cTn id="35" dur="600" fill="hold">
                                          <p:stCondLst>
                                            <p:cond delay="0"/>
                                          </p:stCondLst>
                                        </p:cTn>
                                        <p:tgtEl>
                                          <p:spTgt spid="4"/>
                                        </p:tgtEl>
                                        <p:attrNameLst>
                                          <p:attrName>ppt_x</p:attrName>
                                        </p:attrNameLst>
                                      </p:cBhvr>
                                    </p:anim>
                                    <p:anim from="0" to="-1.0" calcmode="lin" valueType="num">
                                      <p:cBhvr>
                                        <p:cTn id="36" dur="200" decel="50000" autoRev="1" fill="hold">
                                          <p:stCondLst>
                                            <p:cond delay="600"/>
                                          </p:stCondLst>
                                        </p:cTn>
                                        <p:tgtEl>
                                          <p:spTgt spid="4"/>
                                        </p:tgtEl>
                                        <p:attrNameLst>
                                          <p:attrName>xshear</p:attrName>
                                        </p:attrNameLst>
                                      </p:cBhvr>
                                    </p:anim>
                                    <p:animScale>
                                      <p:cBhvr>
                                        <p:cTn id="37" dur="200" decel="100000" autoRev="1" fill="hold">
                                          <p:stCondLst>
                                            <p:cond delay="600"/>
                                          </p:stCondLst>
                                        </p:cTn>
                                        <p:tgtEl>
                                          <p:spTgt spid="4"/>
                                        </p:tgtEl>
                                      </p:cBhvr>
                                      <p:from x="100000" y="100000"/>
                                      <p:to x="80000" y="100000"/>
                                    </p:animScale>
                                    <p:anim by="(#ppt_h/3+#ppt_w*0.1)" calcmode="lin" valueType="num">
                                      <p:cBhvr additive="sum">
                                        <p:cTn id="38" dur="200" decel="100000" autoRev="1" fill="hold">
                                          <p:stCondLst>
                                            <p:cond delay="600"/>
                                          </p:stCondLst>
                                        </p:cTn>
                                        <p:tgtEl>
                                          <p:spTgt spid="4"/>
                                        </p:tgtEl>
                                        <p:attrNameLst>
                                          <p:attrName>ppt_x</p:attrName>
                                        </p:attrNameLst>
                                      </p:cBhvr>
                                    </p:anim>
                                  </p:childTnLst>
                                </p:cTn>
                              </p:par>
                            </p:childTnLst>
                          </p:cTn>
                        </p:par>
                        <p:par>
                          <p:cTn id="39" fill="hold">
                            <p:stCondLst>
                              <p:cond delay="4000"/>
                            </p:stCondLst>
                            <p:childTnLst>
                              <p:par>
                                <p:cTn id="40" presetID="34" presetClass="entr" presetSubtype="0" fill="hold" grpId="0" nodeType="afterEffect">
                                  <p:stCondLst>
                                    <p:cond delay="0"/>
                                  </p:stCondLst>
                                  <p:childTnLst>
                                    <p:set>
                                      <p:cBhvr>
                                        <p:cTn id="41" dur="1" fill="hold">
                                          <p:stCondLst>
                                            <p:cond delay="0"/>
                                          </p:stCondLst>
                                        </p:cTn>
                                        <p:tgtEl>
                                          <p:spTgt spid="5"/>
                                        </p:tgtEl>
                                        <p:attrNameLst>
                                          <p:attrName>style.visibility</p:attrName>
                                        </p:attrNameLst>
                                      </p:cBhvr>
                                      <p:to>
                                        <p:strVal val="visible"/>
                                      </p:to>
                                    </p:set>
                                    <p:anim from="(-#ppt_w/2)" to="(#ppt_x)" calcmode="lin" valueType="num">
                                      <p:cBhvr>
                                        <p:cTn id="42" dur="600" fill="hold">
                                          <p:stCondLst>
                                            <p:cond delay="0"/>
                                          </p:stCondLst>
                                        </p:cTn>
                                        <p:tgtEl>
                                          <p:spTgt spid="5"/>
                                        </p:tgtEl>
                                        <p:attrNameLst>
                                          <p:attrName>ppt_x</p:attrName>
                                        </p:attrNameLst>
                                      </p:cBhvr>
                                    </p:anim>
                                    <p:anim from="0" to="-1.0" calcmode="lin" valueType="num">
                                      <p:cBhvr>
                                        <p:cTn id="43" dur="200" decel="50000" autoRev="1" fill="hold">
                                          <p:stCondLst>
                                            <p:cond delay="600"/>
                                          </p:stCondLst>
                                        </p:cTn>
                                        <p:tgtEl>
                                          <p:spTgt spid="5"/>
                                        </p:tgtEl>
                                        <p:attrNameLst>
                                          <p:attrName>xshear</p:attrName>
                                        </p:attrNameLst>
                                      </p:cBhvr>
                                    </p:anim>
                                    <p:animScale>
                                      <p:cBhvr>
                                        <p:cTn id="44" dur="200" decel="100000" autoRev="1" fill="hold">
                                          <p:stCondLst>
                                            <p:cond delay="600"/>
                                          </p:stCondLst>
                                        </p:cTn>
                                        <p:tgtEl>
                                          <p:spTgt spid="5"/>
                                        </p:tgtEl>
                                      </p:cBhvr>
                                      <p:from x="100000" y="100000"/>
                                      <p:to x="80000" y="100000"/>
                                    </p:animScale>
                                    <p:anim by="(#ppt_h/3+#ppt_w*0.1)" calcmode="lin" valueType="num">
                                      <p:cBhvr additive="sum">
                                        <p:cTn id="45" dur="200" decel="100000" autoRev="1" fill="hold">
                                          <p:stCondLst>
                                            <p:cond delay="600"/>
                                          </p:stCondLst>
                                        </p:cTn>
                                        <p:tgtEl>
                                          <p:spTgt spid="5"/>
                                        </p:tgtEl>
                                        <p:attrNameLst>
                                          <p:attrName>ppt_x</p:attrName>
                                        </p:attrNameLst>
                                      </p:cBhvr>
                                    </p:anim>
                                  </p:childTnLst>
                                </p:cTn>
                              </p:par>
                            </p:childTnLst>
                          </p:cTn>
                        </p:par>
                        <p:par>
                          <p:cTn id="46" fill="hold">
                            <p:stCondLst>
                              <p:cond delay="5000"/>
                            </p:stCondLst>
                            <p:childTnLst>
                              <p:par>
                                <p:cTn id="47" presetID="34" presetClass="entr" presetSubtype="0" fill="hold" grpId="0" nodeType="afterEffect">
                                  <p:stCondLst>
                                    <p:cond delay="0"/>
                                  </p:stCondLst>
                                  <p:childTnLst>
                                    <p:set>
                                      <p:cBhvr>
                                        <p:cTn id="48" dur="1" fill="hold">
                                          <p:stCondLst>
                                            <p:cond delay="0"/>
                                          </p:stCondLst>
                                        </p:cTn>
                                        <p:tgtEl>
                                          <p:spTgt spid="6"/>
                                        </p:tgtEl>
                                        <p:attrNameLst>
                                          <p:attrName>style.visibility</p:attrName>
                                        </p:attrNameLst>
                                      </p:cBhvr>
                                      <p:to>
                                        <p:strVal val="visible"/>
                                      </p:to>
                                    </p:set>
                                    <p:anim from="(-#ppt_w/2)" to="(#ppt_x)" calcmode="lin" valueType="num">
                                      <p:cBhvr>
                                        <p:cTn id="49" dur="600" fill="hold">
                                          <p:stCondLst>
                                            <p:cond delay="0"/>
                                          </p:stCondLst>
                                        </p:cTn>
                                        <p:tgtEl>
                                          <p:spTgt spid="6"/>
                                        </p:tgtEl>
                                        <p:attrNameLst>
                                          <p:attrName>ppt_x</p:attrName>
                                        </p:attrNameLst>
                                      </p:cBhvr>
                                    </p:anim>
                                    <p:anim from="0" to="-1.0" calcmode="lin" valueType="num">
                                      <p:cBhvr>
                                        <p:cTn id="50" dur="200" decel="50000" autoRev="1" fill="hold">
                                          <p:stCondLst>
                                            <p:cond delay="600"/>
                                          </p:stCondLst>
                                        </p:cTn>
                                        <p:tgtEl>
                                          <p:spTgt spid="6"/>
                                        </p:tgtEl>
                                        <p:attrNameLst>
                                          <p:attrName>xshear</p:attrName>
                                        </p:attrNameLst>
                                      </p:cBhvr>
                                    </p:anim>
                                    <p:animScale>
                                      <p:cBhvr>
                                        <p:cTn id="51" dur="200" decel="100000" autoRev="1" fill="hold">
                                          <p:stCondLst>
                                            <p:cond delay="600"/>
                                          </p:stCondLst>
                                        </p:cTn>
                                        <p:tgtEl>
                                          <p:spTgt spid="6"/>
                                        </p:tgtEl>
                                      </p:cBhvr>
                                      <p:from x="100000" y="100000"/>
                                      <p:to x="80000" y="100000"/>
                                    </p:animScale>
                                    <p:anim by="(#ppt_h/3+#ppt_w*0.1)" calcmode="lin" valueType="num">
                                      <p:cBhvr additive="sum">
                                        <p:cTn id="52" dur="200" decel="100000" autoRev="1" fill="hold">
                                          <p:stCondLst>
                                            <p:cond delay="600"/>
                                          </p:stCondLst>
                                        </p:cTn>
                                        <p:tgtEl>
                                          <p:spTgt spid="6"/>
                                        </p:tgtEl>
                                        <p:attrNameLst>
                                          <p:attrName>ppt_x</p:attrName>
                                        </p:attrNameLst>
                                      </p:cBhvr>
                                    </p:anim>
                                  </p:childTnLst>
                                </p:cTn>
                              </p:par>
                            </p:childTnLst>
                          </p:cTn>
                        </p:par>
                        <p:par>
                          <p:cTn id="53" fill="hold">
                            <p:stCondLst>
                              <p:cond delay="6000"/>
                            </p:stCondLst>
                            <p:childTnLst>
                              <p:par>
                                <p:cTn id="54" presetID="34" presetClass="entr" presetSubtype="0" fill="hold" grpId="0" nodeType="afterEffect">
                                  <p:stCondLst>
                                    <p:cond delay="0"/>
                                  </p:stCondLst>
                                  <p:childTnLst>
                                    <p:set>
                                      <p:cBhvr>
                                        <p:cTn id="55" dur="1" fill="hold">
                                          <p:stCondLst>
                                            <p:cond delay="0"/>
                                          </p:stCondLst>
                                        </p:cTn>
                                        <p:tgtEl>
                                          <p:spTgt spid="9"/>
                                        </p:tgtEl>
                                        <p:attrNameLst>
                                          <p:attrName>style.visibility</p:attrName>
                                        </p:attrNameLst>
                                      </p:cBhvr>
                                      <p:to>
                                        <p:strVal val="visible"/>
                                      </p:to>
                                    </p:set>
                                    <p:anim from="(-#ppt_w/2)" to="(#ppt_x)" calcmode="lin" valueType="num">
                                      <p:cBhvr>
                                        <p:cTn id="56" dur="600" fill="hold">
                                          <p:stCondLst>
                                            <p:cond delay="0"/>
                                          </p:stCondLst>
                                        </p:cTn>
                                        <p:tgtEl>
                                          <p:spTgt spid="9"/>
                                        </p:tgtEl>
                                        <p:attrNameLst>
                                          <p:attrName>ppt_x</p:attrName>
                                        </p:attrNameLst>
                                      </p:cBhvr>
                                    </p:anim>
                                    <p:anim from="0" to="-1.0" calcmode="lin" valueType="num">
                                      <p:cBhvr>
                                        <p:cTn id="57" dur="200" decel="50000" autoRev="1" fill="hold">
                                          <p:stCondLst>
                                            <p:cond delay="600"/>
                                          </p:stCondLst>
                                        </p:cTn>
                                        <p:tgtEl>
                                          <p:spTgt spid="9"/>
                                        </p:tgtEl>
                                        <p:attrNameLst>
                                          <p:attrName>xshear</p:attrName>
                                        </p:attrNameLst>
                                      </p:cBhvr>
                                    </p:anim>
                                    <p:animScale>
                                      <p:cBhvr>
                                        <p:cTn id="58" dur="200" decel="100000" autoRev="1" fill="hold">
                                          <p:stCondLst>
                                            <p:cond delay="600"/>
                                          </p:stCondLst>
                                        </p:cTn>
                                        <p:tgtEl>
                                          <p:spTgt spid="9"/>
                                        </p:tgtEl>
                                      </p:cBhvr>
                                      <p:from x="100000" y="100000"/>
                                      <p:to x="80000" y="100000"/>
                                    </p:animScale>
                                    <p:anim by="(#ppt_h/3+#ppt_w*0.1)" calcmode="lin" valueType="num">
                                      <p:cBhvr additive="sum">
                                        <p:cTn id="59" dur="200" decel="100000" autoRev="1" fill="hold">
                                          <p:stCondLst>
                                            <p:cond delay="600"/>
                                          </p:stCondLst>
                                        </p:cTn>
                                        <p:tgtEl>
                                          <p:spTgt spid="9"/>
                                        </p:tgtEl>
                                        <p:attrNameLst>
                                          <p:attrName>ppt_x</p:attrName>
                                        </p:attrNameLst>
                                      </p:cBhvr>
                                    </p:anim>
                                  </p:childTnLst>
                                </p:cTn>
                              </p:par>
                            </p:childTnLst>
                          </p:cTn>
                        </p:par>
                        <p:par>
                          <p:cTn id="60" fill="hold">
                            <p:stCondLst>
                              <p:cond delay="7000"/>
                            </p:stCondLst>
                            <p:childTnLst>
                              <p:par>
                                <p:cTn id="61" presetID="34" presetClass="entr" presetSubtype="0" fill="hold" grpId="0" nodeType="afterEffect">
                                  <p:stCondLst>
                                    <p:cond delay="0"/>
                                  </p:stCondLst>
                                  <p:childTnLst>
                                    <p:set>
                                      <p:cBhvr>
                                        <p:cTn id="62" dur="1" fill="hold">
                                          <p:stCondLst>
                                            <p:cond delay="0"/>
                                          </p:stCondLst>
                                        </p:cTn>
                                        <p:tgtEl>
                                          <p:spTgt spid="7"/>
                                        </p:tgtEl>
                                        <p:attrNameLst>
                                          <p:attrName>style.visibility</p:attrName>
                                        </p:attrNameLst>
                                      </p:cBhvr>
                                      <p:to>
                                        <p:strVal val="visible"/>
                                      </p:to>
                                    </p:set>
                                    <p:anim from="(-#ppt_w/2)" to="(#ppt_x)" calcmode="lin" valueType="num">
                                      <p:cBhvr>
                                        <p:cTn id="63" dur="600" fill="hold">
                                          <p:stCondLst>
                                            <p:cond delay="0"/>
                                          </p:stCondLst>
                                        </p:cTn>
                                        <p:tgtEl>
                                          <p:spTgt spid="7"/>
                                        </p:tgtEl>
                                        <p:attrNameLst>
                                          <p:attrName>ppt_x</p:attrName>
                                        </p:attrNameLst>
                                      </p:cBhvr>
                                    </p:anim>
                                    <p:anim from="0" to="-1.0" calcmode="lin" valueType="num">
                                      <p:cBhvr>
                                        <p:cTn id="64" dur="200" decel="50000" autoRev="1" fill="hold">
                                          <p:stCondLst>
                                            <p:cond delay="600"/>
                                          </p:stCondLst>
                                        </p:cTn>
                                        <p:tgtEl>
                                          <p:spTgt spid="7"/>
                                        </p:tgtEl>
                                        <p:attrNameLst>
                                          <p:attrName>xshear</p:attrName>
                                        </p:attrNameLst>
                                      </p:cBhvr>
                                    </p:anim>
                                    <p:animScale>
                                      <p:cBhvr>
                                        <p:cTn id="65" dur="200" decel="100000" autoRev="1" fill="hold">
                                          <p:stCondLst>
                                            <p:cond delay="600"/>
                                          </p:stCondLst>
                                        </p:cTn>
                                        <p:tgtEl>
                                          <p:spTgt spid="7"/>
                                        </p:tgtEl>
                                      </p:cBhvr>
                                      <p:from x="100000" y="100000"/>
                                      <p:to x="80000" y="100000"/>
                                    </p:animScale>
                                    <p:anim by="(#ppt_h/3+#ppt_w*0.1)" calcmode="lin" valueType="num">
                                      <p:cBhvr additive="sum">
                                        <p:cTn id="66" dur="200" decel="100000" autoRev="1" fill="hold">
                                          <p:stCondLst>
                                            <p:cond delay="600"/>
                                          </p:stCondLst>
                                        </p:cTn>
                                        <p:tgtEl>
                                          <p:spTgt spid="7"/>
                                        </p:tgtEl>
                                        <p:attrNameLst>
                                          <p:attrName>ppt_x</p:attrName>
                                        </p:attrNameLst>
                                      </p:cBhvr>
                                    </p:anim>
                                  </p:childTnLst>
                                </p:cTn>
                              </p:par>
                            </p:childTnLst>
                          </p:cTn>
                        </p:par>
                        <p:par>
                          <p:cTn id="67" fill="hold">
                            <p:stCondLst>
                              <p:cond delay="8000"/>
                            </p:stCondLst>
                            <p:childTnLst>
                              <p:par>
                                <p:cTn id="68" presetID="34" presetClass="entr" presetSubtype="0" fill="hold" grpId="0" nodeType="afterEffect">
                                  <p:stCondLst>
                                    <p:cond delay="0"/>
                                  </p:stCondLst>
                                  <p:childTnLst>
                                    <p:set>
                                      <p:cBhvr>
                                        <p:cTn id="69" dur="1" fill="hold">
                                          <p:stCondLst>
                                            <p:cond delay="0"/>
                                          </p:stCondLst>
                                        </p:cTn>
                                        <p:tgtEl>
                                          <p:spTgt spid="10"/>
                                        </p:tgtEl>
                                        <p:attrNameLst>
                                          <p:attrName>style.visibility</p:attrName>
                                        </p:attrNameLst>
                                      </p:cBhvr>
                                      <p:to>
                                        <p:strVal val="visible"/>
                                      </p:to>
                                    </p:set>
                                    <p:anim from="(-#ppt_w/2)" to="(#ppt_x)" calcmode="lin" valueType="num">
                                      <p:cBhvr>
                                        <p:cTn id="70" dur="600" fill="hold">
                                          <p:stCondLst>
                                            <p:cond delay="0"/>
                                          </p:stCondLst>
                                        </p:cTn>
                                        <p:tgtEl>
                                          <p:spTgt spid="10"/>
                                        </p:tgtEl>
                                        <p:attrNameLst>
                                          <p:attrName>ppt_x</p:attrName>
                                        </p:attrNameLst>
                                      </p:cBhvr>
                                    </p:anim>
                                    <p:anim from="0" to="-1.0" calcmode="lin" valueType="num">
                                      <p:cBhvr>
                                        <p:cTn id="71" dur="200" decel="50000" autoRev="1" fill="hold">
                                          <p:stCondLst>
                                            <p:cond delay="600"/>
                                          </p:stCondLst>
                                        </p:cTn>
                                        <p:tgtEl>
                                          <p:spTgt spid="10"/>
                                        </p:tgtEl>
                                        <p:attrNameLst>
                                          <p:attrName>xshear</p:attrName>
                                        </p:attrNameLst>
                                      </p:cBhvr>
                                    </p:anim>
                                    <p:animScale>
                                      <p:cBhvr>
                                        <p:cTn id="72" dur="200" decel="100000" autoRev="1" fill="hold">
                                          <p:stCondLst>
                                            <p:cond delay="600"/>
                                          </p:stCondLst>
                                        </p:cTn>
                                        <p:tgtEl>
                                          <p:spTgt spid="10"/>
                                        </p:tgtEl>
                                      </p:cBhvr>
                                      <p:from x="100000" y="100000"/>
                                      <p:to x="80000" y="100000"/>
                                    </p:animScale>
                                    <p:anim by="(#ppt_h/3+#ppt_w*0.1)" calcmode="lin" valueType="num">
                                      <p:cBhvr additive="sum">
                                        <p:cTn id="73" dur="200" decel="100000" autoRev="1" fill="hold">
                                          <p:stCondLst>
                                            <p:cond delay="600"/>
                                          </p:stCondLst>
                                        </p:cTn>
                                        <p:tgtEl>
                                          <p:spTgt spid="10"/>
                                        </p:tgtEl>
                                        <p:attrNameLst>
                                          <p:attrName>ppt_x</p:attrName>
                                        </p:attrNameLst>
                                      </p:cBhvr>
                                    </p:anim>
                                  </p:childTnLst>
                                </p:cTn>
                              </p:par>
                            </p:childTnLst>
                          </p:cTn>
                        </p:par>
                        <p:par>
                          <p:cTn id="74" fill="hold">
                            <p:stCondLst>
                              <p:cond delay="9000"/>
                            </p:stCondLst>
                            <p:childTnLst>
                              <p:par>
                                <p:cTn id="75" presetID="34" presetClass="entr" presetSubtype="0" fill="hold" grpId="0" nodeType="afterEffect">
                                  <p:stCondLst>
                                    <p:cond delay="0"/>
                                  </p:stCondLst>
                                  <p:childTnLst>
                                    <p:set>
                                      <p:cBhvr>
                                        <p:cTn id="76" dur="1" fill="hold">
                                          <p:stCondLst>
                                            <p:cond delay="0"/>
                                          </p:stCondLst>
                                        </p:cTn>
                                        <p:tgtEl>
                                          <p:spTgt spid="8"/>
                                        </p:tgtEl>
                                        <p:attrNameLst>
                                          <p:attrName>style.visibility</p:attrName>
                                        </p:attrNameLst>
                                      </p:cBhvr>
                                      <p:to>
                                        <p:strVal val="visible"/>
                                      </p:to>
                                    </p:set>
                                    <p:anim from="(-#ppt_w/2)" to="(#ppt_x)" calcmode="lin" valueType="num">
                                      <p:cBhvr>
                                        <p:cTn id="77" dur="600" fill="hold">
                                          <p:stCondLst>
                                            <p:cond delay="0"/>
                                          </p:stCondLst>
                                        </p:cTn>
                                        <p:tgtEl>
                                          <p:spTgt spid="8"/>
                                        </p:tgtEl>
                                        <p:attrNameLst>
                                          <p:attrName>ppt_x</p:attrName>
                                        </p:attrNameLst>
                                      </p:cBhvr>
                                    </p:anim>
                                    <p:anim from="0" to="-1.0" calcmode="lin" valueType="num">
                                      <p:cBhvr>
                                        <p:cTn id="78" dur="200" decel="50000" autoRev="1" fill="hold">
                                          <p:stCondLst>
                                            <p:cond delay="600"/>
                                          </p:stCondLst>
                                        </p:cTn>
                                        <p:tgtEl>
                                          <p:spTgt spid="8"/>
                                        </p:tgtEl>
                                        <p:attrNameLst>
                                          <p:attrName>xshear</p:attrName>
                                        </p:attrNameLst>
                                      </p:cBhvr>
                                    </p:anim>
                                    <p:animScale>
                                      <p:cBhvr>
                                        <p:cTn id="79" dur="200" decel="100000" autoRev="1" fill="hold">
                                          <p:stCondLst>
                                            <p:cond delay="600"/>
                                          </p:stCondLst>
                                        </p:cTn>
                                        <p:tgtEl>
                                          <p:spTgt spid="8"/>
                                        </p:tgtEl>
                                      </p:cBhvr>
                                      <p:from x="100000" y="100000"/>
                                      <p:to x="80000" y="100000"/>
                                    </p:animScale>
                                    <p:anim by="(#ppt_h/3+#ppt_w*0.1)" calcmode="lin" valueType="num">
                                      <p:cBhvr additive="sum">
                                        <p:cTn id="80" dur="200" decel="100000" autoRev="1" fill="hold">
                                          <p:stCondLst>
                                            <p:cond delay="600"/>
                                          </p:stCondLst>
                                        </p:cTn>
                                        <p:tgtEl>
                                          <p:spTgt spid="8"/>
                                        </p:tgtEl>
                                        <p:attrNameLst>
                                          <p:attrName>ppt_x</p:attrName>
                                        </p:attrNameLst>
                                      </p:cBhvr>
                                    </p:anim>
                                  </p:childTnLst>
                                </p:cTn>
                              </p:par>
                            </p:childTnLst>
                          </p:cTn>
                        </p:par>
                        <p:par>
                          <p:cTn id="81" fill="hold">
                            <p:stCondLst>
                              <p:cond delay="10000"/>
                            </p:stCondLst>
                            <p:childTnLst>
                              <p:par>
                                <p:cTn id="82" presetID="34" presetClass="entr" presetSubtype="0" fill="hold" grpId="0" nodeType="afterEffect">
                                  <p:stCondLst>
                                    <p:cond delay="0"/>
                                  </p:stCondLst>
                                  <p:childTnLst>
                                    <p:set>
                                      <p:cBhvr>
                                        <p:cTn id="83" dur="1" fill="hold">
                                          <p:stCondLst>
                                            <p:cond delay="0"/>
                                          </p:stCondLst>
                                        </p:cTn>
                                        <p:tgtEl>
                                          <p:spTgt spid="11"/>
                                        </p:tgtEl>
                                        <p:attrNameLst>
                                          <p:attrName>style.visibility</p:attrName>
                                        </p:attrNameLst>
                                      </p:cBhvr>
                                      <p:to>
                                        <p:strVal val="visible"/>
                                      </p:to>
                                    </p:set>
                                    <p:anim from="(-#ppt_w/2)" to="(#ppt_x)" calcmode="lin" valueType="num">
                                      <p:cBhvr>
                                        <p:cTn id="84" dur="600" fill="hold">
                                          <p:stCondLst>
                                            <p:cond delay="0"/>
                                          </p:stCondLst>
                                        </p:cTn>
                                        <p:tgtEl>
                                          <p:spTgt spid="11"/>
                                        </p:tgtEl>
                                        <p:attrNameLst>
                                          <p:attrName>ppt_x</p:attrName>
                                        </p:attrNameLst>
                                      </p:cBhvr>
                                    </p:anim>
                                    <p:anim from="0" to="-1.0" calcmode="lin" valueType="num">
                                      <p:cBhvr>
                                        <p:cTn id="85" dur="200" decel="50000" autoRev="1" fill="hold">
                                          <p:stCondLst>
                                            <p:cond delay="600"/>
                                          </p:stCondLst>
                                        </p:cTn>
                                        <p:tgtEl>
                                          <p:spTgt spid="11"/>
                                        </p:tgtEl>
                                        <p:attrNameLst>
                                          <p:attrName>xshear</p:attrName>
                                        </p:attrNameLst>
                                      </p:cBhvr>
                                    </p:anim>
                                    <p:animScale>
                                      <p:cBhvr>
                                        <p:cTn id="86" dur="200" decel="100000" autoRev="1" fill="hold">
                                          <p:stCondLst>
                                            <p:cond delay="600"/>
                                          </p:stCondLst>
                                        </p:cTn>
                                        <p:tgtEl>
                                          <p:spTgt spid="11"/>
                                        </p:tgtEl>
                                      </p:cBhvr>
                                      <p:from x="100000" y="100000"/>
                                      <p:to x="80000" y="100000"/>
                                    </p:animScale>
                                    <p:anim by="(#ppt_h/3+#ppt_w*0.1)" calcmode="lin" valueType="num">
                                      <p:cBhvr additive="sum">
                                        <p:cTn id="87" dur="200" decel="100000" autoRev="1" fill="hold">
                                          <p:stCondLst>
                                            <p:cond delay="600"/>
                                          </p:stCondLst>
                                        </p:cTn>
                                        <p:tgtEl>
                                          <p:spTgt spid="11"/>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uiExpand="1" build="p" animBg="1"/>
      <p:bldP spid="4" grpId="0" animBg="1"/>
      <p:bldP spid="5" grpId="0" animBg="1"/>
      <p:bldP spid="6" grpId="0" animBg="1"/>
      <p:bldP spid="7" grpId="0" animBg="1"/>
      <p:bldP spid="8" grpId="0" animBg="1"/>
      <p:bldP spid="9" grpId="0" animBg="1"/>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76672"/>
          </a:xfrm>
        </p:spPr>
        <p:txBody>
          <a:bodyPr>
            <a:noAutofit/>
          </a:bodyPr>
          <a:lstStyle/>
          <a:p>
            <a:r>
              <a:rPr lang="en-US" sz="3200" b="1" dirty="0" smtClean="0">
                <a:effectLst>
                  <a:outerShdw blurRad="38100" dist="38100" dir="2700000" algn="tl">
                    <a:srgbClr val="000000">
                      <a:alpha val="43137"/>
                    </a:srgbClr>
                  </a:outerShdw>
                </a:effectLst>
                <a:latin typeface="Arial" pitchFamily="34" charset="0"/>
                <a:cs typeface="Arial" pitchFamily="34" charset="0"/>
              </a:rPr>
              <a:t>PENGERTIAN  MANAJEMEN.</a:t>
            </a:r>
            <a:endParaRPr lang="id-ID" sz="3200" b="1" dirty="0"/>
          </a:p>
        </p:txBody>
      </p:sp>
      <p:sp>
        <p:nvSpPr>
          <p:cNvPr id="3" name="Content Placeholder 2"/>
          <p:cNvSpPr>
            <a:spLocks noGrp="1"/>
          </p:cNvSpPr>
          <p:nvPr>
            <p:ph idx="1"/>
          </p:nvPr>
        </p:nvSpPr>
        <p:spPr>
          <a:xfrm>
            <a:off x="0" y="620688"/>
            <a:ext cx="9144000" cy="6237312"/>
          </a:xfrm>
          <a:solidFill>
            <a:srgbClr val="00B050"/>
          </a:solidFill>
        </p:spPr>
        <p:txBody>
          <a:bodyPr>
            <a:normAutofit/>
          </a:bodyPr>
          <a:lstStyle/>
          <a:p>
            <a:pPr>
              <a:buNone/>
            </a:pPr>
            <a:r>
              <a:rPr lang="id-ID" sz="800" dirty="0" smtClean="0">
                <a:solidFill>
                  <a:schemeClr val="tx2">
                    <a:lumMod val="75000"/>
                  </a:schemeClr>
                </a:solidFill>
                <a:latin typeface="Arial" pitchFamily="34" charset="0"/>
                <a:cs typeface="Arial" pitchFamily="34" charset="0"/>
              </a:rPr>
              <a:t>g</a:t>
            </a:r>
            <a:endParaRPr lang="id-ID" sz="800" dirty="0">
              <a:solidFill>
                <a:schemeClr val="tx2">
                  <a:lumMod val="75000"/>
                </a:schemeClr>
              </a:solidFill>
              <a:latin typeface="Arial" pitchFamily="34" charset="0"/>
              <a:cs typeface="Arial" pitchFamily="34" charset="0"/>
            </a:endParaRPr>
          </a:p>
        </p:txBody>
      </p:sp>
      <p:sp>
        <p:nvSpPr>
          <p:cNvPr id="4" name="Down Arrow Callout 3"/>
          <p:cNvSpPr/>
          <p:nvPr/>
        </p:nvSpPr>
        <p:spPr>
          <a:xfrm>
            <a:off x="36512" y="620688"/>
            <a:ext cx="9144000" cy="4176464"/>
          </a:xfrm>
          <a:prstGeom prst="downArrowCallout">
            <a:avLst/>
          </a:prstGeom>
          <a:solidFill>
            <a:schemeClr val="tx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just">
              <a:buNone/>
            </a:pPr>
            <a:r>
              <a:rPr lang="en-US" sz="2400" b="1" dirty="0" err="1" smtClean="0">
                <a:solidFill>
                  <a:schemeClr val="bg1"/>
                </a:solidFill>
                <a:latin typeface="Arial" pitchFamily="34" charset="0"/>
                <a:cs typeface="Arial" pitchFamily="34" charset="0"/>
              </a:rPr>
              <a:t>Banyak</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definisi</a:t>
            </a:r>
            <a:r>
              <a:rPr lang="en-US" sz="2400" b="1" dirty="0" smtClean="0">
                <a:solidFill>
                  <a:schemeClr val="bg1"/>
                </a:solidFill>
                <a:latin typeface="Arial" pitchFamily="34" charset="0"/>
                <a:cs typeface="Arial" pitchFamily="34" charset="0"/>
              </a:rPr>
              <a:t> yang </a:t>
            </a:r>
            <a:r>
              <a:rPr lang="en-US" sz="2400" b="1" dirty="0" err="1" smtClean="0">
                <a:solidFill>
                  <a:schemeClr val="bg1"/>
                </a:solidFill>
                <a:latin typeface="Arial" pitchFamily="34" charset="0"/>
                <a:cs typeface="Arial" pitchFamily="34" charset="0"/>
              </a:rPr>
              <a:t>diberikan</a:t>
            </a:r>
            <a:r>
              <a:rPr lang="id-ID"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terhadap</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istilah</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manajemen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Beberpa</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penulis</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memberikan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pengertian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antara</a:t>
            </a:r>
            <a:r>
              <a:rPr lang="en-US" sz="2400" b="1" dirty="0" smtClean="0">
                <a:solidFill>
                  <a:schemeClr val="bg1"/>
                </a:solidFill>
                <a:latin typeface="Arial" pitchFamily="34" charset="0"/>
                <a:cs typeface="Arial" pitchFamily="34" charset="0"/>
              </a:rPr>
              <a:t> lain :</a:t>
            </a:r>
          </a:p>
          <a:p>
            <a:pPr algn="just">
              <a:buNone/>
            </a:pPr>
            <a:r>
              <a:rPr lang="en-US" sz="2400" b="1" dirty="0" err="1" smtClean="0">
                <a:solidFill>
                  <a:schemeClr val="bg1"/>
                </a:solidFill>
                <a:latin typeface="Arial" pitchFamily="34" charset="0"/>
                <a:cs typeface="Arial" pitchFamily="34" charset="0"/>
              </a:rPr>
              <a:t>Harorld</a:t>
            </a:r>
            <a:r>
              <a:rPr lang="en-US" sz="2400" b="1" dirty="0" smtClean="0">
                <a:solidFill>
                  <a:schemeClr val="bg1"/>
                </a:solidFill>
                <a:latin typeface="Arial" pitchFamily="34" charset="0"/>
                <a:cs typeface="Arial" pitchFamily="34" charset="0"/>
              </a:rPr>
              <a:t> Koontz </a:t>
            </a:r>
            <a:r>
              <a:rPr lang="en-US" sz="2400" b="1" dirty="0" err="1" smtClean="0">
                <a:solidFill>
                  <a:schemeClr val="bg1"/>
                </a:solidFill>
                <a:latin typeface="Arial" pitchFamily="34" charset="0"/>
                <a:cs typeface="Arial" pitchFamily="34" charset="0"/>
              </a:rPr>
              <a:t>dan</a:t>
            </a:r>
            <a:r>
              <a:rPr lang="en-US" sz="2400" b="1" dirty="0" smtClean="0">
                <a:solidFill>
                  <a:schemeClr val="bg1"/>
                </a:solidFill>
                <a:latin typeface="Arial" pitchFamily="34" charset="0"/>
                <a:cs typeface="Arial" pitchFamily="34" charset="0"/>
              </a:rPr>
              <a:t> Cyril </a:t>
            </a:r>
            <a:r>
              <a:rPr lang="en-US" sz="2400" b="1" dirty="0" err="1" smtClean="0">
                <a:solidFill>
                  <a:schemeClr val="bg1"/>
                </a:solidFill>
                <a:latin typeface="Arial" pitchFamily="34" charset="0"/>
                <a:cs typeface="Arial" pitchFamily="34" charset="0"/>
              </a:rPr>
              <a:t>O”donnel</a:t>
            </a:r>
            <a:r>
              <a:rPr lang="en-US" sz="2400" b="1" dirty="0" smtClean="0">
                <a:solidFill>
                  <a:schemeClr val="bg1"/>
                </a:solidFill>
                <a:latin typeface="Arial" pitchFamily="34" charset="0"/>
                <a:cs typeface="Arial" pitchFamily="34" charset="0"/>
              </a:rPr>
              <a:t>.</a:t>
            </a:r>
          </a:p>
          <a:p>
            <a:pPr algn="just">
              <a:buNone/>
            </a:pPr>
            <a:r>
              <a:rPr lang="en-US" sz="2400" b="1" i="1" dirty="0" smtClean="0">
                <a:solidFill>
                  <a:schemeClr val="bg1"/>
                </a:solidFill>
                <a:latin typeface="Arial" pitchFamily="34" charset="0"/>
                <a:cs typeface="Arial" pitchFamily="34" charset="0"/>
              </a:rPr>
              <a:t>“MANGEMENT is getting done </a:t>
            </a:r>
            <a:r>
              <a:rPr lang="en-US" sz="2400" b="1" i="1" dirty="0" err="1" smtClean="0">
                <a:solidFill>
                  <a:schemeClr val="bg1"/>
                </a:solidFill>
                <a:latin typeface="Arial" pitchFamily="34" charset="0"/>
                <a:cs typeface="Arial" pitchFamily="34" charset="0"/>
              </a:rPr>
              <a:t>throught</a:t>
            </a:r>
            <a:r>
              <a:rPr lang="en-US" sz="2400" b="1" i="1" dirty="0" smtClean="0">
                <a:solidFill>
                  <a:schemeClr val="bg1"/>
                </a:solidFill>
                <a:latin typeface="Arial" pitchFamily="34" charset="0"/>
                <a:cs typeface="Arial" pitchFamily="34" charset="0"/>
              </a:rPr>
              <a:t> people, in bring about this coordinating of group activity, the manager as a manager plans, </a:t>
            </a:r>
            <a:r>
              <a:rPr lang="en-US" sz="2400" b="1" i="1" dirty="0" err="1" smtClean="0">
                <a:solidFill>
                  <a:schemeClr val="bg1"/>
                </a:solidFill>
                <a:latin typeface="Arial" pitchFamily="34" charset="0"/>
                <a:cs typeface="Arial" pitchFamily="34" charset="0"/>
              </a:rPr>
              <a:t>organizes,staff</a:t>
            </a:r>
            <a:r>
              <a:rPr lang="en-US" sz="2400" b="1" i="1" dirty="0" smtClean="0">
                <a:solidFill>
                  <a:schemeClr val="bg1"/>
                </a:solidFill>
                <a:latin typeface="Arial" pitchFamily="34" charset="0"/>
                <a:cs typeface="Arial" pitchFamily="34" charset="0"/>
              </a:rPr>
              <a:t>, directs and controls the activities other people.</a:t>
            </a:r>
          </a:p>
        </p:txBody>
      </p:sp>
      <p:sp>
        <p:nvSpPr>
          <p:cNvPr id="5" name="Rounded Rectangle 4"/>
          <p:cNvSpPr/>
          <p:nvPr/>
        </p:nvSpPr>
        <p:spPr>
          <a:xfrm>
            <a:off x="36512" y="4824536"/>
            <a:ext cx="9144000" cy="1988840"/>
          </a:xfrm>
          <a:prstGeom prst="round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r>
              <a:rPr lang="en-US" sz="2400" b="1" dirty="0" err="1" smtClean="0">
                <a:solidFill>
                  <a:schemeClr val="bg1"/>
                </a:solidFill>
                <a:latin typeface="Arial" pitchFamily="34" charset="0"/>
                <a:cs typeface="Arial" pitchFamily="34" charset="0"/>
              </a:rPr>
              <a:t>Manajemen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adalah</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usaha</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mencapai</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suatu</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tujuan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tertentu</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melalui</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kegitan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orang</a:t>
            </a:r>
            <a:r>
              <a:rPr lang="en-US" sz="2400" b="1" dirty="0" smtClean="0">
                <a:solidFill>
                  <a:schemeClr val="bg1"/>
                </a:solidFill>
                <a:latin typeface="Arial" pitchFamily="34" charset="0"/>
                <a:cs typeface="Arial" pitchFamily="34" charset="0"/>
              </a:rPr>
              <a:t> lain. </a:t>
            </a:r>
            <a:r>
              <a:rPr lang="en-US" sz="2400" b="1" dirty="0" err="1" smtClean="0">
                <a:solidFill>
                  <a:schemeClr val="bg1"/>
                </a:solidFill>
                <a:latin typeface="Arial" pitchFamily="34" charset="0"/>
                <a:cs typeface="Arial" pitchFamily="34" charset="0"/>
              </a:rPr>
              <a:t>Dengan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demikian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manajer</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mengadakan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koordinasi</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atas</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sejumlah</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aktivitas</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orang</a:t>
            </a:r>
            <a:r>
              <a:rPr lang="en-US" sz="2400" b="1" dirty="0" smtClean="0">
                <a:solidFill>
                  <a:schemeClr val="bg1"/>
                </a:solidFill>
                <a:latin typeface="Arial" pitchFamily="34" charset="0"/>
                <a:cs typeface="Arial" pitchFamily="34" charset="0"/>
              </a:rPr>
              <a:t> lain yang </a:t>
            </a:r>
            <a:r>
              <a:rPr lang="en-US" sz="2400" b="1" dirty="0" err="1" smtClean="0">
                <a:solidFill>
                  <a:schemeClr val="bg1"/>
                </a:solidFill>
                <a:latin typeface="Arial" pitchFamily="34" charset="0"/>
                <a:cs typeface="Arial" pitchFamily="34" charset="0"/>
              </a:rPr>
              <a:t>meliputi</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perencanaan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pengorganisasian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penggerakan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pengendalian</a:t>
            </a:r>
            <a:r>
              <a:rPr lang="en-US" sz="2400" b="1" dirty="0" smtClean="0">
                <a:solidFill>
                  <a:schemeClr val="bg1"/>
                </a:solidFill>
                <a:latin typeface="Arial" pitchFamily="34" charset="0"/>
                <a:cs typeface="Arial" pitchFamily="34" charset="0"/>
              </a:rPr>
              <a:t>.  </a:t>
            </a:r>
            <a:endParaRPr lang="en-US" sz="2400" b="1" dirty="0">
              <a:solidFill>
                <a:schemeClr val="bg1"/>
              </a:solidFill>
              <a:latin typeface="Arial" pitchFamily="34" charset="0"/>
              <a:cs typeface="Arial" pitchFamily="34" charset="0"/>
            </a:endParaRPr>
          </a:p>
        </p:txBody>
      </p:sp>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3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3000" fill="hold"/>
                                        <p:tgtEl>
                                          <p:spTgt spid="2"/>
                                        </p:tgtEl>
                                        <p:attrNameLst>
                                          <p:attrName>ppt_y</p:attrName>
                                        </p:attrNameLst>
                                      </p:cBhvr>
                                      <p:tavLst>
                                        <p:tav tm="0">
                                          <p:val>
                                            <p:strVal val="#ppt_y"/>
                                          </p:val>
                                        </p:tav>
                                        <p:tav tm="100000">
                                          <p:val>
                                            <p:strVal val="#ppt_y"/>
                                          </p:val>
                                        </p:tav>
                                      </p:tavLst>
                                    </p:anim>
                                    <p:animEffect transition="in" filter="fade">
                                      <p:cBhvr>
                                        <p:cTn id="10" dur="3000"/>
                                        <p:tgtEl>
                                          <p:spTgt spid="2"/>
                                        </p:tgtEl>
                                      </p:cBhvr>
                                    </p:animEffect>
                                  </p:childTnLst>
                                </p:cTn>
                              </p:par>
                            </p:childTnLst>
                          </p:cTn>
                        </p:par>
                        <p:par>
                          <p:cTn id="11" fill="hold">
                            <p:stCondLst>
                              <p:cond delay="3000"/>
                            </p:stCondLst>
                            <p:childTnLst>
                              <p:par>
                                <p:cTn id="12" presetID="35" presetClass="entr" presetSubtype="0"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style.rotation</p:attrName>
                                        </p:attrNameLst>
                                      </p:cBhvr>
                                      <p:tavLst>
                                        <p:tav tm="0">
                                          <p:val>
                                            <p:fltVal val="720"/>
                                          </p:val>
                                        </p:tav>
                                        <p:tav tm="100000">
                                          <p:val>
                                            <p:fltVal val="0"/>
                                          </p:val>
                                        </p:tav>
                                      </p:tavLst>
                                    </p:anim>
                                    <p:anim calcmode="lin" valueType="num">
                                      <p:cBhvr>
                                        <p:cTn id="16" dur="2000" fill="hold"/>
                                        <p:tgtEl>
                                          <p:spTgt spid="4"/>
                                        </p:tgtEl>
                                        <p:attrNameLst>
                                          <p:attrName>ppt_h</p:attrName>
                                        </p:attrNameLst>
                                      </p:cBhvr>
                                      <p:tavLst>
                                        <p:tav tm="0">
                                          <p:val>
                                            <p:fltVal val="0"/>
                                          </p:val>
                                        </p:tav>
                                        <p:tav tm="100000">
                                          <p:val>
                                            <p:strVal val="#ppt_h"/>
                                          </p:val>
                                        </p:tav>
                                      </p:tavLst>
                                    </p:anim>
                                    <p:anim calcmode="lin" valueType="num">
                                      <p:cBhvr>
                                        <p:cTn id="17" dur="2000" fill="hold"/>
                                        <p:tgtEl>
                                          <p:spTgt spid="4"/>
                                        </p:tgtEl>
                                        <p:attrNameLst>
                                          <p:attrName>ppt_w</p:attrName>
                                        </p:attrNameLst>
                                      </p:cBhvr>
                                      <p:tavLst>
                                        <p:tav tm="0">
                                          <p:val>
                                            <p:fltVal val="0"/>
                                          </p:val>
                                        </p:tav>
                                        <p:tav tm="100000">
                                          <p:val>
                                            <p:strVal val="#ppt_w"/>
                                          </p:val>
                                        </p:tav>
                                      </p:tavLst>
                                    </p:anim>
                                  </p:childTnLst>
                                </p:cTn>
                              </p:par>
                            </p:childTnLst>
                          </p:cTn>
                        </p:par>
                        <p:par>
                          <p:cTn id="18" fill="hold">
                            <p:stCondLst>
                              <p:cond delay="5000"/>
                            </p:stCondLst>
                            <p:childTnLst>
                              <p:par>
                                <p:cTn id="19" presetID="2" presetClass="entr" presetSubtype="8"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2000" fill="hold"/>
                                        <p:tgtEl>
                                          <p:spTgt spid="5"/>
                                        </p:tgtEl>
                                        <p:attrNameLst>
                                          <p:attrName>ppt_x</p:attrName>
                                        </p:attrNameLst>
                                      </p:cBhvr>
                                      <p:tavLst>
                                        <p:tav tm="0">
                                          <p:val>
                                            <p:strVal val="0-#ppt_w/2"/>
                                          </p:val>
                                        </p:tav>
                                        <p:tav tm="100000">
                                          <p:val>
                                            <p:strVal val="#ppt_x"/>
                                          </p:val>
                                        </p:tav>
                                      </p:tavLst>
                                    </p:anim>
                                    <p:anim calcmode="lin" valueType="num">
                                      <p:cBhvr additive="base">
                                        <p:cTn id="22" dur="2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432048"/>
          </a:xfrm>
          <a:solidFill>
            <a:schemeClr val="accent6">
              <a:lumMod val="75000"/>
            </a:schemeClr>
          </a:solidFill>
        </p:spPr>
        <p:txBody>
          <a:bodyPr>
            <a:noAutofit/>
          </a:bodyPr>
          <a:lstStyle/>
          <a:p>
            <a:r>
              <a:rPr lang="en-US" sz="3200" b="1" dirty="0" smtClean="0">
                <a:latin typeface="Arial" pitchFamily="34" charset="0"/>
                <a:cs typeface="Arial" pitchFamily="34" charset="0"/>
              </a:rPr>
              <a:t>D</a:t>
            </a:r>
            <a:r>
              <a:rPr lang="id-ID" sz="3200" b="1" dirty="0" smtClean="0">
                <a:latin typeface="Arial" pitchFamily="34" charset="0"/>
                <a:cs typeface="Arial" pitchFamily="34" charset="0"/>
              </a:rPr>
              <a:t>EFINISI R. TERRY</a:t>
            </a:r>
            <a:endParaRPr lang="id-ID" sz="3200" dirty="0"/>
          </a:p>
        </p:txBody>
      </p:sp>
      <p:sp>
        <p:nvSpPr>
          <p:cNvPr id="3" name="Content Placeholder 2"/>
          <p:cNvSpPr>
            <a:spLocks noGrp="1"/>
          </p:cNvSpPr>
          <p:nvPr>
            <p:ph idx="1"/>
          </p:nvPr>
        </p:nvSpPr>
        <p:spPr>
          <a:xfrm>
            <a:off x="0" y="404664"/>
            <a:ext cx="9144000" cy="6453336"/>
          </a:xfrm>
          <a:solidFill>
            <a:srgbClr val="92D050"/>
          </a:solidFill>
        </p:spPr>
        <p:txBody>
          <a:bodyPr>
            <a:normAutofit/>
          </a:bodyPr>
          <a:lstStyle/>
          <a:p>
            <a:pPr>
              <a:buNone/>
            </a:pPr>
            <a:r>
              <a:rPr lang="id-ID" sz="800" dirty="0" smtClean="0">
                <a:latin typeface="Arial" pitchFamily="34" charset="0"/>
                <a:cs typeface="Arial" pitchFamily="34" charset="0"/>
              </a:rPr>
              <a:t>G</a:t>
            </a:r>
            <a:endParaRPr lang="id-ID" sz="800" dirty="0">
              <a:latin typeface="Arial" pitchFamily="34" charset="0"/>
              <a:cs typeface="Arial" pitchFamily="34" charset="0"/>
            </a:endParaRPr>
          </a:p>
        </p:txBody>
      </p:sp>
      <p:sp>
        <p:nvSpPr>
          <p:cNvPr id="4" name="Right Arrow Callout 3"/>
          <p:cNvSpPr/>
          <p:nvPr/>
        </p:nvSpPr>
        <p:spPr>
          <a:xfrm>
            <a:off x="0" y="548680"/>
            <a:ext cx="5220072" cy="6309320"/>
          </a:xfrm>
          <a:prstGeom prst="rightArrowCallou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id-ID" sz="2800" dirty="0" smtClean="0">
                <a:solidFill>
                  <a:srgbClr val="FFFF00"/>
                </a:solidFill>
              </a:rPr>
              <a:t>”</a:t>
            </a:r>
            <a:r>
              <a:rPr lang="en-US" sz="2800" b="1" i="1" dirty="0" err="1" smtClean="0">
                <a:solidFill>
                  <a:srgbClr val="FFFF00"/>
                </a:solidFill>
                <a:latin typeface="Arial" pitchFamily="34" charset="0"/>
                <a:cs typeface="Arial" pitchFamily="34" charset="0"/>
              </a:rPr>
              <a:t>Mangemen</a:t>
            </a:r>
            <a:r>
              <a:rPr lang="en-US" sz="2800" b="1" i="1" dirty="0" smtClean="0">
                <a:solidFill>
                  <a:srgbClr val="FFFF00"/>
                </a:solidFill>
                <a:latin typeface="Arial" pitchFamily="34" charset="0"/>
                <a:cs typeface="Arial" pitchFamily="34" charset="0"/>
              </a:rPr>
              <a:t> is a distinct </a:t>
            </a:r>
            <a:r>
              <a:rPr lang="en-US" sz="2800" b="1" i="1" dirty="0" err="1" smtClean="0">
                <a:solidFill>
                  <a:srgbClr val="FFFF00"/>
                </a:solidFill>
                <a:latin typeface="Arial" pitchFamily="34" charset="0"/>
                <a:cs typeface="Arial" pitchFamily="34" charset="0"/>
              </a:rPr>
              <a:t>proses</a:t>
            </a:r>
            <a:r>
              <a:rPr lang="en-US" sz="2800" b="1" i="1" dirty="0" smtClean="0">
                <a:solidFill>
                  <a:srgbClr val="FFFF00"/>
                </a:solidFill>
                <a:latin typeface="Arial" pitchFamily="34" charset="0"/>
                <a:cs typeface="Arial" pitchFamily="34" charset="0"/>
              </a:rPr>
              <a:t> consisting of </a:t>
            </a:r>
            <a:r>
              <a:rPr lang="en-US" sz="2800" b="1" i="1" dirty="0" err="1" smtClean="0">
                <a:solidFill>
                  <a:srgbClr val="FFFF00"/>
                </a:solidFill>
                <a:latin typeface="Arial" pitchFamily="34" charset="0"/>
                <a:cs typeface="Arial" pitchFamily="34" charset="0"/>
              </a:rPr>
              <a:t>planing</a:t>
            </a:r>
            <a:r>
              <a:rPr lang="en-US" sz="2800" b="1" i="1" dirty="0" smtClean="0">
                <a:solidFill>
                  <a:srgbClr val="FFFF00"/>
                </a:solidFill>
                <a:latin typeface="Arial" pitchFamily="34" charset="0"/>
                <a:cs typeface="Arial" pitchFamily="34" charset="0"/>
              </a:rPr>
              <a:t>, organizing actuating and </a:t>
            </a:r>
            <a:r>
              <a:rPr lang="en-US" sz="2800" b="1" i="1" dirty="0" err="1" smtClean="0">
                <a:solidFill>
                  <a:srgbClr val="FFFF00"/>
                </a:solidFill>
                <a:latin typeface="Arial" pitchFamily="34" charset="0"/>
                <a:cs typeface="Arial" pitchFamily="34" charset="0"/>
              </a:rPr>
              <a:t>controling</a:t>
            </a:r>
            <a:r>
              <a:rPr lang="en-US" sz="2800" b="1" i="1" dirty="0" smtClean="0">
                <a:solidFill>
                  <a:srgbClr val="FFFF00"/>
                </a:solidFill>
                <a:latin typeface="Arial" pitchFamily="34" charset="0"/>
                <a:cs typeface="Arial" pitchFamily="34" charset="0"/>
              </a:rPr>
              <a:t> performed to determine and accomplish stated objectives by the use human being and other resources”</a:t>
            </a:r>
          </a:p>
        </p:txBody>
      </p:sp>
      <p:sp>
        <p:nvSpPr>
          <p:cNvPr id="6" name="Rounded Rectangle 5"/>
          <p:cNvSpPr/>
          <p:nvPr/>
        </p:nvSpPr>
        <p:spPr>
          <a:xfrm>
            <a:off x="5076056" y="476672"/>
            <a:ext cx="4067944" cy="6381328"/>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n-US" sz="2400" b="1" dirty="0" err="1" smtClean="0">
                <a:solidFill>
                  <a:srgbClr val="FFFF00"/>
                </a:solidFill>
                <a:latin typeface="Arial" pitchFamily="34" charset="0"/>
                <a:cs typeface="Arial" pitchFamily="34" charset="0"/>
              </a:rPr>
              <a:t>Manajemen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merupakan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suatu</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proses</a:t>
            </a:r>
            <a:r>
              <a:rPr lang="en-US" sz="2400" b="1" i="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khas</a:t>
            </a:r>
            <a:r>
              <a:rPr lang="en-US" sz="2400" b="1" dirty="0" smtClean="0">
                <a:solidFill>
                  <a:srgbClr val="FFFF00"/>
                </a:solidFill>
                <a:latin typeface="Arial" pitchFamily="34" charset="0"/>
                <a:cs typeface="Arial" pitchFamily="34" charset="0"/>
              </a:rPr>
              <a:t> yang </a:t>
            </a:r>
            <a:r>
              <a:rPr lang="en-US" sz="2400" b="1" dirty="0" err="1" smtClean="0">
                <a:solidFill>
                  <a:srgbClr val="FFFF00"/>
                </a:solidFill>
                <a:latin typeface="Arial" pitchFamily="34" charset="0"/>
                <a:cs typeface="Arial" pitchFamily="34" charset="0"/>
              </a:rPr>
              <a:t>terdiri</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dari</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tindakan-tindakan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perencanaan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pengorganisasian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penggerakan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dan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pengendalian</a:t>
            </a:r>
            <a:r>
              <a:rPr lang="en-US" sz="2400" b="1" dirty="0" smtClean="0">
                <a:solidFill>
                  <a:srgbClr val="FFFF00"/>
                </a:solidFill>
                <a:latin typeface="Arial" pitchFamily="34" charset="0"/>
                <a:cs typeface="Arial" pitchFamily="34" charset="0"/>
              </a:rPr>
              <a:t> yang </a:t>
            </a:r>
            <a:r>
              <a:rPr lang="en-US" sz="2400" b="1" dirty="0" err="1" smtClean="0">
                <a:solidFill>
                  <a:srgbClr val="FFFF00"/>
                </a:solidFill>
                <a:latin typeface="Arial" pitchFamily="34" charset="0"/>
                <a:cs typeface="Arial" pitchFamily="34" charset="0"/>
              </a:rPr>
              <a:t>dilakukan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untuk</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menentukan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serta</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mencapai</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sasaran-sasaran</a:t>
            </a:r>
            <a:r>
              <a:rPr lang="en-US" sz="2400" b="1" dirty="0" smtClean="0">
                <a:solidFill>
                  <a:srgbClr val="FFFF00"/>
                </a:solidFill>
                <a:latin typeface="Arial" pitchFamily="34" charset="0"/>
                <a:cs typeface="Arial" pitchFamily="34" charset="0"/>
              </a:rPr>
              <a:t> yang </a:t>
            </a:r>
            <a:r>
              <a:rPr lang="en-US" sz="2400" b="1" dirty="0" err="1" smtClean="0">
                <a:solidFill>
                  <a:srgbClr val="FFFF00"/>
                </a:solidFill>
                <a:latin typeface="Arial" pitchFamily="34" charset="0"/>
                <a:cs typeface="Arial" pitchFamily="34" charset="0"/>
              </a:rPr>
              <a:t>telah</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ditentukan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melalui</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pemanfaatan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sumber</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daya</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manusia</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dan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sumber-sumber</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lainnya</a:t>
            </a:r>
            <a:r>
              <a:rPr lang="en-US" sz="2400" b="1" dirty="0" smtClean="0">
                <a:solidFill>
                  <a:srgbClr val="FFFF00"/>
                </a:solidFill>
                <a:latin typeface="Arial" pitchFamily="34" charset="0"/>
                <a:cs typeface="Arial" pitchFamily="34" charset="0"/>
              </a:rPr>
              <a:t>. </a:t>
            </a:r>
            <a:endParaRPr lang="en-US" sz="2400" b="1" i="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8" presetClass="emph" presetSubtype="0" fill="hold" grpId="0" nodeType="afterEffect">
                                  <p:stCondLst>
                                    <p:cond delay="0"/>
                                  </p:stCondLst>
                                  <p:childTnLst>
                                    <p:animRot by="21600000">
                                      <p:cBhvr>
                                        <p:cTn id="11"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16632"/>
            <a:ext cx="9144000" cy="439718"/>
          </a:xfrm>
          <a:solidFill>
            <a:schemeClr val="bg2">
              <a:lumMod val="10000"/>
            </a:schemeClr>
          </a:solidFill>
        </p:spPr>
        <p:txBody>
          <a:bodyPr>
            <a:noAutofit/>
          </a:bodyPr>
          <a:lstStyle/>
          <a:p>
            <a:r>
              <a:rPr lang="en-US" sz="2400" b="1" dirty="0" err="1" smtClean="0">
                <a:solidFill>
                  <a:schemeClr val="bg1"/>
                </a:solidFill>
                <a:latin typeface="Arial" pitchFamily="34" charset="0"/>
                <a:cs typeface="Arial" pitchFamily="34" charset="0"/>
              </a:rPr>
              <a:t>Definisi</a:t>
            </a:r>
            <a:r>
              <a:rPr lang="en-US" sz="2400" b="1" dirty="0" smtClean="0">
                <a:solidFill>
                  <a:schemeClr val="bg1"/>
                </a:solidFill>
                <a:latin typeface="Arial" pitchFamily="34" charset="0"/>
                <a:cs typeface="Arial" pitchFamily="34" charset="0"/>
              </a:rPr>
              <a:t> James F. Stoner.</a:t>
            </a:r>
            <a:endParaRPr lang="en-US" sz="2400" b="1" dirty="0">
              <a:solidFill>
                <a:schemeClr val="bg1"/>
              </a:solidFill>
              <a:latin typeface="Arial" pitchFamily="34" charset="0"/>
              <a:cs typeface="Arial" pitchFamily="34" charset="0"/>
            </a:endParaRPr>
          </a:p>
        </p:txBody>
      </p:sp>
      <p:sp>
        <p:nvSpPr>
          <p:cNvPr id="2" name="Content Placeholder 1"/>
          <p:cNvSpPr>
            <a:spLocks noGrp="1"/>
          </p:cNvSpPr>
          <p:nvPr>
            <p:ph idx="1"/>
          </p:nvPr>
        </p:nvSpPr>
        <p:spPr>
          <a:xfrm>
            <a:off x="0" y="642918"/>
            <a:ext cx="9144000" cy="6215082"/>
          </a:xfrm>
          <a:blipFill>
            <a:blip r:embed="rId4" cstate="print"/>
            <a:tile tx="0" ty="0" sx="100000" sy="100000" flip="none" algn="tl"/>
          </a:blipFill>
        </p:spPr>
        <p:txBody>
          <a:bodyPr>
            <a:normAutofit fontScale="85000" lnSpcReduction="20000"/>
          </a:bodyPr>
          <a:lstStyle/>
          <a:p>
            <a:pPr>
              <a:buNone/>
            </a:pPr>
            <a:r>
              <a:rPr lang="en-US" dirty="0" smtClean="0"/>
              <a:t>“</a:t>
            </a:r>
            <a:r>
              <a:rPr lang="en-US" sz="3300" i="1" dirty="0" err="1" smtClean="0">
                <a:solidFill>
                  <a:schemeClr val="bg1"/>
                </a:solidFill>
                <a:latin typeface="Arial" pitchFamily="34" charset="0"/>
                <a:cs typeface="Arial" pitchFamily="34" charset="0"/>
              </a:rPr>
              <a:t>Manajemen</a:t>
            </a:r>
            <a:r>
              <a:rPr lang="en-US" sz="3300" i="1" dirty="0" smtClean="0">
                <a:solidFill>
                  <a:schemeClr val="bg1"/>
                </a:solidFill>
                <a:latin typeface="Arial" pitchFamily="34" charset="0"/>
                <a:cs typeface="Arial" pitchFamily="34" charset="0"/>
              </a:rPr>
              <a:t> is the process of </a:t>
            </a:r>
            <a:r>
              <a:rPr lang="en-US" sz="3300" i="1" dirty="0" err="1" smtClean="0">
                <a:solidFill>
                  <a:schemeClr val="bg1"/>
                </a:solidFill>
                <a:latin typeface="Arial" pitchFamily="34" charset="0"/>
                <a:cs typeface="Arial" pitchFamily="34" charset="0"/>
              </a:rPr>
              <a:t>planing</a:t>
            </a:r>
            <a:r>
              <a:rPr lang="en-US" sz="3300" i="1" dirty="0" smtClean="0">
                <a:solidFill>
                  <a:schemeClr val="bg1"/>
                </a:solidFill>
                <a:latin typeface="Arial" pitchFamily="34" charset="0"/>
                <a:cs typeface="Arial" pitchFamily="34" charset="0"/>
              </a:rPr>
              <a:t>, organizing, leading, and </a:t>
            </a:r>
            <a:r>
              <a:rPr lang="en-US" sz="3300" i="1" dirty="0" err="1" smtClean="0">
                <a:solidFill>
                  <a:schemeClr val="bg1"/>
                </a:solidFill>
                <a:latin typeface="Arial" pitchFamily="34" charset="0"/>
                <a:cs typeface="Arial" pitchFamily="34" charset="0"/>
              </a:rPr>
              <a:t>controling</a:t>
            </a:r>
            <a:r>
              <a:rPr lang="en-US" sz="3300" i="1" dirty="0" smtClean="0">
                <a:solidFill>
                  <a:schemeClr val="bg1"/>
                </a:solidFill>
                <a:latin typeface="Arial" pitchFamily="34" charset="0"/>
                <a:cs typeface="Arial" pitchFamily="34" charset="0"/>
              </a:rPr>
              <a:t> the efforts of organization members and using </a:t>
            </a:r>
            <a:r>
              <a:rPr lang="en-US" sz="3300" i="1" dirty="0" err="1" smtClean="0">
                <a:solidFill>
                  <a:schemeClr val="bg1"/>
                </a:solidFill>
                <a:latin typeface="Arial" pitchFamily="34" charset="0"/>
                <a:cs typeface="Arial" pitchFamily="34" charset="0"/>
              </a:rPr>
              <a:t>oll</a:t>
            </a:r>
            <a:r>
              <a:rPr lang="en-US" sz="3300" i="1" dirty="0" smtClean="0">
                <a:solidFill>
                  <a:schemeClr val="bg1"/>
                </a:solidFill>
                <a:latin typeface="Arial" pitchFamily="34" charset="0"/>
                <a:cs typeface="Arial" pitchFamily="34" charset="0"/>
              </a:rPr>
              <a:t> other organizational resources to active stated organizational goals”</a:t>
            </a:r>
          </a:p>
          <a:p>
            <a:pPr>
              <a:buNone/>
            </a:pPr>
            <a:r>
              <a:rPr lang="en-US" sz="3300" i="1" dirty="0" smtClean="0">
                <a:solidFill>
                  <a:schemeClr val="bg1"/>
                </a:solidFill>
                <a:latin typeface="Arial" pitchFamily="34" charset="0"/>
                <a:cs typeface="Arial" pitchFamily="34" charset="0"/>
              </a:rPr>
              <a:t>“</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Manajemen</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adalah</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proses</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perencanaan</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pengorganisasian</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dan</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penggunaan</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sumber</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daya-sumber</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daya</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organisasi</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lainnya</a:t>
            </a:r>
            <a:r>
              <a:rPr lang="en-US" sz="3300" dirty="0" smtClean="0">
                <a:solidFill>
                  <a:schemeClr val="bg1"/>
                </a:solidFill>
                <a:latin typeface="Arial" pitchFamily="34" charset="0"/>
                <a:cs typeface="Arial" pitchFamily="34" charset="0"/>
              </a:rPr>
              <a:t> agar </a:t>
            </a:r>
            <a:r>
              <a:rPr lang="en-US" sz="3300" dirty="0" err="1" smtClean="0">
                <a:solidFill>
                  <a:schemeClr val="bg1"/>
                </a:solidFill>
                <a:latin typeface="Arial" pitchFamily="34" charset="0"/>
                <a:cs typeface="Arial" pitchFamily="34" charset="0"/>
              </a:rPr>
              <a:t>mencapai</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tujuan</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organisasi</a:t>
            </a:r>
            <a:r>
              <a:rPr lang="en-US" sz="3300" dirty="0" smtClean="0">
                <a:solidFill>
                  <a:schemeClr val="bg1"/>
                </a:solidFill>
                <a:latin typeface="Arial" pitchFamily="34" charset="0"/>
                <a:cs typeface="Arial" pitchFamily="34" charset="0"/>
              </a:rPr>
              <a:t> yang </a:t>
            </a:r>
            <a:r>
              <a:rPr lang="en-US" sz="3300" dirty="0" err="1" smtClean="0">
                <a:solidFill>
                  <a:schemeClr val="bg1"/>
                </a:solidFill>
                <a:latin typeface="Arial" pitchFamily="34" charset="0"/>
                <a:cs typeface="Arial" pitchFamily="34" charset="0"/>
              </a:rPr>
              <a:t>telah</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ditetapkan</a:t>
            </a:r>
            <a:r>
              <a:rPr lang="en-US" sz="3300" dirty="0" smtClean="0">
                <a:solidFill>
                  <a:schemeClr val="bg1"/>
                </a:solidFill>
                <a:latin typeface="Arial" pitchFamily="34" charset="0"/>
                <a:cs typeface="Arial" pitchFamily="34" charset="0"/>
              </a:rPr>
              <a:t>.</a:t>
            </a:r>
          </a:p>
          <a:p>
            <a:pPr>
              <a:buNone/>
            </a:pPr>
            <a:r>
              <a:rPr lang="en-US" sz="3300" dirty="0" smtClean="0">
                <a:solidFill>
                  <a:schemeClr val="bg1"/>
                </a:solidFill>
                <a:latin typeface="Arial" pitchFamily="34" charset="0"/>
                <a:cs typeface="Arial" pitchFamily="34" charset="0"/>
              </a:rPr>
              <a:t> </a:t>
            </a:r>
          </a:p>
          <a:p>
            <a:pPr>
              <a:buNone/>
            </a:pPr>
            <a:r>
              <a:rPr lang="en-US" sz="3300" dirty="0" err="1" smtClean="0">
                <a:solidFill>
                  <a:schemeClr val="bg1"/>
                </a:solidFill>
                <a:latin typeface="Arial" pitchFamily="34" charset="0"/>
                <a:cs typeface="Arial" pitchFamily="34" charset="0"/>
              </a:rPr>
              <a:t>Dengan</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demikian</a:t>
            </a:r>
            <a:r>
              <a:rPr lang="en-US" sz="3300" dirty="0" smtClean="0">
                <a:solidFill>
                  <a:schemeClr val="bg1"/>
                </a:solidFill>
                <a:latin typeface="Arial" pitchFamily="34" charset="0"/>
                <a:cs typeface="Arial" pitchFamily="34" charset="0"/>
              </a:rPr>
              <a:t> , </a:t>
            </a:r>
            <a:r>
              <a:rPr lang="en-US" sz="3300" dirty="0" err="1" smtClean="0">
                <a:solidFill>
                  <a:schemeClr val="bg1"/>
                </a:solidFill>
                <a:latin typeface="Arial" pitchFamily="34" charset="0"/>
                <a:cs typeface="Arial" pitchFamily="34" charset="0"/>
              </a:rPr>
              <a:t>istilah</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manajemen</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mengacu</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pada</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sutu</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proses</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pengkoordinasian</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dan</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mengitegrasikan</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kegiatan-kegiatan</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kerja</a:t>
            </a:r>
            <a:r>
              <a:rPr lang="en-US" sz="3300" dirty="0" smtClean="0">
                <a:solidFill>
                  <a:schemeClr val="bg1"/>
                </a:solidFill>
                <a:latin typeface="Arial" pitchFamily="34" charset="0"/>
                <a:cs typeface="Arial" pitchFamily="34" charset="0"/>
              </a:rPr>
              <a:t> agar </a:t>
            </a:r>
            <a:r>
              <a:rPr lang="en-US" sz="3300" dirty="0" err="1" smtClean="0">
                <a:solidFill>
                  <a:schemeClr val="bg1"/>
                </a:solidFill>
                <a:latin typeface="Arial" pitchFamily="34" charset="0"/>
                <a:cs typeface="Arial" pitchFamily="34" charset="0"/>
              </a:rPr>
              <a:t>diselesaikan</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secara</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efisien</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dan</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efektif</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dengan</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dan</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melalui</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orang</a:t>
            </a:r>
            <a:r>
              <a:rPr lang="en-US" sz="3300" dirty="0" smtClean="0">
                <a:solidFill>
                  <a:schemeClr val="bg1"/>
                </a:solidFill>
                <a:latin typeface="Arial" pitchFamily="34" charset="0"/>
                <a:cs typeface="Arial" pitchFamily="34" charset="0"/>
              </a:rPr>
              <a:t> lain. </a:t>
            </a:r>
            <a:r>
              <a:rPr lang="en-US" sz="3300" dirty="0" err="1" smtClean="0">
                <a:solidFill>
                  <a:schemeClr val="bg1"/>
                </a:solidFill>
                <a:latin typeface="Arial" pitchFamily="34" charset="0"/>
                <a:cs typeface="Arial" pitchFamily="34" charset="0"/>
              </a:rPr>
              <a:t>Fungsi</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tersebut</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biasanya</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disebut</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sebagai</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merencanakan,mengorganisasi</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memimpin</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dan</a:t>
            </a:r>
            <a:r>
              <a:rPr lang="en-US" sz="3300" dirty="0" smtClean="0">
                <a:solidFill>
                  <a:schemeClr val="bg1"/>
                </a:solidFill>
                <a:latin typeface="Arial" pitchFamily="34" charset="0"/>
                <a:cs typeface="Arial" pitchFamily="34" charset="0"/>
              </a:rPr>
              <a:t> </a:t>
            </a:r>
            <a:r>
              <a:rPr lang="en-US" sz="3300" dirty="0" err="1" smtClean="0">
                <a:solidFill>
                  <a:schemeClr val="bg1"/>
                </a:solidFill>
                <a:latin typeface="Arial" pitchFamily="34" charset="0"/>
                <a:cs typeface="Arial" pitchFamily="34" charset="0"/>
              </a:rPr>
              <a:t>mengendalikan</a:t>
            </a:r>
            <a:r>
              <a:rPr lang="en-US" sz="3300" dirty="0" smtClean="0">
                <a:solidFill>
                  <a:schemeClr val="bg1"/>
                </a:solidFill>
                <a:latin typeface="Arial" pitchFamily="34" charset="0"/>
                <a:cs typeface="Arial" pitchFamily="34" charset="0"/>
              </a:rPr>
              <a:t>.</a:t>
            </a:r>
          </a:p>
          <a:p>
            <a:pPr>
              <a:buNone/>
            </a:pPr>
            <a:endParaRPr lang="en-US" sz="3300" i="1" dirty="0" smtClean="0">
              <a:latin typeface="Arial" pitchFamily="34" charset="0"/>
              <a:cs typeface="Arial" pitchFamily="34" charset="0"/>
            </a:endParaRPr>
          </a:p>
          <a:p>
            <a:pPr>
              <a:buNone/>
            </a:pPr>
            <a:endParaRPr lang="en-US" sz="3300" i="1" dirty="0">
              <a:latin typeface="Arial" pitchFamily="34" charset="0"/>
              <a:cs typeface="Arial" pitchFamily="34" charset="0"/>
            </a:endParaRPr>
          </a:p>
        </p:txBody>
      </p:sp>
    </p:spTree>
  </p:cSld>
  <p:clrMapOvr>
    <a:masterClrMapping/>
  </p:clrMapOvr>
  <p:transition>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3"/>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2">
                                            <p:bg/>
                                          </p:spTgt>
                                        </p:tgtEl>
                                        <p:attrNameLst>
                                          <p:attrName>style.visibility</p:attrName>
                                        </p:attrNameLst>
                                      </p:cBhvr>
                                      <p:to>
                                        <p:strVal val="visible"/>
                                      </p:to>
                                    </p:set>
                                    <p:anim calcmode="lin" valueType="num">
                                      <p:cBhvr>
                                        <p:cTn id="13" dur="2000" fill="hold"/>
                                        <p:tgtEl>
                                          <p:spTgt spid="2">
                                            <p:bg/>
                                          </p:spTgt>
                                        </p:tgtEl>
                                        <p:attrNameLst>
                                          <p:attrName>ppt_w</p:attrName>
                                        </p:attrNameLst>
                                      </p:cBhvr>
                                      <p:tavLst>
                                        <p:tav tm="0">
                                          <p:val>
                                            <p:strVal val="#ppt_w*0.70"/>
                                          </p:val>
                                        </p:tav>
                                        <p:tav tm="100000">
                                          <p:val>
                                            <p:strVal val="#ppt_w"/>
                                          </p:val>
                                        </p:tav>
                                      </p:tavLst>
                                    </p:anim>
                                    <p:anim calcmode="lin" valueType="num">
                                      <p:cBhvr>
                                        <p:cTn id="14" dur="2000" fill="hold"/>
                                        <p:tgtEl>
                                          <p:spTgt spid="2">
                                            <p:bg/>
                                          </p:spTgt>
                                        </p:tgtEl>
                                        <p:attrNameLst>
                                          <p:attrName>ppt_h</p:attrName>
                                        </p:attrNameLst>
                                      </p:cBhvr>
                                      <p:tavLst>
                                        <p:tav tm="0">
                                          <p:val>
                                            <p:strVal val="#ppt_h"/>
                                          </p:val>
                                        </p:tav>
                                        <p:tav tm="100000">
                                          <p:val>
                                            <p:strVal val="#ppt_h"/>
                                          </p:val>
                                        </p:tav>
                                      </p:tavLst>
                                    </p:anim>
                                    <p:animEffect transition="in" filter="fade">
                                      <p:cBhvr>
                                        <p:cTn id="15" dur="2000"/>
                                        <p:tgtEl>
                                          <p:spTgt spid="2">
                                            <p:bg/>
                                          </p:spTgt>
                                        </p:tgtEl>
                                      </p:cBhvr>
                                    </p:animEffect>
                                  </p:childTnLst>
                                </p:cTn>
                              </p:par>
                            </p:childTnLst>
                          </p:cTn>
                        </p:par>
                        <p:par>
                          <p:cTn id="16" fill="hold">
                            <p:stCondLst>
                              <p:cond delay="3000"/>
                            </p:stCondLst>
                            <p:childTnLst>
                              <p:par>
                                <p:cTn id="17" presetID="55" presetClass="entr" presetSubtype="0" fill="hold" grpId="0" nodeType="after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 calcmode="lin" valueType="num">
                                      <p:cBhvr>
                                        <p:cTn id="19" dur="2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20" dur="2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21" dur="2000"/>
                                        <p:tgtEl>
                                          <p:spTgt spid="2">
                                            <p:txEl>
                                              <p:pRg st="0" end="0"/>
                                            </p:txEl>
                                          </p:spTgt>
                                        </p:tgtEl>
                                      </p:cBhvr>
                                    </p:animEffect>
                                  </p:childTnLst>
                                </p:cTn>
                              </p:par>
                            </p:childTnLst>
                          </p:cTn>
                        </p:par>
                        <p:par>
                          <p:cTn id="22" fill="hold">
                            <p:stCondLst>
                              <p:cond delay="5000"/>
                            </p:stCondLst>
                            <p:childTnLst>
                              <p:par>
                                <p:cTn id="23" presetID="55" presetClass="entr" presetSubtype="0" fill="hold" grpId="0" nodeType="after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 calcmode="lin" valueType="num">
                                      <p:cBhvr>
                                        <p:cTn id="25" dur="2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26" dur="2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27" dur="2000"/>
                                        <p:tgtEl>
                                          <p:spTgt spid="2">
                                            <p:txEl>
                                              <p:pRg st="1" end="1"/>
                                            </p:txEl>
                                          </p:spTgt>
                                        </p:tgtEl>
                                      </p:cBhvr>
                                    </p:animEffect>
                                  </p:childTnLst>
                                </p:cTn>
                              </p:par>
                            </p:childTnLst>
                          </p:cTn>
                        </p:par>
                        <p:par>
                          <p:cTn id="28" fill="hold">
                            <p:stCondLst>
                              <p:cond delay="7000"/>
                            </p:stCondLst>
                            <p:childTnLst>
                              <p:par>
                                <p:cTn id="29" presetID="55" presetClass="entr" presetSubtype="0" fill="hold" grpId="0" nodeType="after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 calcmode="lin" valueType="num">
                                      <p:cBhvr>
                                        <p:cTn id="31" dur="2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32" dur="2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33" dur="2000"/>
                                        <p:tgtEl>
                                          <p:spTgt spid="2">
                                            <p:txEl>
                                              <p:pRg st="2" end="2"/>
                                            </p:txEl>
                                          </p:spTgt>
                                        </p:tgtEl>
                                      </p:cBhvr>
                                    </p:animEffect>
                                  </p:childTnLst>
                                </p:cTn>
                              </p:par>
                            </p:childTnLst>
                          </p:cTn>
                        </p:par>
                        <p:par>
                          <p:cTn id="34" fill="hold">
                            <p:stCondLst>
                              <p:cond delay="9000"/>
                            </p:stCondLst>
                            <p:childTnLst>
                              <p:par>
                                <p:cTn id="35" presetID="55" presetClass="entr" presetSubtype="0" fill="hold" grpId="0" nodeType="afterEffect">
                                  <p:stCondLst>
                                    <p:cond delay="0"/>
                                  </p:stCondLst>
                                  <p:childTnLst>
                                    <p:set>
                                      <p:cBhvr>
                                        <p:cTn id="36" dur="1" fill="hold">
                                          <p:stCondLst>
                                            <p:cond delay="0"/>
                                          </p:stCondLst>
                                        </p:cTn>
                                        <p:tgtEl>
                                          <p:spTgt spid="2">
                                            <p:txEl>
                                              <p:pRg st="3" end="3"/>
                                            </p:txEl>
                                          </p:spTgt>
                                        </p:tgtEl>
                                        <p:attrNameLst>
                                          <p:attrName>style.visibility</p:attrName>
                                        </p:attrNameLst>
                                      </p:cBhvr>
                                      <p:to>
                                        <p:strVal val="visible"/>
                                      </p:to>
                                    </p:set>
                                    <p:anim calcmode="lin" valueType="num">
                                      <p:cBhvr>
                                        <p:cTn id="37" dur="2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38" dur="2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39"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44624"/>
            <a:ext cx="9144000" cy="357190"/>
          </a:xfrm>
          <a:solidFill>
            <a:srgbClr val="FFC000"/>
          </a:solidFill>
        </p:spPr>
        <p:txBody>
          <a:bodyPr>
            <a:noAutofit/>
          </a:bodyPr>
          <a:lstStyle/>
          <a:p>
            <a:r>
              <a:rPr lang="en-US" sz="2400" b="1" dirty="0" smtClean="0">
                <a:latin typeface="Arial" pitchFamily="34" charset="0"/>
                <a:cs typeface="Arial" pitchFamily="34" charset="0"/>
              </a:rPr>
              <a:t>C. EFISIENSI DAN EFEKTIVITAS MANAJEMEN.</a:t>
            </a:r>
            <a:endParaRPr lang="en-US" sz="2400" b="1" dirty="0">
              <a:latin typeface="Arial" pitchFamily="34" charset="0"/>
              <a:cs typeface="Arial" pitchFamily="34" charset="0"/>
            </a:endParaRPr>
          </a:p>
        </p:txBody>
      </p:sp>
      <p:sp>
        <p:nvSpPr>
          <p:cNvPr id="2" name="Content Placeholder 1"/>
          <p:cNvSpPr>
            <a:spLocks noGrp="1"/>
          </p:cNvSpPr>
          <p:nvPr>
            <p:ph idx="1"/>
          </p:nvPr>
        </p:nvSpPr>
        <p:spPr>
          <a:xfrm>
            <a:off x="0" y="428604"/>
            <a:ext cx="9144000" cy="6429396"/>
          </a:xfrm>
          <a:blipFill>
            <a:blip r:embed="rId4" cstate="print"/>
            <a:tile tx="0" ty="0" sx="100000" sy="100000" flip="none" algn="tl"/>
          </a:blipFill>
        </p:spPr>
        <p:txBody>
          <a:bodyPr>
            <a:noAutofit/>
          </a:bodyPr>
          <a:lstStyle/>
          <a:p>
            <a:pPr>
              <a:buNone/>
            </a:pPr>
            <a:r>
              <a:rPr lang="en-US" dirty="0" err="1" smtClean="0">
                <a:solidFill>
                  <a:srgbClr val="FFFF00"/>
                </a:solidFill>
                <a:latin typeface="Arial" pitchFamily="34" charset="0"/>
                <a:cs typeface="Arial" pitchFamily="34" charset="0"/>
              </a:rPr>
              <a:t>Efesiensi</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merupakan</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bagian</a:t>
            </a:r>
            <a:r>
              <a:rPr lang="en-US" dirty="0" smtClean="0">
                <a:solidFill>
                  <a:srgbClr val="FFFF00"/>
                </a:solidFill>
                <a:latin typeface="Arial" pitchFamily="34" charset="0"/>
                <a:cs typeface="Arial" pitchFamily="34" charset="0"/>
              </a:rPr>
              <a:t> yang </a:t>
            </a:r>
            <a:r>
              <a:rPr lang="en-US" dirty="0" err="1" smtClean="0">
                <a:solidFill>
                  <a:srgbClr val="FFFF00"/>
                </a:solidFill>
                <a:latin typeface="Arial" pitchFamily="34" charset="0"/>
                <a:cs typeface="Arial" pitchFamily="34" charset="0"/>
              </a:rPr>
              <a:t>terpenting</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dalam</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manajemen</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Efisiensi</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itu</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mengacu</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pada</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hubungan</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antara</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keluaran</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dan</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masukan</a:t>
            </a:r>
            <a:r>
              <a:rPr lang="en-US" dirty="0" smtClean="0">
                <a:solidFill>
                  <a:srgbClr val="FFFF00"/>
                </a:solidFill>
                <a:latin typeface="Arial" pitchFamily="34" charset="0"/>
                <a:cs typeface="Arial" pitchFamily="34" charset="0"/>
              </a:rPr>
              <a:t> (output/input) </a:t>
            </a:r>
            <a:r>
              <a:rPr lang="en-US" dirty="0" err="1" smtClean="0">
                <a:solidFill>
                  <a:srgbClr val="FFFF00"/>
                </a:solidFill>
                <a:latin typeface="Arial" pitchFamily="34" charset="0"/>
                <a:cs typeface="Arial" pitchFamily="34" charset="0"/>
              </a:rPr>
              <a:t>menurut</a:t>
            </a:r>
            <a:r>
              <a:rPr lang="en-US" b="1" i="1" dirty="0" smtClean="0">
                <a:solidFill>
                  <a:srgbClr val="FFFF00"/>
                </a:solidFill>
                <a:latin typeface="Arial" pitchFamily="34" charset="0"/>
                <a:cs typeface="Arial" pitchFamily="34" charset="0"/>
              </a:rPr>
              <a:t> </a:t>
            </a:r>
            <a:r>
              <a:rPr lang="en-US" b="1" i="1" u="sng" dirty="0" err="1" smtClean="0">
                <a:solidFill>
                  <a:srgbClr val="FFFF00"/>
                </a:solidFill>
                <a:latin typeface="Arial" pitchFamily="34" charset="0"/>
                <a:cs typeface="Arial" pitchFamily="34" charset="0"/>
              </a:rPr>
              <a:t>Drucer</a:t>
            </a:r>
            <a:r>
              <a:rPr lang="en-US" b="1" i="1" u="sng" dirty="0" smtClean="0">
                <a:solidFill>
                  <a:srgbClr val="FFFF00"/>
                </a:solidFill>
                <a:latin typeface="Arial" pitchFamily="34" charset="0"/>
                <a:cs typeface="Arial" pitchFamily="34" charset="0"/>
              </a:rPr>
              <a:t>,</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efesiensi</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berarti</a:t>
            </a:r>
            <a:r>
              <a:rPr lang="en-US" dirty="0" smtClean="0">
                <a:solidFill>
                  <a:srgbClr val="FFFF00"/>
                </a:solidFill>
                <a:latin typeface="Arial" pitchFamily="34" charset="0"/>
                <a:cs typeface="Arial" pitchFamily="34" charset="0"/>
              </a:rPr>
              <a:t> </a:t>
            </a:r>
            <a:r>
              <a:rPr lang="en-US" u="sng" dirty="0" err="1" smtClean="0">
                <a:solidFill>
                  <a:srgbClr val="FFFF00"/>
                </a:solidFill>
                <a:latin typeface="Arial" pitchFamily="34" charset="0"/>
                <a:cs typeface="Arial" pitchFamily="34" charset="0"/>
              </a:rPr>
              <a:t>mengerjakan</a:t>
            </a:r>
            <a:r>
              <a:rPr lang="en-US" u="sng" dirty="0" smtClean="0">
                <a:solidFill>
                  <a:srgbClr val="FFFF00"/>
                </a:solidFill>
                <a:latin typeface="Arial" pitchFamily="34" charset="0"/>
                <a:cs typeface="Arial" pitchFamily="34" charset="0"/>
              </a:rPr>
              <a:t> </a:t>
            </a:r>
            <a:r>
              <a:rPr lang="en-US" u="sng" dirty="0" err="1" smtClean="0">
                <a:solidFill>
                  <a:srgbClr val="FFFF00"/>
                </a:solidFill>
                <a:latin typeface="Arial" pitchFamily="34" charset="0"/>
                <a:cs typeface="Arial" pitchFamily="34" charset="0"/>
              </a:rPr>
              <a:t>sesutu</a:t>
            </a:r>
            <a:r>
              <a:rPr lang="en-US" u="sng" dirty="0" smtClean="0">
                <a:solidFill>
                  <a:srgbClr val="FFFF00"/>
                </a:solidFill>
                <a:latin typeface="Arial" pitchFamily="34" charset="0"/>
                <a:cs typeface="Arial" pitchFamily="34" charset="0"/>
              </a:rPr>
              <a:t> </a:t>
            </a:r>
            <a:r>
              <a:rPr lang="en-US" u="sng" dirty="0" err="1" smtClean="0">
                <a:solidFill>
                  <a:srgbClr val="FFFF00"/>
                </a:solidFill>
                <a:latin typeface="Arial" pitchFamily="34" charset="0"/>
                <a:cs typeface="Arial" pitchFamily="34" charset="0"/>
              </a:rPr>
              <a:t>dengan</a:t>
            </a:r>
            <a:r>
              <a:rPr lang="en-US" u="sng" dirty="0" smtClean="0">
                <a:solidFill>
                  <a:srgbClr val="FFFF00"/>
                </a:solidFill>
                <a:latin typeface="Arial" pitchFamily="34" charset="0"/>
                <a:cs typeface="Arial" pitchFamily="34" charset="0"/>
              </a:rPr>
              <a:t> </a:t>
            </a:r>
            <a:r>
              <a:rPr lang="en-US" u="sng" dirty="0" err="1" smtClean="0">
                <a:solidFill>
                  <a:srgbClr val="FFFF00"/>
                </a:solidFill>
                <a:latin typeface="Arial" pitchFamily="34" charset="0"/>
                <a:cs typeface="Arial" pitchFamily="34" charset="0"/>
              </a:rPr>
              <a:t>benar</a:t>
            </a:r>
            <a:r>
              <a:rPr lang="en-US" dirty="0" smtClean="0">
                <a:solidFill>
                  <a:srgbClr val="FFFF00"/>
                </a:solidFill>
                <a:latin typeface="Arial" pitchFamily="34" charset="0"/>
                <a:cs typeface="Arial" pitchFamily="34" charset="0"/>
              </a:rPr>
              <a:t> (doing thing right) </a:t>
            </a:r>
            <a:r>
              <a:rPr lang="en-US" dirty="0" err="1" smtClean="0">
                <a:solidFill>
                  <a:srgbClr val="FFFF00"/>
                </a:solidFill>
                <a:latin typeface="Arial" pitchFamily="34" charset="0"/>
                <a:cs typeface="Arial" pitchFamily="34" charset="0"/>
              </a:rPr>
              <a:t>sedangkan</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efektif</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adalah</a:t>
            </a:r>
            <a:r>
              <a:rPr lang="en-US" dirty="0" smtClean="0">
                <a:solidFill>
                  <a:srgbClr val="FFFF00"/>
                </a:solidFill>
                <a:latin typeface="Arial" pitchFamily="34" charset="0"/>
                <a:cs typeface="Arial" pitchFamily="34" charset="0"/>
              </a:rPr>
              <a:t> </a:t>
            </a:r>
            <a:r>
              <a:rPr lang="en-US" u="sng" dirty="0" err="1" smtClean="0">
                <a:solidFill>
                  <a:srgbClr val="FFFF00"/>
                </a:solidFill>
                <a:latin typeface="Arial" pitchFamily="34" charset="0"/>
                <a:cs typeface="Arial" pitchFamily="34" charset="0"/>
              </a:rPr>
              <a:t>mengerjakan</a:t>
            </a:r>
            <a:r>
              <a:rPr lang="en-US" u="sng" dirty="0" smtClean="0">
                <a:solidFill>
                  <a:srgbClr val="FFFF00"/>
                </a:solidFill>
                <a:latin typeface="Arial" pitchFamily="34" charset="0"/>
                <a:cs typeface="Arial" pitchFamily="34" charset="0"/>
              </a:rPr>
              <a:t> </a:t>
            </a:r>
            <a:r>
              <a:rPr lang="en-US" u="sng" dirty="0" err="1" smtClean="0">
                <a:solidFill>
                  <a:srgbClr val="FFFF00"/>
                </a:solidFill>
                <a:latin typeface="Arial" pitchFamily="34" charset="0"/>
                <a:cs typeface="Arial" pitchFamily="34" charset="0"/>
              </a:rPr>
              <a:t>sesuatu</a:t>
            </a:r>
            <a:r>
              <a:rPr lang="en-US" u="sng" dirty="0" smtClean="0">
                <a:solidFill>
                  <a:srgbClr val="FFFF00"/>
                </a:solidFill>
                <a:latin typeface="Arial" pitchFamily="34" charset="0"/>
                <a:cs typeface="Arial" pitchFamily="34" charset="0"/>
              </a:rPr>
              <a:t> yang </a:t>
            </a:r>
            <a:r>
              <a:rPr lang="en-US" u="sng" dirty="0" err="1" smtClean="0">
                <a:solidFill>
                  <a:srgbClr val="FFFF00"/>
                </a:solidFill>
                <a:latin typeface="Arial" pitchFamily="34" charset="0"/>
                <a:cs typeface="Arial" pitchFamily="34" charset="0"/>
              </a:rPr>
              <a:t>benar</a:t>
            </a:r>
            <a:r>
              <a:rPr lang="en-US" u="sng" dirty="0" smtClean="0">
                <a:solidFill>
                  <a:srgbClr val="FFFF00"/>
                </a:solidFill>
                <a:latin typeface="Arial" pitchFamily="34" charset="0"/>
                <a:cs typeface="Arial" pitchFamily="34" charset="0"/>
              </a:rPr>
              <a:t> </a:t>
            </a:r>
            <a:r>
              <a:rPr lang="en-US" dirty="0" smtClean="0">
                <a:solidFill>
                  <a:srgbClr val="FFFF00"/>
                </a:solidFill>
                <a:latin typeface="Arial" pitchFamily="34" charset="0"/>
                <a:cs typeface="Arial" pitchFamily="34" charset="0"/>
              </a:rPr>
              <a:t>(doing the right things) </a:t>
            </a:r>
            <a:r>
              <a:rPr lang="en-US" dirty="0" err="1" smtClean="0">
                <a:solidFill>
                  <a:srgbClr val="FFFF00"/>
                </a:solidFill>
                <a:latin typeface="Arial" pitchFamily="34" charset="0"/>
                <a:cs typeface="Arial" pitchFamily="34" charset="0"/>
              </a:rPr>
              <a:t>Dalam</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bahasa</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sederhana</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efisiensi</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itu</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menunjukan</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kemampuan</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organisasi</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dalam</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menggunakan</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sumber</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daya</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dengan</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benar</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dan</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tidak</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ada</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pemborosan</a:t>
            </a:r>
            <a:r>
              <a:rPr lang="en-US" dirty="0" smtClean="0">
                <a:solidFill>
                  <a:srgbClr val="FFFF00"/>
                </a:solidFill>
                <a:latin typeface="Arial" pitchFamily="34" charset="0"/>
                <a:cs typeface="Arial" pitchFamily="34" charset="0"/>
              </a:rPr>
              <a:t>.</a:t>
            </a:r>
          </a:p>
          <a:p>
            <a:pPr>
              <a:buNone/>
            </a:pP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Banyak</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organisasi</a:t>
            </a:r>
            <a:r>
              <a:rPr lang="en-US" dirty="0" smtClean="0">
                <a:solidFill>
                  <a:srgbClr val="FFFF00"/>
                </a:solidFill>
                <a:latin typeface="Arial" pitchFamily="34" charset="0"/>
                <a:cs typeface="Arial" pitchFamily="34" charset="0"/>
              </a:rPr>
              <a:t> yang </a:t>
            </a:r>
            <a:r>
              <a:rPr lang="en-US" dirty="0" err="1" smtClean="0">
                <a:solidFill>
                  <a:srgbClr val="FFFF00"/>
                </a:solidFill>
                <a:latin typeface="Arial" pitchFamily="34" charset="0"/>
                <a:cs typeface="Arial" pitchFamily="34" charset="0"/>
              </a:rPr>
              <a:t>bekerja</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secara</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efisien</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tetapi</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belum</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tentu</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efektif</a:t>
            </a:r>
            <a:r>
              <a:rPr lang="en-US" dirty="0" smtClean="0">
                <a:solidFill>
                  <a:srgbClr val="FFFF00"/>
                </a:solidFill>
                <a:latin typeface="Arial" pitchFamily="34" charset="0"/>
                <a:cs typeface="Arial" pitchFamily="34" charset="0"/>
              </a:rPr>
              <a:t>.   </a:t>
            </a:r>
            <a:endParaRPr lang="en-US" dirty="0">
              <a:solidFill>
                <a:srgbClr val="FFFF00"/>
              </a:solidFill>
              <a:latin typeface="Arial" pitchFamily="34" charset="0"/>
              <a:cs typeface="Arial" pitchFamily="34" charset="0"/>
            </a:endParaRPr>
          </a:p>
        </p:txBody>
      </p:sp>
    </p:spTree>
  </p:cSld>
  <p:clrMapOvr>
    <a:masterClrMapping/>
  </p:clrMapOvr>
  <p:transition>
    <p:sndAc>
      <p:stSnd>
        <p:snd r:embed="rId3" name="drumroll.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par>
                          <p:cTn id="15" fill="hold">
                            <p:stCondLst>
                              <p:cond delay="1000"/>
                            </p:stCondLst>
                            <p:childTnLst>
                              <p:par>
                                <p:cTn id="16" presetID="34" presetClass="entr" presetSubtype="0" fill="hold" grpId="0" nodeType="afterEffect">
                                  <p:stCondLst>
                                    <p:cond delay="0"/>
                                  </p:stCondLst>
                                  <p:childTnLst>
                                    <p:set>
                                      <p:cBhvr>
                                        <p:cTn id="17" dur="1" fill="hold">
                                          <p:stCondLst>
                                            <p:cond delay="0"/>
                                          </p:stCondLst>
                                        </p:cTn>
                                        <p:tgtEl>
                                          <p:spTgt spid="2">
                                            <p:bg/>
                                          </p:spTgt>
                                        </p:tgtEl>
                                        <p:attrNameLst>
                                          <p:attrName>style.visibility</p:attrName>
                                        </p:attrNameLst>
                                      </p:cBhvr>
                                      <p:to>
                                        <p:strVal val="visible"/>
                                      </p:to>
                                    </p:set>
                                    <p:anim from="(-#ppt_w/2)" to="(#ppt_x)" calcmode="lin" valueType="num">
                                      <p:cBhvr>
                                        <p:cTn id="18" dur="1200" fill="hold">
                                          <p:stCondLst>
                                            <p:cond delay="0"/>
                                          </p:stCondLst>
                                        </p:cTn>
                                        <p:tgtEl>
                                          <p:spTgt spid="2">
                                            <p:bg/>
                                          </p:spTgt>
                                        </p:tgtEl>
                                        <p:attrNameLst>
                                          <p:attrName>ppt_x</p:attrName>
                                        </p:attrNameLst>
                                      </p:cBhvr>
                                    </p:anim>
                                    <p:anim from="0" to="-1.0" calcmode="lin" valueType="num">
                                      <p:cBhvr>
                                        <p:cTn id="19" dur="400" decel="50000" autoRev="1" fill="hold">
                                          <p:stCondLst>
                                            <p:cond delay="1200"/>
                                          </p:stCondLst>
                                        </p:cTn>
                                        <p:tgtEl>
                                          <p:spTgt spid="2">
                                            <p:bg/>
                                          </p:spTgt>
                                        </p:tgtEl>
                                        <p:attrNameLst>
                                          <p:attrName>xshear</p:attrName>
                                        </p:attrNameLst>
                                      </p:cBhvr>
                                    </p:anim>
                                    <p:animScale>
                                      <p:cBhvr>
                                        <p:cTn id="20" dur="400" decel="100000" autoRev="1" fill="hold">
                                          <p:stCondLst>
                                            <p:cond delay="1200"/>
                                          </p:stCondLst>
                                        </p:cTn>
                                        <p:tgtEl>
                                          <p:spTgt spid="2">
                                            <p:bg/>
                                          </p:spTgt>
                                        </p:tgtEl>
                                      </p:cBhvr>
                                      <p:from x="100000" y="100000"/>
                                      <p:to x="80000" y="100000"/>
                                    </p:animScale>
                                    <p:anim by="(#ppt_h/3+#ppt_w*0.1)" calcmode="lin" valueType="num">
                                      <p:cBhvr additive="sum">
                                        <p:cTn id="21" dur="400" decel="100000" autoRev="1" fill="hold">
                                          <p:stCondLst>
                                            <p:cond delay="1200"/>
                                          </p:stCondLst>
                                        </p:cTn>
                                        <p:tgtEl>
                                          <p:spTgt spid="2">
                                            <p:bg/>
                                          </p:spTgt>
                                        </p:tgtEl>
                                        <p:attrNameLst>
                                          <p:attrName>ppt_x</p:attrName>
                                        </p:attrNameLst>
                                      </p:cBhvr>
                                    </p:anim>
                                  </p:childTnLst>
                                </p:cTn>
                              </p:par>
                            </p:childTnLst>
                          </p:cTn>
                        </p:par>
                        <p:par>
                          <p:cTn id="22" fill="hold">
                            <p:stCondLst>
                              <p:cond delay="3000"/>
                            </p:stCondLst>
                            <p:childTnLst>
                              <p:par>
                                <p:cTn id="23" presetID="34" presetClass="entr" presetSubtype="0" fill="hold" grpId="0" nodeType="after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 from="(-#ppt_w/2)" to="(#ppt_x)" calcmode="lin" valueType="num">
                                      <p:cBhvr>
                                        <p:cTn id="25" dur="1200" fill="hold">
                                          <p:stCondLst>
                                            <p:cond delay="0"/>
                                          </p:stCondLst>
                                        </p:cTn>
                                        <p:tgtEl>
                                          <p:spTgt spid="2">
                                            <p:txEl>
                                              <p:pRg st="0" end="0"/>
                                            </p:txEl>
                                          </p:spTgt>
                                        </p:tgtEl>
                                        <p:attrNameLst>
                                          <p:attrName>ppt_x</p:attrName>
                                        </p:attrNameLst>
                                      </p:cBhvr>
                                    </p:anim>
                                    <p:anim from="0" to="-1.0" calcmode="lin" valueType="num">
                                      <p:cBhvr>
                                        <p:cTn id="26" dur="400" decel="50000" autoRev="1" fill="hold">
                                          <p:stCondLst>
                                            <p:cond delay="1200"/>
                                          </p:stCondLst>
                                        </p:cTn>
                                        <p:tgtEl>
                                          <p:spTgt spid="2">
                                            <p:txEl>
                                              <p:pRg st="0" end="0"/>
                                            </p:txEl>
                                          </p:spTgt>
                                        </p:tgtEl>
                                        <p:attrNameLst>
                                          <p:attrName>xshear</p:attrName>
                                        </p:attrNameLst>
                                      </p:cBhvr>
                                    </p:anim>
                                    <p:animScale>
                                      <p:cBhvr>
                                        <p:cTn id="27" dur="400" decel="100000" autoRev="1" fill="hold">
                                          <p:stCondLst>
                                            <p:cond delay="1200"/>
                                          </p:stCondLst>
                                        </p:cTn>
                                        <p:tgtEl>
                                          <p:spTgt spid="2">
                                            <p:txEl>
                                              <p:pRg st="0" end="0"/>
                                            </p:txEl>
                                          </p:spTgt>
                                        </p:tgtEl>
                                      </p:cBhvr>
                                      <p:from x="100000" y="100000"/>
                                      <p:to x="80000" y="100000"/>
                                    </p:animScale>
                                    <p:anim by="(#ppt_h/3+#ppt_w*0.1)" calcmode="lin" valueType="num">
                                      <p:cBhvr additive="sum">
                                        <p:cTn id="28" dur="400" decel="100000" autoRev="1" fill="hold">
                                          <p:stCondLst>
                                            <p:cond delay="1200"/>
                                          </p:stCondLst>
                                        </p:cTn>
                                        <p:tgtEl>
                                          <p:spTgt spid="2">
                                            <p:txEl>
                                              <p:pRg st="0" end="0"/>
                                            </p:txEl>
                                          </p:spTgt>
                                        </p:tgtEl>
                                        <p:attrNameLst>
                                          <p:attrName>ppt_x</p:attrName>
                                        </p:attrNameLst>
                                      </p:cBhvr>
                                    </p:anim>
                                  </p:childTnLst>
                                </p:cTn>
                              </p:par>
                            </p:childTnLst>
                          </p:cTn>
                        </p:par>
                        <p:par>
                          <p:cTn id="29" fill="hold">
                            <p:stCondLst>
                              <p:cond delay="5000"/>
                            </p:stCondLst>
                            <p:childTnLst>
                              <p:par>
                                <p:cTn id="30" presetID="34" presetClass="entr" presetSubtype="0" fill="hold" grpId="0" nodeType="afterEffect">
                                  <p:stCondLst>
                                    <p:cond delay="0"/>
                                  </p:stCondLst>
                                  <p:childTnLst>
                                    <p:set>
                                      <p:cBhvr>
                                        <p:cTn id="31" dur="1" fill="hold">
                                          <p:stCondLst>
                                            <p:cond delay="0"/>
                                          </p:stCondLst>
                                        </p:cTn>
                                        <p:tgtEl>
                                          <p:spTgt spid="2">
                                            <p:txEl>
                                              <p:pRg st="1" end="1"/>
                                            </p:txEl>
                                          </p:spTgt>
                                        </p:tgtEl>
                                        <p:attrNameLst>
                                          <p:attrName>style.visibility</p:attrName>
                                        </p:attrNameLst>
                                      </p:cBhvr>
                                      <p:to>
                                        <p:strVal val="visible"/>
                                      </p:to>
                                    </p:set>
                                    <p:anim from="(-#ppt_w/2)" to="(#ppt_x)" calcmode="lin" valueType="num">
                                      <p:cBhvr>
                                        <p:cTn id="32" dur="1200" fill="hold">
                                          <p:stCondLst>
                                            <p:cond delay="0"/>
                                          </p:stCondLst>
                                        </p:cTn>
                                        <p:tgtEl>
                                          <p:spTgt spid="2">
                                            <p:txEl>
                                              <p:pRg st="1" end="1"/>
                                            </p:txEl>
                                          </p:spTgt>
                                        </p:tgtEl>
                                        <p:attrNameLst>
                                          <p:attrName>ppt_x</p:attrName>
                                        </p:attrNameLst>
                                      </p:cBhvr>
                                    </p:anim>
                                    <p:anim from="0" to="-1.0" calcmode="lin" valueType="num">
                                      <p:cBhvr>
                                        <p:cTn id="33" dur="400" decel="50000" autoRev="1" fill="hold">
                                          <p:stCondLst>
                                            <p:cond delay="1200"/>
                                          </p:stCondLst>
                                        </p:cTn>
                                        <p:tgtEl>
                                          <p:spTgt spid="2">
                                            <p:txEl>
                                              <p:pRg st="1" end="1"/>
                                            </p:txEl>
                                          </p:spTgt>
                                        </p:tgtEl>
                                        <p:attrNameLst>
                                          <p:attrName>xshear</p:attrName>
                                        </p:attrNameLst>
                                      </p:cBhvr>
                                    </p:anim>
                                    <p:animScale>
                                      <p:cBhvr>
                                        <p:cTn id="34" dur="400" decel="100000" autoRev="1" fill="hold">
                                          <p:stCondLst>
                                            <p:cond delay="1200"/>
                                          </p:stCondLst>
                                        </p:cTn>
                                        <p:tgtEl>
                                          <p:spTgt spid="2">
                                            <p:txEl>
                                              <p:pRg st="1" end="1"/>
                                            </p:txEl>
                                          </p:spTgt>
                                        </p:tgtEl>
                                      </p:cBhvr>
                                      <p:from x="100000" y="100000"/>
                                      <p:to x="80000" y="100000"/>
                                    </p:animScale>
                                    <p:anim by="(#ppt_h/3+#ppt_w*0.1)" calcmode="lin" valueType="num">
                                      <p:cBhvr additive="sum">
                                        <p:cTn id="35" dur="400" decel="100000" autoRev="1" fill="hold">
                                          <p:stCondLst>
                                            <p:cond delay="1200"/>
                                          </p:stCondLst>
                                        </p:cTn>
                                        <p:tgtEl>
                                          <p:spTgt spid="2">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4"/>
            <a:ext cx="9144000" cy="357190"/>
          </a:xfrm>
          <a:solidFill>
            <a:schemeClr val="accent3">
              <a:lumMod val="50000"/>
            </a:schemeClr>
          </a:solidFill>
        </p:spPr>
        <p:txBody>
          <a:bodyPr>
            <a:noAutofit/>
          </a:bodyPr>
          <a:lstStyle/>
          <a:p>
            <a:pPr algn="ctr"/>
            <a:r>
              <a:rPr lang="en-US" sz="2400" dirty="0" err="1" smtClean="0">
                <a:solidFill>
                  <a:schemeClr val="bg1"/>
                </a:solidFill>
                <a:effectLst/>
              </a:rPr>
              <a:t>Efisiensi</a:t>
            </a:r>
            <a:r>
              <a:rPr lang="en-US" sz="2400" dirty="0" smtClean="0">
                <a:solidFill>
                  <a:schemeClr val="bg1"/>
                </a:solidFill>
                <a:effectLst/>
              </a:rPr>
              <a:t>  </a:t>
            </a:r>
            <a:r>
              <a:rPr lang="en-US" sz="2400" dirty="0" err="1" smtClean="0">
                <a:solidFill>
                  <a:schemeClr val="bg1"/>
                </a:solidFill>
                <a:effectLst/>
              </a:rPr>
              <a:t>dan</a:t>
            </a:r>
            <a:r>
              <a:rPr lang="en-US" sz="2400" dirty="0" smtClean="0">
                <a:solidFill>
                  <a:schemeClr val="bg1"/>
                </a:solidFill>
                <a:effectLst/>
              </a:rPr>
              <a:t> </a:t>
            </a:r>
            <a:r>
              <a:rPr lang="en-US" sz="2400" dirty="0" err="1" smtClean="0">
                <a:solidFill>
                  <a:schemeClr val="bg1"/>
                </a:solidFill>
                <a:effectLst/>
              </a:rPr>
              <a:t>efektivitas</a:t>
            </a:r>
            <a:r>
              <a:rPr lang="en-US" sz="2400" dirty="0" smtClean="0">
                <a:solidFill>
                  <a:schemeClr val="bg1"/>
                </a:solidFill>
                <a:effectLst/>
              </a:rPr>
              <a:t> </a:t>
            </a:r>
            <a:r>
              <a:rPr lang="en-US" sz="2400" dirty="0" err="1" smtClean="0">
                <a:solidFill>
                  <a:schemeClr val="bg1"/>
                </a:solidFill>
                <a:effectLst/>
              </a:rPr>
              <a:t>dalam</a:t>
            </a:r>
            <a:r>
              <a:rPr lang="en-US" sz="2400" dirty="0" smtClean="0">
                <a:solidFill>
                  <a:schemeClr val="bg1"/>
                </a:solidFill>
                <a:effectLst/>
              </a:rPr>
              <a:t> </a:t>
            </a:r>
            <a:r>
              <a:rPr lang="en-US" sz="2400" dirty="0" err="1" smtClean="0">
                <a:solidFill>
                  <a:schemeClr val="bg1"/>
                </a:solidFill>
                <a:effectLst/>
              </a:rPr>
              <a:t>manajemen</a:t>
            </a:r>
            <a:r>
              <a:rPr lang="en-US" sz="2400" dirty="0" smtClean="0">
                <a:solidFill>
                  <a:schemeClr val="bg1"/>
                </a:solidFill>
                <a:effectLst/>
              </a:rPr>
              <a:t>.</a:t>
            </a:r>
            <a:endParaRPr lang="en-US" sz="2400" dirty="0">
              <a:solidFill>
                <a:schemeClr val="bg1"/>
              </a:solidFill>
              <a:effectLst/>
            </a:endParaRPr>
          </a:p>
        </p:txBody>
      </p:sp>
      <p:sp>
        <p:nvSpPr>
          <p:cNvPr id="2" name="Content Placeholder 1"/>
          <p:cNvSpPr>
            <a:spLocks noGrp="1"/>
          </p:cNvSpPr>
          <p:nvPr>
            <p:ph idx="1"/>
          </p:nvPr>
        </p:nvSpPr>
        <p:spPr>
          <a:xfrm>
            <a:off x="0" y="428604"/>
            <a:ext cx="9144000" cy="6429396"/>
          </a:xfrm>
          <a:blipFill>
            <a:blip r:embed="rId4" cstate="print"/>
            <a:tile tx="0" ty="0" sx="100000" sy="100000" flip="none" algn="tl"/>
          </a:blipFill>
          <a:ln>
            <a:solidFill>
              <a:schemeClr val="accent2"/>
            </a:solidFill>
          </a:ln>
        </p:spPr>
        <p:txBody>
          <a:bodyPr>
            <a:normAutofit/>
          </a:bodyPr>
          <a:lstStyle/>
          <a:p>
            <a:pPr>
              <a:buNone/>
            </a:pPr>
            <a:r>
              <a:rPr lang="en-US" sz="1600" dirty="0" err="1" smtClean="0"/>
              <a:t>Gamb</a:t>
            </a:r>
            <a:r>
              <a:rPr lang="en-US" sz="1600" dirty="0" smtClean="0"/>
              <a:t>:</a:t>
            </a:r>
            <a:endParaRPr lang="en-US" sz="1600" dirty="0"/>
          </a:p>
        </p:txBody>
      </p:sp>
      <p:sp>
        <p:nvSpPr>
          <p:cNvPr id="4" name="Oval 3"/>
          <p:cNvSpPr/>
          <p:nvPr/>
        </p:nvSpPr>
        <p:spPr>
          <a:xfrm>
            <a:off x="785786" y="1071546"/>
            <a:ext cx="2428892" cy="1357322"/>
          </a:xfrm>
          <a:prstGeom prst="ellipse">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solidFill>
                  <a:schemeClr val="tx1"/>
                </a:solidFill>
              </a:rPr>
              <a:t>Penggunaan</a:t>
            </a:r>
            <a:r>
              <a:rPr lang="en-US" sz="2000" b="1" dirty="0" smtClean="0">
                <a:solidFill>
                  <a:schemeClr val="tx1"/>
                </a:solidFill>
              </a:rPr>
              <a:t> </a:t>
            </a:r>
            <a:r>
              <a:rPr lang="en-US" sz="2000" b="1" dirty="0" err="1" smtClean="0">
                <a:solidFill>
                  <a:schemeClr val="tx1"/>
                </a:solidFill>
              </a:rPr>
              <a:t>sumber</a:t>
            </a:r>
            <a:r>
              <a:rPr lang="en-US" sz="2000" b="1" dirty="0" smtClean="0">
                <a:solidFill>
                  <a:schemeClr val="tx1"/>
                </a:solidFill>
              </a:rPr>
              <a:t> </a:t>
            </a:r>
            <a:r>
              <a:rPr lang="en-US" sz="2000" b="1" dirty="0" err="1" smtClean="0">
                <a:solidFill>
                  <a:schemeClr val="tx1"/>
                </a:solidFill>
              </a:rPr>
              <a:t>daya</a:t>
            </a:r>
            <a:endParaRPr lang="en-US" sz="2000" b="1" dirty="0">
              <a:solidFill>
                <a:schemeClr val="tx1"/>
              </a:solidFill>
            </a:endParaRPr>
          </a:p>
        </p:txBody>
      </p:sp>
      <p:sp>
        <p:nvSpPr>
          <p:cNvPr id="5" name="Oval 4"/>
          <p:cNvSpPr/>
          <p:nvPr/>
        </p:nvSpPr>
        <p:spPr>
          <a:xfrm>
            <a:off x="5586426" y="1071546"/>
            <a:ext cx="2271722" cy="1357322"/>
          </a:xfrm>
          <a:prstGeom prst="ellipse">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solidFill>
                  <a:schemeClr val="tx1"/>
                </a:solidFill>
              </a:rPr>
              <a:t>Pencapaian</a:t>
            </a:r>
            <a:r>
              <a:rPr lang="en-US" sz="2000" b="1" dirty="0" smtClean="0">
                <a:solidFill>
                  <a:schemeClr val="tx1"/>
                </a:solidFill>
              </a:rPr>
              <a:t> </a:t>
            </a:r>
            <a:r>
              <a:rPr lang="en-US" sz="2000" b="1" dirty="0" err="1" smtClean="0">
                <a:solidFill>
                  <a:schemeClr val="tx1"/>
                </a:solidFill>
              </a:rPr>
              <a:t>sasaran</a:t>
            </a:r>
            <a:endParaRPr lang="en-US" sz="2000" b="1" dirty="0">
              <a:solidFill>
                <a:schemeClr val="tx1"/>
              </a:solidFill>
            </a:endParaRPr>
          </a:p>
        </p:txBody>
      </p:sp>
      <p:sp>
        <p:nvSpPr>
          <p:cNvPr id="6" name="TextBox 5"/>
          <p:cNvSpPr txBox="1"/>
          <p:nvPr/>
        </p:nvSpPr>
        <p:spPr>
          <a:xfrm>
            <a:off x="714348" y="428604"/>
            <a:ext cx="4649221" cy="400110"/>
          </a:xfrm>
          <a:prstGeom prst="rect">
            <a:avLst/>
          </a:prstGeom>
          <a:noFill/>
        </p:spPr>
        <p:txBody>
          <a:bodyPr wrap="none" rtlCol="0">
            <a:spAutoFit/>
          </a:bodyPr>
          <a:lstStyle/>
          <a:p>
            <a:r>
              <a:rPr lang="en-US" sz="2000" dirty="0" err="1" smtClean="0">
                <a:solidFill>
                  <a:srgbClr val="FFFF00"/>
                </a:solidFill>
              </a:rPr>
              <a:t>Efisiensi</a:t>
            </a:r>
            <a:r>
              <a:rPr lang="en-US" sz="2000" dirty="0" smtClean="0">
                <a:solidFill>
                  <a:srgbClr val="FFFF00"/>
                </a:solidFill>
              </a:rPr>
              <a:t> (</a:t>
            </a:r>
            <a:r>
              <a:rPr lang="en-US" sz="2000" dirty="0" err="1" smtClean="0">
                <a:solidFill>
                  <a:srgbClr val="FFFF00"/>
                </a:solidFill>
              </a:rPr>
              <a:t>menjalankan</a:t>
            </a:r>
            <a:r>
              <a:rPr lang="en-US" sz="2000" dirty="0" smtClean="0">
                <a:solidFill>
                  <a:srgbClr val="FFFF00"/>
                </a:solidFill>
              </a:rPr>
              <a:t> </a:t>
            </a:r>
            <a:r>
              <a:rPr lang="en-US" sz="2000" dirty="0" err="1" smtClean="0">
                <a:solidFill>
                  <a:srgbClr val="FFFF00"/>
                </a:solidFill>
              </a:rPr>
              <a:t>pekerjaan</a:t>
            </a:r>
            <a:r>
              <a:rPr lang="en-US" sz="2000" dirty="0" smtClean="0">
                <a:solidFill>
                  <a:srgbClr val="FFFF00"/>
                </a:solidFill>
              </a:rPr>
              <a:t> dg </a:t>
            </a:r>
            <a:r>
              <a:rPr lang="en-US" sz="2000" dirty="0" err="1" smtClean="0">
                <a:solidFill>
                  <a:srgbClr val="FFFF00"/>
                </a:solidFill>
              </a:rPr>
              <a:t>benar</a:t>
            </a:r>
            <a:r>
              <a:rPr lang="en-US" sz="2000" dirty="0" smtClean="0">
                <a:solidFill>
                  <a:srgbClr val="FFFF00"/>
                </a:solidFill>
              </a:rPr>
              <a:t>)</a:t>
            </a:r>
            <a:endParaRPr lang="en-US" sz="2000" dirty="0">
              <a:solidFill>
                <a:srgbClr val="FFFF00"/>
              </a:solidFill>
            </a:endParaRPr>
          </a:p>
        </p:txBody>
      </p:sp>
      <p:sp>
        <p:nvSpPr>
          <p:cNvPr id="7" name="TextBox 6"/>
          <p:cNvSpPr txBox="1"/>
          <p:nvPr/>
        </p:nvSpPr>
        <p:spPr>
          <a:xfrm>
            <a:off x="5786446" y="428604"/>
            <a:ext cx="3370410" cy="707886"/>
          </a:xfrm>
          <a:prstGeom prst="rect">
            <a:avLst/>
          </a:prstGeom>
          <a:noFill/>
        </p:spPr>
        <p:txBody>
          <a:bodyPr wrap="none" rtlCol="0">
            <a:spAutoFit/>
          </a:bodyPr>
          <a:lstStyle/>
          <a:p>
            <a:r>
              <a:rPr lang="en-US" sz="2000" dirty="0" err="1" smtClean="0">
                <a:solidFill>
                  <a:srgbClr val="FFFF00"/>
                </a:solidFill>
              </a:rPr>
              <a:t>Efektivitas</a:t>
            </a:r>
            <a:r>
              <a:rPr lang="en-US" sz="2000" dirty="0" smtClean="0">
                <a:solidFill>
                  <a:srgbClr val="FFFF00"/>
                </a:solidFill>
              </a:rPr>
              <a:t> (</a:t>
            </a:r>
            <a:r>
              <a:rPr lang="en-US" sz="2000" dirty="0" err="1" smtClean="0">
                <a:solidFill>
                  <a:srgbClr val="FFFF00"/>
                </a:solidFill>
              </a:rPr>
              <a:t>menjalankan</a:t>
            </a:r>
            <a:r>
              <a:rPr lang="en-US" sz="2000" dirty="0" smtClean="0">
                <a:solidFill>
                  <a:srgbClr val="FFFF00"/>
                </a:solidFill>
              </a:rPr>
              <a:t> </a:t>
            </a:r>
            <a:r>
              <a:rPr lang="en-US" sz="2000" dirty="0" err="1" smtClean="0">
                <a:solidFill>
                  <a:srgbClr val="FFFF00"/>
                </a:solidFill>
              </a:rPr>
              <a:t>peker</a:t>
            </a:r>
            <a:endParaRPr lang="en-US" sz="2000" dirty="0" smtClean="0">
              <a:solidFill>
                <a:srgbClr val="FFFF00"/>
              </a:solidFill>
            </a:endParaRPr>
          </a:p>
          <a:p>
            <a:r>
              <a:rPr lang="en-US" sz="2000" dirty="0" err="1" smtClean="0">
                <a:solidFill>
                  <a:srgbClr val="FFFF00"/>
                </a:solidFill>
              </a:rPr>
              <a:t>Jaan</a:t>
            </a:r>
            <a:r>
              <a:rPr lang="en-US" sz="2000" dirty="0" smtClean="0">
                <a:solidFill>
                  <a:srgbClr val="FFFF00"/>
                </a:solidFill>
              </a:rPr>
              <a:t> yang </a:t>
            </a:r>
            <a:r>
              <a:rPr lang="en-US" sz="2000" dirty="0" err="1" smtClean="0">
                <a:solidFill>
                  <a:srgbClr val="FFFF00"/>
                </a:solidFill>
              </a:rPr>
              <a:t>benar</a:t>
            </a:r>
            <a:r>
              <a:rPr lang="en-US" sz="2000" dirty="0" smtClean="0">
                <a:solidFill>
                  <a:srgbClr val="FFFF00"/>
                </a:solidFill>
              </a:rPr>
              <a:t>)</a:t>
            </a:r>
            <a:endParaRPr lang="en-US" sz="2000" dirty="0">
              <a:solidFill>
                <a:srgbClr val="FFFF00"/>
              </a:solidFill>
            </a:endParaRPr>
          </a:p>
        </p:txBody>
      </p:sp>
      <p:sp>
        <p:nvSpPr>
          <p:cNvPr id="8" name="TextBox 7"/>
          <p:cNvSpPr txBox="1"/>
          <p:nvPr/>
        </p:nvSpPr>
        <p:spPr>
          <a:xfrm>
            <a:off x="71406" y="2708920"/>
            <a:ext cx="1451551" cy="369332"/>
          </a:xfrm>
          <a:prstGeom prst="rect">
            <a:avLst/>
          </a:prstGeom>
          <a:solidFill>
            <a:schemeClr val="accent6">
              <a:lumMod val="50000"/>
            </a:schemeClr>
          </a:solidFill>
          <a:ln>
            <a:noFill/>
          </a:ln>
        </p:spPr>
        <p:txBody>
          <a:bodyPr wrap="none" rtlCol="0">
            <a:spAutoFit/>
          </a:bodyPr>
          <a:lstStyle/>
          <a:p>
            <a:r>
              <a:rPr lang="en-US" dirty="0" err="1" smtClean="0">
                <a:solidFill>
                  <a:srgbClr val="FFFF00"/>
                </a:solidFill>
              </a:rPr>
              <a:t>Limbah</a:t>
            </a:r>
            <a:r>
              <a:rPr lang="en-US" dirty="0" smtClean="0">
                <a:solidFill>
                  <a:srgbClr val="FFFF00"/>
                </a:solidFill>
              </a:rPr>
              <a:t> </a:t>
            </a:r>
            <a:r>
              <a:rPr lang="en-US" dirty="0" err="1" smtClean="0">
                <a:solidFill>
                  <a:srgbClr val="FFFF00"/>
                </a:solidFill>
              </a:rPr>
              <a:t>tinggi</a:t>
            </a:r>
            <a:endParaRPr lang="en-US" dirty="0">
              <a:solidFill>
                <a:srgbClr val="FFFF00"/>
              </a:solidFill>
            </a:endParaRPr>
          </a:p>
        </p:txBody>
      </p:sp>
      <p:sp>
        <p:nvSpPr>
          <p:cNvPr id="9" name="TextBox 8"/>
          <p:cNvSpPr txBox="1"/>
          <p:nvPr/>
        </p:nvSpPr>
        <p:spPr>
          <a:xfrm>
            <a:off x="2357422" y="2702478"/>
            <a:ext cx="1595501" cy="369332"/>
          </a:xfrm>
          <a:prstGeom prst="rect">
            <a:avLst/>
          </a:prstGeom>
          <a:noFill/>
        </p:spPr>
        <p:txBody>
          <a:bodyPr wrap="none" rtlCol="0">
            <a:spAutoFit/>
          </a:bodyPr>
          <a:lstStyle/>
          <a:p>
            <a:r>
              <a:rPr lang="en-US" dirty="0" err="1" smtClean="0">
                <a:solidFill>
                  <a:srgbClr val="FFFF00"/>
                </a:solidFill>
              </a:rPr>
              <a:t>Limbah</a:t>
            </a:r>
            <a:r>
              <a:rPr lang="en-US" dirty="0" smtClean="0">
                <a:solidFill>
                  <a:srgbClr val="FFFF00"/>
                </a:solidFill>
              </a:rPr>
              <a:t> </a:t>
            </a:r>
            <a:r>
              <a:rPr lang="en-US" dirty="0" err="1" smtClean="0">
                <a:solidFill>
                  <a:srgbClr val="FFFF00"/>
                </a:solidFill>
              </a:rPr>
              <a:t>rendah</a:t>
            </a:r>
            <a:endParaRPr lang="en-US" dirty="0">
              <a:solidFill>
                <a:srgbClr val="FFFF00"/>
              </a:solidFill>
            </a:endParaRPr>
          </a:p>
        </p:txBody>
      </p:sp>
      <p:sp>
        <p:nvSpPr>
          <p:cNvPr id="10" name="TextBox 9"/>
          <p:cNvSpPr txBox="1"/>
          <p:nvPr/>
        </p:nvSpPr>
        <p:spPr>
          <a:xfrm>
            <a:off x="4286248" y="2714620"/>
            <a:ext cx="1631088" cy="369332"/>
          </a:xfrm>
          <a:prstGeom prst="rect">
            <a:avLst/>
          </a:prstGeom>
          <a:noFill/>
        </p:spPr>
        <p:txBody>
          <a:bodyPr wrap="none" rtlCol="0">
            <a:spAutoFit/>
          </a:bodyPr>
          <a:lstStyle/>
          <a:p>
            <a:r>
              <a:rPr lang="en-US" dirty="0" err="1" smtClean="0">
                <a:solidFill>
                  <a:srgbClr val="FFFF00"/>
                </a:solidFill>
              </a:rPr>
              <a:t>Hasil</a:t>
            </a:r>
            <a:r>
              <a:rPr lang="en-US" dirty="0" smtClean="0">
                <a:solidFill>
                  <a:srgbClr val="FFFF00"/>
                </a:solidFill>
              </a:rPr>
              <a:t> </a:t>
            </a:r>
            <a:r>
              <a:rPr lang="en-US" dirty="0" err="1" smtClean="0">
                <a:solidFill>
                  <a:srgbClr val="FFFF00"/>
                </a:solidFill>
              </a:rPr>
              <a:t>ahir</a:t>
            </a:r>
            <a:r>
              <a:rPr lang="en-US" dirty="0" smtClean="0">
                <a:solidFill>
                  <a:srgbClr val="FFFF00"/>
                </a:solidFill>
              </a:rPr>
              <a:t> </a:t>
            </a:r>
            <a:r>
              <a:rPr lang="en-US" dirty="0" err="1" smtClean="0">
                <a:solidFill>
                  <a:srgbClr val="FFFF00"/>
                </a:solidFill>
              </a:rPr>
              <a:t>tinggi</a:t>
            </a:r>
            <a:endParaRPr lang="en-US" dirty="0">
              <a:solidFill>
                <a:srgbClr val="FFFF00"/>
              </a:solidFill>
            </a:endParaRPr>
          </a:p>
        </p:txBody>
      </p:sp>
      <p:sp>
        <p:nvSpPr>
          <p:cNvPr id="11" name="TextBox 10"/>
          <p:cNvSpPr txBox="1"/>
          <p:nvPr/>
        </p:nvSpPr>
        <p:spPr>
          <a:xfrm>
            <a:off x="6858016" y="2714620"/>
            <a:ext cx="1775038" cy="369332"/>
          </a:xfrm>
          <a:prstGeom prst="rect">
            <a:avLst/>
          </a:prstGeom>
          <a:noFill/>
        </p:spPr>
        <p:txBody>
          <a:bodyPr wrap="none" rtlCol="0">
            <a:spAutoFit/>
          </a:bodyPr>
          <a:lstStyle/>
          <a:p>
            <a:r>
              <a:rPr lang="en-US" dirty="0" err="1" smtClean="0">
                <a:solidFill>
                  <a:srgbClr val="FFFF00"/>
                </a:solidFill>
              </a:rPr>
              <a:t>Hasil</a:t>
            </a:r>
            <a:r>
              <a:rPr lang="en-US" dirty="0" smtClean="0">
                <a:solidFill>
                  <a:srgbClr val="FFFF00"/>
                </a:solidFill>
              </a:rPr>
              <a:t> </a:t>
            </a:r>
            <a:r>
              <a:rPr lang="en-US" dirty="0" err="1" smtClean="0">
                <a:solidFill>
                  <a:srgbClr val="FFFF00"/>
                </a:solidFill>
              </a:rPr>
              <a:t>ahir</a:t>
            </a:r>
            <a:r>
              <a:rPr lang="en-US" dirty="0" smtClean="0">
                <a:solidFill>
                  <a:srgbClr val="FFFF00"/>
                </a:solidFill>
              </a:rPr>
              <a:t> </a:t>
            </a:r>
            <a:r>
              <a:rPr lang="en-US" dirty="0" err="1" smtClean="0">
                <a:solidFill>
                  <a:srgbClr val="FFFF00"/>
                </a:solidFill>
              </a:rPr>
              <a:t>rendah</a:t>
            </a:r>
            <a:endParaRPr lang="en-US" dirty="0">
              <a:solidFill>
                <a:srgbClr val="FFFF00"/>
              </a:solidFill>
            </a:endParaRPr>
          </a:p>
        </p:txBody>
      </p:sp>
      <p:sp>
        <p:nvSpPr>
          <p:cNvPr id="12" name="Right Arrow 11"/>
          <p:cNvSpPr/>
          <p:nvPr/>
        </p:nvSpPr>
        <p:spPr>
          <a:xfrm>
            <a:off x="1714480" y="2786058"/>
            <a:ext cx="571504" cy="214314"/>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6215074" y="2786058"/>
            <a:ext cx="571504" cy="214314"/>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428728" y="4000504"/>
            <a:ext cx="6072230" cy="914400"/>
          </a:xfrm>
          <a:prstGeom prst="rect">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t>Manajemen</a:t>
            </a:r>
            <a:r>
              <a:rPr lang="en-US" sz="2000" b="1" dirty="0" smtClean="0"/>
              <a:t>  yang </a:t>
            </a:r>
            <a:r>
              <a:rPr lang="en-US" sz="2000" b="1" dirty="0" err="1" smtClean="0"/>
              <a:t>sukses</a:t>
            </a:r>
            <a:endParaRPr lang="en-US" sz="2000" b="1" dirty="0" smtClean="0"/>
          </a:p>
          <a:p>
            <a:pPr algn="ctr"/>
            <a:r>
              <a:rPr lang="en-US" sz="2000" b="1" dirty="0" err="1" smtClean="0"/>
              <a:t>Limbah</a:t>
            </a:r>
            <a:r>
              <a:rPr lang="en-US" sz="2000" b="1" dirty="0" smtClean="0"/>
              <a:t> yang </a:t>
            </a:r>
            <a:r>
              <a:rPr lang="en-US" sz="2000" b="1" dirty="0" err="1" smtClean="0"/>
              <a:t>rendah</a:t>
            </a:r>
            <a:r>
              <a:rPr lang="en-US" sz="2000" b="1" dirty="0" smtClean="0"/>
              <a:t> </a:t>
            </a:r>
            <a:r>
              <a:rPr lang="en-US" sz="2000" b="1" dirty="0" err="1" smtClean="0"/>
              <a:t>dan</a:t>
            </a:r>
            <a:r>
              <a:rPr lang="en-US" sz="2000" b="1" dirty="0" smtClean="0"/>
              <a:t> </a:t>
            </a:r>
            <a:r>
              <a:rPr lang="en-US" sz="2000" b="1" dirty="0" err="1" smtClean="0"/>
              <a:t>hasil</a:t>
            </a:r>
            <a:r>
              <a:rPr lang="en-US" sz="2000" b="1" dirty="0" smtClean="0"/>
              <a:t> </a:t>
            </a:r>
            <a:r>
              <a:rPr lang="en-US" sz="2000" b="1" dirty="0" err="1" smtClean="0"/>
              <a:t>akhir</a:t>
            </a:r>
            <a:r>
              <a:rPr lang="en-US" sz="2000" b="1" dirty="0" smtClean="0"/>
              <a:t> yang </a:t>
            </a:r>
            <a:r>
              <a:rPr lang="en-US" sz="2000" b="1" dirty="0" err="1" smtClean="0"/>
              <a:t>tinggi</a:t>
            </a:r>
            <a:endParaRPr lang="en-US" sz="2000" b="1" dirty="0"/>
          </a:p>
        </p:txBody>
      </p:sp>
      <p:cxnSp>
        <p:nvCxnSpPr>
          <p:cNvPr id="18" name="Straight Arrow Connector 17"/>
          <p:cNvCxnSpPr/>
          <p:nvPr/>
        </p:nvCxnSpPr>
        <p:spPr>
          <a:xfrm>
            <a:off x="1857356" y="3071810"/>
            <a:ext cx="1928826" cy="928694"/>
          </a:xfrm>
          <a:prstGeom prst="straightConnector1">
            <a:avLst/>
          </a:prstGeom>
          <a:ln>
            <a:solidFill>
              <a:srgbClr val="FFC000"/>
            </a:solidFill>
            <a:tailEnd type="arrow"/>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rot="10800000" flipV="1">
            <a:off x="5143504" y="3071811"/>
            <a:ext cx="1500198" cy="928694"/>
          </a:xfrm>
          <a:prstGeom prst="straightConnector1">
            <a:avLst/>
          </a:prstGeom>
          <a:ln>
            <a:solidFill>
              <a:srgbClr val="FFC000"/>
            </a:solidFill>
            <a:tailEnd type="arrow"/>
          </a:ln>
        </p:spPr>
        <p:style>
          <a:lnRef idx="3">
            <a:schemeClr val="dk1"/>
          </a:lnRef>
          <a:fillRef idx="0">
            <a:schemeClr val="dk1"/>
          </a:fillRef>
          <a:effectRef idx="2">
            <a:schemeClr val="dk1"/>
          </a:effectRef>
          <a:fontRef idx="minor">
            <a:schemeClr val="tx1"/>
          </a:fontRef>
        </p:style>
      </p:cxnSp>
      <p:sp>
        <p:nvSpPr>
          <p:cNvPr id="17" name="TextBox 16"/>
          <p:cNvSpPr txBox="1"/>
          <p:nvPr/>
        </p:nvSpPr>
        <p:spPr>
          <a:xfrm>
            <a:off x="-71470" y="4845618"/>
            <a:ext cx="9456435" cy="1477328"/>
          </a:xfrm>
          <a:prstGeom prst="rect">
            <a:avLst/>
          </a:prstGeom>
          <a:noFill/>
        </p:spPr>
        <p:txBody>
          <a:bodyPr wrap="none" rtlCol="0">
            <a:spAutoFit/>
          </a:bodyPr>
          <a:lstStyle/>
          <a:p>
            <a:r>
              <a:rPr lang="id-ID" b="1" dirty="0" smtClean="0">
                <a:solidFill>
                  <a:srgbClr val="FFFF00"/>
                </a:solidFill>
                <a:latin typeface="Arial" pitchFamily="34" charset="0"/>
                <a:cs typeface="Arial" pitchFamily="34" charset="0"/>
              </a:rPr>
              <a:t>Efesinsi  itu menunjukan kemampuan organisasi dalam menggunakan sumber daya</a:t>
            </a:r>
          </a:p>
          <a:p>
            <a:r>
              <a:rPr lang="id-ID" b="1" dirty="0" smtClean="0">
                <a:solidFill>
                  <a:srgbClr val="FFFF00"/>
                </a:solidFill>
                <a:latin typeface="Arial" pitchFamily="34" charset="0"/>
                <a:cs typeface="Arial" pitchFamily="34" charset="0"/>
              </a:rPr>
              <a:t>Dengan benar dan tidak ada pemborosan.</a:t>
            </a:r>
          </a:p>
          <a:p>
            <a:endParaRPr lang="id-ID" b="1" dirty="0" smtClean="0">
              <a:solidFill>
                <a:srgbClr val="FFFF00"/>
              </a:solidFill>
              <a:latin typeface="Arial" pitchFamily="34" charset="0"/>
              <a:cs typeface="Arial" pitchFamily="34" charset="0"/>
            </a:endParaRPr>
          </a:p>
          <a:p>
            <a:r>
              <a:rPr lang="id-ID" b="1" dirty="0" smtClean="0">
                <a:solidFill>
                  <a:srgbClr val="FFFF00"/>
                </a:solidFill>
                <a:latin typeface="Arial" pitchFamily="34" charset="0"/>
                <a:cs typeface="Arial" pitchFamily="34" charset="0"/>
              </a:rPr>
              <a:t>Efektifitas menunjukan kemampuan suatu perusahaan dalam mencapai saran-saran </a:t>
            </a:r>
          </a:p>
          <a:p>
            <a:r>
              <a:rPr lang="id-ID" b="1" dirty="0" smtClean="0">
                <a:solidFill>
                  <a:srgbClr val="FFFF00"/>
                </a:solidFill>
                <a:latin typeface="Arial" pitchFamily="34" charset="0"/>
                <a:cs typeface="Arial" pitchFamily="34" charset="0"/>
              </a:rPr>
              <a:t> (hasil ahir) yang telah ditetapkan secara tepat.</a:t>
            </a:r>
            <a:endParaRPr lang="id-ID" b="1" dirty="0">
              <a:solidFill>
                <a:srgbClr val="FFFF00"/>
              </a:solidFill>
              <a:latin typeface="Arial" pitchFamily="34" charset="0"/>
              <a:cs typeface="Arial" pitchFamily="34" charset="0"/>
            </a:endParaRPr>
          </a:p>
        </p:txBody>
      </p:sp>
    </p:spTree>
  </p:cSld>
  <p:clrMapOvr>
    <a:masterClrMapping/>
  </p:clrMapOvr>
  <p:transition>
    <p:sndAc>
      <p:stSnd>
        <p:snd r:embed="rId3" name="laser.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from="(-#ppt_w/2)" to="(#ppt_x)" calcmode="lin" valueType="num">
                                      <p:cBhvr>
                                        <p:cTn id="7" dur="1200" fill="hold">
                                          <p:stCondLst>
                                            <p:cond delay="0"/>
                                          </p:stCondLst>
                                        </p:cTn>
                                        <p:tgtEl>
                                          <p:spTgt spid="3"/>
                                        </p:tgtEl>
                                        <p:attrNameLst>
                                          <p:attrName>ppt_x</p:attrName>
                                        </p:attrNameLst>
                                      </p:cBhvr>
                                    </p:anim>
                                    <p:anim from="0" to="-1.0" calcmode="lin" valueType="num">
                                      <p:cBhvr>
                                        <p:cTn id="8" dur="400" decel="50000" autoRev="1" fill="hold">
                                          <p:stCondLst>
                                            <p:cond delay="1200"/>
                                          </p:stCondLst>
                                        </p:cTn>
                                        <p:tgtEl>
                                          <p:spTgt spid="3"/>
                                        </p:tgtEl>
                                        <p:attrNameLst>
                                          <p:attrName>xshear</p:attrName>
                                        </p:attrNameLst>
                                      </p:cBhvr>
                                    </p:anim>
                                    <p:animScale>
                                      <p:cBhvr>
                                        <p:cTn id="9" dur="400" decel="100000" autoRev="1" fill="hold">
                                          <p:stCondLst>
                                            <p:cond delay="1200"/>
                                          </p:stCondLst>
                                        </p:cTn>
                                        <p:tgtEl>
                                          <p:spTgt spid="3"/>
                                        </p:tgtEl>
                                      </p:cBhvr>
                                      <p:from x="100000" y="100000"/>
                                      <p:to x="80000" y="100000"/>
                                    </p:animScale>
                                    <p:anim by="(#ppt_h/3+#ppt_w*0.1)" calcmode="lin" valueType="num">
                                      <p:cBhvr additive="sum">
                                        <p:cTn id="10" dur="400" decel="100000" autoRev="1" fill="hold">
                                          <p:stCondLst>
                                            <p:cond delay="1200"/>
                                          </p:stCondLst>
                                        </p:cTn>
                                        <p:tgtEl>
                                          <p:spTgt spid="3"/>
                                        </p:tgtEl>
                                        <p:attrNameLst>
                                          <p:attrName>ppt_x</p:attrName>
                                        </p:attrNameLst>
                                      </p:cBhvr>
                                    </p:anim>
                                  </p:childTnLst>
                                </p:cTn>
                              </p:par>
                            </p:childTnLst>
                          </p:cTn>
                        </p:par>
                        <p:par>
                          <p:cTn id="11" fill="hold">
                            <p:stCondLst>
                              <p:cond delay="2000"/>
                            </p:stCondLst>
                            <p:childTnLst>
                              <p:par>
                                <p:cTn id="12" presetID="15" presetClass="entr" presetSubtype="0"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2000" fill="hold"/>
                                        <p:tgtEl>
                                          <p:spTgt spid="4"/>
                                        </p:tgtEl>
                                        <p:attrNameLst>
                                          <p:attrName>ppt_w</p:attrName>
                                        </p:attrNameLst>
                                      </p:cBhvr>
                                      <p:tavLst>
                                        <p:tav tm="0">
                                          <p:val>
                                            <p:fltVal val="0"/>
                                          </p:val>
                                        </p:tav>
                                        <p:tav tm="100000">
                                          <p:val>
                                            <p:strVal val="#ppt_w"/>
                                          </p:val>
                                        </p:tav>
                                      </p:tavLst>
                                    </p:anim>
                                    <p:anim calcmode="lin" valueType="num">
                                      <p:cBhvr>
                                        <p:cTn id="15" dur="2000" fill="hold"/>
                                        <p:tgtEl>
                                          <p:spTgt spid="4"/>
                                        </p:tgtEl>
                                        <p:attrNameLst>
                                          <p:attrName>ppt_h</p:attrName>
                                        </p:attrNameLst>
                                      </p:cBhvr>
                                      <p:tavLst>
                                        <p:tav tm="0">
                                          <p:val>
                                            <p:fltVal val="0"/>
                                          </p:val>
                                        </p:tav>
                                        <p:tav tm="100000">
                                          <p:val>
                                            <p:strVal val="#ppt_h"/>
                                          </p:val>
                                        </p:tav>
                                      </p:tavLst>
                                    </p:anim>
                                    <p:anim calcmode="lin" valueType="num">
                                      <p:cBhvr>
                                        <p:cTn id="16" dur="2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7" dur="2000" fill="hold"/>
                                        <p:tgtEl>
                                          <p:spTgt spid="4"/>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4000"/>
                            </p:stCondLst>
                            <p:childTnLst>
                              <p:par>
                                <p:cTn id="19" presetID="15" presetClass="entr" presetSubtype="0"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2000" fill="hold"/>
                                        <p:tgtEl>
                                          <p:spTgt spid="5"/>
                                        </p:tgtEl>
                                        <p:attrNameLst>
                                          <p:attrName>ppt_w</p:attrName>
                                        </p:attrNameLst>
                                      </p:cBhvr>
                                      <p:tavLst>
                                        <p:tav tm="0">
                                          <p:val>
                                            <p:fltVal val="0"/>
                                          </p:val>
                                        </p:tav>
                                        <p:tav tm="100000">
                                          <p:val>
                                            <p:strVal val="#ppt_w"/>
                                          </p:val>
                                        </p:tav>
                                      </p:tavLst>
                                    </p:anim>
                                    <p:anim calcmode="lin" valueType="num">
                                      <p:cBhvr>
                                        <p:cTn id="22" dur="2000" fill="hold"/>
                                        <p:tgtEl>
                                          <p:spTgt spid="5"/>
                                        </p:tgtEl>
                                        <p:attrNameLst>
                                          <p:attrName>ppt_h</p:attrName>
                                        </p:attrNameLst>
                                      </p:cBhvr>
                                      <p:tavLst>
                                        <p:tav tm="0">
                                          <p:val>
                                            <p:fltVal val="0"/>
                                          </p:val>
                                        </p:tav>
                                        <p:tav tm="100000">
                                          <p:val>
                                            <p:strVal val="#ppt_h"/>
                                          </p:val>
                                        </p:tav>
                                      </p:tavLst>
                                    </p:anim>
                                    <p:anim calcmode="lin" valueType="num">
                                      <p:cBhvr>
                                        <p:cTn id="23" dur="2000" fill="hold"/>
                                        <p:tgtEl>
                                          <p:spTgt spid="5"/>
                                        </p:tgtEl>
                                        <p:attrNameLst>
                                          <p:attrName>ppt_x</p:attrName>
                                        </p:attrNameLst>
                                      </p:cBhvr>
                                      <p:tavLst>
                                        <p:tav tm="0" fmla="#ppt_x+(cos(-2*pi*(1-$))*-#ppt_x-sin(-2*pi*(1-$))*(1-#ppt_y))*(1-$)">
                                          <p:val>
                                            <p:fltVal val="0"/>
                                          </p:val>
                                        </p:tav>
                                        <p:tav tm="100000">
                                          <p:val>
                                            <p:fltVal val="1"/>
                                          </p:val>
                                        </p:tav>
                                      </p:tavLst>
                                    </p:anim>
                                    <p:anim calcmode="lin" valueType="num">
                                      <p:cBhvr>
                                        <p:cTn id="24" dur="2000" fill="hold"/>
                                        <p:tgtEl>
                                          <p:spTgt spid="5"/>
                                        </p:tgtEl>
                                        <p:attrNameLst>
                                          <p:attrName>ppt_y</p:attrName>
                                        </p:attrNameLst>
                                      </p:cBhvr>
                                      <p:tavLst>
                                        <p:tav tm="0" fmla="#ppt_y+(sin(-2*pi*(1-$))*-#ppt_x+cos(-2*pi*(1-$))*(1-#ppt_y))*(1-$)">
                                          <p:val>
                                            <p:fltVal val="0"/>
                                          </p:val>
                                        </p:tav>
                                        <p:tav tm="100000">
                                          <p:val>
                                            <p:fltVal val="1"/>
                                          </p:val>
                                        </p:tav>
                                      </p:tavLst>
                                    </p:anim>
                                  </p:childTnLst>
                                </p:cTn>
                              </p:par>
                            </p:childTnLst>
                          </p:cTn>
                        </p:par>
                        <p:par>
                          <p:cTn id="25" fill="hold">
                            <p:stCondLst>
                              <p:cond delay="6000"/>
                            </p:stCondLst>
                            <p:childTnLst>
                              <p:par>
                                <p:cTn id="26" presetID="15" presetClass="entr" presetSubtype="0"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p:cTn id="28" dur="2000" fill="hold"/>
                                        <p:tgtEl>
                                          <p:spTgt spid="14"/>
                                        </p:tgtEl>
                                        <p:attrNameLst>
                                          <p:attrName>ppt_w</p:attrName>
                                        </p:attrNameLst>
                                      </p:cBhvr>
                                      <p:tavLst>
                                        <p:tav tm="0">
                                          <p:val>
                                            <p:fltVal val="0"/>
                                          </p:val>
                                        </p:tav>
                                        <p:tav tm="100000">
                                          <p:val>
                                            <p:strVal val="#ppt_w"/>
                                          </p:val>
                                        </p:tav>
                                      </p:tavLst>
                                    </p:anim>
                                    <p:anim calcmode="lin" valueType="num">
                                      <p:cBhvr>
                                        <p:cTn id="29" dur="2000" fill="hold"/>
                                        <p:tgtEl>
                                          <p:spTgt spid="14"/>
                                        </p:tgtEl>
                                        <p:attrNameLst>
                                          <p:attrName>ppt_h</p:attrName>
                                        </p:attrNameLst>
                                      </p:cBhvr>
                                      <p:tavLst>
                                        <p:tav tm="0">
                                          <p:val>
                                            <p:fltVal val="0"/>
                                          </p:val>
                                        </p:tav>
                                        <p:tav tm="100000">
                                          <p:val>
                                            <p:strVal val="#ppt_h"/>
                                          </p:val>
                                        </p:tav>
                                      </p:tavLst>
                                    </p:anim>
                                    <p:anim calcmode="lin" valueType="num">
                                      <p:cBhvr>
                                        <p:cTn id="30" dur="2000" fill="hold"/>
                                        <p:tgtEl>
                                          <p:spTgt spid="14"/>
                                        </p:tgtEl>
                                        <p:attrNameLst>
                                          <p:attrName>ppt_x</p:attrName>
                                        </p:attrNameLst>
                                      </p:cBhvr>
                                      <p:tavLst>
                                        <p:tav tm="0" fmla="#ppt_x+(cos(-2*pi*(1-$))*-#ppt_x-sin(-2*pi*(1-$))*(1-#ppt_y))*(1-$)">
                                          <p:val>
                                            <p:fltVal val="0"/>
                                          </p:val>
                                        </p:tav>
                                        <p:tav tm="100000">
                                          <p:val>
                                            <p:fltVal val="1"/>
                                          </p:val>
                                        </p:tav>
                                      </p:tavLst>
                                    </p:anim>
                                    <p:anim calcmode="lin" valueType="num">
                                      <p:cBhvr>
                                        <p:cTn id="31" dur="2000" fill="hold"/>
                                        <p:tgtEl>
                                          <p:spTgt spid="14"/>
                                        </p:tgtEl>
                                        <p:attrNameLst>
                                          <p:attrName>ppt_y</p:attrName>
                                        </p:attrNameLst>
                                      </p:cBhvr>
                                      <p:tavLst>
                                        <p:tav tm="0" fmla="#ppt_y+(sin(-2*pi*(1-$))*-#ppt_x+cos(-2*pi*(1-$))*(1-#ppt_y))*(1-$)">
                                          <p:val>
                                            <p:fltVal val="0"/>
                                          </p:val>
                                        </p:tav>
                                        <p:tav tm="100000">
                                          <p:val>
                                            <p:fltVal val="1"/>
                                          </p:val>
                                        </p:tav>
                                      </p:tavLst>
                                    </p:anim>
                                  </p:childTnLst>
                                </p:cTn>
                              </p:par>
                            </p:childTnLst>
                          </p:cTn>
                        </p:par>
                        <p:par>
                          <p:cTn id="32" fill="hold">
                            <p:stCondLst>
                              <p:cond delay="8000"/>
                            </p:stCondLst>
                            <p:childTnLst>
                              <p:par>
                                <p:cTn id="33" presetID="55" presetClass="entr" presetSubtype="0" fill="hold" grpId="0" nodeType="after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2000" fill="hold"/>
                                        <p:tgtEl>
                                          <p:spTgt spid="6"/>
                                        </p:tgtEl>
                                        <p:attrNameLst>
                                          <p:attrName>ppt_w</p:attrName>
                                        </p:attrNameLst>
                                      </p:cBhvr>
                                      <p:tavLst>
                                        <p:tav tm="0">
                                          <p:val>
                                            <p:strVal val="#ppt_w*0.70"/>
                                          </p:val>
                                        </p:tav>
                                        <p:tav tm="100000">
                                          <p:val>
                                            <p:strVal val="#ppt_w"/>
                                          </p:val>
                                        </p:tav>
                                      </p:tavLst>
                                    </p:anim>
                                    <p:anim calcmode="lin" valueType="num">
                                      <p:cBhvr>
                                        <p:cTn id="36" dur="2000" fill="hold"/>
                                        <p:tgtEl>
                                          <p:spTgt spid="6"/>
                                        </p:tgtEl>
                                        <p:attrNameLst>
                                          <p:attrName>ppt_h</p:attrName>
                                        </p:attrNameLst>
                                      </p:cBhvr>
                                      <p:tavLst>
                                        <p:tav tm="0">
                                          <p:val>
                                            <p:strVal val="#ppt_h"/>
                                          </p:val>
                                        </p:tav>
                                        <p:tav tm="100000">
                                          <p:val>
                                            <p:strVal val="#ppt_h"/>
                                          </p:val>
                                        </p:tav>
                                      </p:tavLst>
                                    </p:anim>
                                    <p:animEffect transition="in" filter="fade">
                                      <p:cBhvr>
                                        <p:cTn id="37" dur="2000"/>
                                        <p:tgtEl>
                                          <p:spTgt spid="6"/>
                                        </p:tgtEl>
                                      </p:cBhvr>
                                    </p:animEffect>
                                  </p:childTnLst>
                                </p:cTn>
                              </p:par>
                            </p:childTnLst>
                          </p:cTn>
                        </p:par>
                        <p:par>
                          <p:cTn id="38" fill="hold">
                            <p:stCondLst>
                              <p:cond delay="10000"/>
                            </p:stCondLst>
                            <p:childTnLst>
                              <p:par>
                                <p:cTn id="39" presetID="10" presetClass="entr" presetSubtype="0" fill="hold" grpId="0" nodeType="after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p:bldP spid="7" grpId="0"/>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785794"/>
          </a:xfrm>
          <a:blipFill>
            <a:blip r:embed="rId4" cstate="print"/>
            <a:tile tx="0" ty="0" sx="100000" sy="100000" flip="none" algn="tl"/>
          </a:blipFill>
        </p:spPr>
        <p:txBody>
          <a:bodyPr>
            <a:noAutofit/>
          </a:bodyPr>
          <a:lstStyle/>
          <a:p>
            <a:pPr algn="ctr"/>
            <a:r>
              <a:rPr lang="en-US" sz="2400" b="1" dirty="0" err="1" smtClean="0">
                <a:solidFill>
                  <a:schemeClr val="accent6">
                    <a:lumMod val="50000"/>
                  </a:schemeClr>
                </a:solidFill>
                <a:latin typeface="Arial" pitchFamily="34" charset="0"/>
                <a:cs typeface="Arial" pitchFamily="34" charset="0"/>
              </a:rPr>
              <a:t>Konsep</a:t>
            </a:r>
            <a:r>
              <a:rPr lang="en-US" sz="2400" b="1" dirty="0" smtClean="0">
                <a:solidFill>
                  <a:schemeClr val="accent6">
                    <a:lumMod val="50000"/>
                  </a:schemeClr>
                </a:solidFill>
                <a:latin typeface="Arial" pitchFamily="34" charset="0"/>
                <a:cs typeface="Arial" pitchFamily="34" charset="0"/>
              </a:rPr>
              <a:t>  </a:t>
            </a:r>
            <a:r>
              <a:rPr lang="en-US" sz="2400" b="1" dirty="0" err="1" smtClean="0">
                <a:solidFill>
                  <a:schemeClr val="accent6">
                    <a:lumMod val="50000"/>
                  </a:schemeClr>
                </a:solidFill>
                <a:latin typeface="Arial" pitchFamily="34" charset="0"/>
                <a:cs typeface="Arial" pitchFamily="34" charset="0"/>
              </a:rPr>
              <a:t>manajemen</a:t>
            </a:r>
            <a:r>
              <a:rPr lang="en-US" sz="2400" b="1" dirty="0" smtClean="0">
                <a:solidFill>
                  <a:schemeClr val="accent6">
                    <a:lumMod val="50000"/>
                  </a:schemeClr>
                </a:solidFill>
                <a:latin typeface="Arial" pitchFamily="34" charset="0"/>
                <a:cs typeface="Arial" pitchFamily="34" charset="0"/>
              </a:rPr>
              <a:t> </a:t>
            </a:r>
            <a:r>
              <a:rPr lang="en-US" sz="2400" b="1" dirty="0" err="1" smtClean="0">
                <a:solidFill>
                  <a:schemeClr val="accent6">
                    <a:lumMod val="50000"/>
                  </a:schemeClr>
                </a:solidFill>
                <a:latin typeface="Arial" pitchFamily="34" charset="0"/>
                <a:cs typeface="Arial" pitchFamily="34" charset="0"/>
              </a:rPr>
              <a:t>mengacu</a:t>
            </a:r>
            <a:r>
              <a:rPr lang="en-US" sz="2400" b="1" dirty="0" smtClean="0">
                <a:solidFill>
                  <a:schemeClr val="accent6">
                    <a:lumMod val="50000"/>
                  </a:schemeClr>
                </a:solidFill>
                <a:latin typeface="Arial" pitchFamily="34" charset="0"/>
                <a:cs typeface="Arial" pitchFamily="34" charset="0"/>
              </a:rPr>
              <a:t> </a:t>
            </a:r>
            <a:r>
              <a:rPr lang="en-US" sz="2400" b="1" dirty="0" err="1" smtClean="0">
                <a:solidFill>
                  <a:schemeClr val="accent6">
                    <a:lumMod val="50000"/>
                  </a:schemeClr>
                </a:solidFill>
                <a:latin typeface="Arial" pitchFamily="34" charset="0"/>
                <a:cs typeface="Arial" pitchFamily="34" charset="0"/>
              </a:rPr>
              <a:t>kepada</a:t>
            </a:r>
            <a:r>
              <a:rPr lang="en-US" sz="2400" b="1" dirty="0" smtClean="0">
                <a:solidFill>
                  <a:schemeClr val="accent6">
                    <a:lumMod val="50000"/>
                  </a:schemeClr>
                </a:solidFill>
                <a:latin typeface="Arial" pitchFamily="34" charset="0"/>
                <a:cs typeface="Arial" pitchFamily="34" charset="0"/>
              </a:rPr>
              <a:t> </a:t>
            </a:r>
            <a:r>
              <a:rPr lang="en-US" sz="2400" b="1" dirty="0" err="1" smtClean="0">
                <a:solidFill>
                  <a:schemeClr val="accent6">
                    <a:lumMod val="50000"/>
                  </a:schemeClr>
                </a:solidFill>
                <a:latin typeface="Arial" pitchFamily="34" charset="0"/>
                <a:cs typeface="Arial" pitchFamily="34" charset="0"/>
              </a:rPr>
              <a:t>Perencanaan</a:t>
            </a:r>
            <a:r>
              <a:rPr lang="en-US" sz="2400" b="1" dirty="0" smtClean="0">
                <a:solidFill>
                  <a:schemeClr val="accent6">
                    <a:lumMod val="50000"/>
                  </a:schemeClr>
                </a:solidFill>
                <a:latin typeface="Arial" pitchFamily="34" charset="0"/>
                <a:cs typeface="Arial" pitchFamily="34" charset="0"/>
              </a:rPr>
              <a:t> ,</a:t>
            </a:r>
            <a:r>
              <a:rPr lang="en-US" sz="2400" b="1" dirty="0" err="1" smtClean="0">
                <a:solidFill>
                  <a:schemeClr val="accent6">
                    <a:lumMod val="50000"/>
                  </a:schemeClr>
                </a:solidFill>
                <a:latin typeface="Arial" pitchFamily="34" charset="0"/>
                <a:cs typeface="Arial" pitchFamily="34" charset="0"/>
              </a:rPr>
              <a:t>Pengorganisasian</a:t>
            </a:r>
            <a:r>
              <a:rPr lang="en-US" sz="2400" b="1" dirty="0" smtClean="0">
                <a:solidFill>
                  <a:schemeClr val="accent6">
                    <a:lumMod val="50000"/>
                  </a:schemeClr>
                </a:solidFill>
                <a:latin typeface="Arial" pitchFamily="34" charset="0"/>
                <a:cs typeface="Arial" pitchFamily="34" charset="0"/>
              </a:rPr>
              <a:t>,  </a:t>
            </a:r>
            <a:r>
              <a:rPr lang="en-US" sz="2400" b="1" dirty="0" err="1" smtClean="0">
                <a:solidFill>
                  <a:schemeClr val="accent6">
                    <a:lumMod val="50000"/>
                  </a:schemeClr>
                </a:solidFill>
                <a:latin typeface="Arial" pitchFamily="34" charset="0"/>
                <a:cs typeface="Arial" pitchFamily="34" charset="0"/>
              </a:rPr>
              <a:t>Pengarahan</a:t>
            </a:r>
            <a:r>
              <a:rPr lang="en-US" sz="2400" b="1" dirty="0" smtClean="0">
                <a:solidFill>
                  <a:schemeClr val="accent6">
                    <a:lumMod val="50000"/>
                  </a:schemeClr>
                </a:solidFill>
                <a:latin typeface="Arial" pitchFamily="34" charset="0"/>
                <a:cs typeface="Arial" pitchFamily="34" charset="0"/>
              </a:rPr>
              <a:t>, </a:t>
            </a:r>
            <a:r>
              <a:rPr lang="en-US" sz="2400" b="1" dirty="0" err="1" smtClean="0">
                <a:solidFill>
                  <a:schemeClr val="accent6">
                    <a:lumMod val="50000"/>
                  </a:schemeClr>
                </a:solidFill>
                <a:latin typeface="Arial" pitchFamily="34" charset="0"/>
                <a:cs typeface="Arial" pitchFamily="34" charset="0"/>
              </a:rPr>
              <a:t>Pengendalian</a:t>
            </a:r>
            <a:r>
              <a:rPr lang="en-US" sz="2400" b="1" dirty="0" smtClean="0">
                <a:solidFill>
                  <a:schemeClr val="accent6">
                    <a:lumMod val="50000"/>
                  </a:schemeClr>
                </a:solidFill>
                <a:latin typeface="Arial" pitchFamily="34" charset="0"/>
                <a:cs typeface="Arial" pitchFamily="34" charset="0"/>
              </a:rPr>
              <a:t> (P4)</a:t>
            </a:r>
            <a:endParaRPr lang="en-US" sz="2400" b="1" dirty="0">
              <a:solidFill>
                <a:schemeClr val="accent6">
                  <a:lumMod val="50000"/>
                </a:schemeClr>
              </a:solidFill>
              <a:latin typeface="Arial" pitchFamily="34" charset="0"/>
              <a:cs typeface="Arial" pitchFamily="34" charset="0"/>
            </a:endParaRPr>
          </a:p>
        </p:txBody>
      </p:sp>
      <p:sp>
        <p:nvSpPr>
          <p:cNvPr id="2" name="Content Placeholder 1"/>
          <p:cNvSpPr>
            <a:spLocks noGrp="1"/>
          </p:cNvSpPr>
          <p:nvPr>
            <p:ph idx="1"/>
          </p:nvPr>
        </p:nvSpPr>
        <p:spPr>
          <a:xfrm>
            <a:off x="0" y="785794"/>
            <a:ext cx="9144000" cy="6072206"/>
          </a:xfrm>
          <a:blipFill>
            <a:blip r:embed="rId5" cstate="print"/>
            <a:tile tx="0" ty="0" sx="100000" sy="100000" flip="none" algn="tl"/>
          </a:blipFill>
        </p:spPr>
        <p:txBody>
          <a:bodyPr>
            <a:normAutofit fontScale="70000" lnSpcReduction="20000"/>
          </a:bodyPr>
          <a:lstStyle/>
          <a:p>
            <a:pPr marL="624078" indent="-514350">
              <a:buFont typeface="+mj-lt"/>
              <a:buAutoNum type="arabicParenR"/>
            </a:pPr>
            <a:endParaRPr lang="en-US" u="sng" dirty="0" smtClean="0">
              <a:solidFill>
                <a:srgbClr val="FFC000"/>
              </a:solidFill>
            </a:endParaRPr>
          </a:p>
          <a:p>
            <a:pPr marL="624078" indent="-514350">
              <a:buFont typeface="+mj-lt"/>
              <a:buAutoNum type="arabicParenR"/>
            </a:pPr>
            <a:r>
              <a:rPr lang="en-US" sz="3400" b="1" u="sng" dirty="0" err="1" smtClean="0">
                <a:solidFill>
                  <a:srgbClr val="FFC000"/>
                </a:solidFill>
                <a:latin typeface="Arial" pitchFamily="34" charset="0"/>
                <a:cs typeface="Arial" pitchFamily="34" charset="0"/>
              </a:rPr>
              <a:t>Manajemen</a:t>
            </a:r>
            <a:r>
              <a:rPr lang="en-US" sz="3400" b="1" u="sng" dirty="0" smtClean="0">
                <a:solidFill>
                  <a:srgbClr val="FFC000"/>
                </a:solidFill>
                <a:latin typeface="Arial" pitchFamily="34" charset="0"/>
                <a:cs typeface="Arial" pitchFamily="34" charset="0"/>
              </a:rPr>
              <a:t> </a:t>
            </a:r>
            <a:r>
              <a:rPr lang="en-US" sz="3400" b="1" u="sng" dirty="0" err="1" smtClean="0">
                <a:solidFill>
                  <a:srgbClr val="FFC000"/>
                </a:solidFill>
                <a:latin typeface="Arial" pitchFamily="34" charset="0"/>
                <a:cs typeface="Arial" pitchFamily="34" charset="0"/>
              </a:rPr>
              <a:t>sebagai</a:t>
            </a:r>
            <a:r>
              <a:rPr lang="en-US" sz="3400" b="1" u="sng" dirty="0" smtClean="0">
                <a:solidFill>
                  <a:srgbClr val="FFC000"/>
                </a:solidFill>
                <a:latin typeface="Arial" pitchFamily="34" charset="0"/>
                <a:cs typeface="Arial" pitchFamily="34" charset="0"/>
              </a:rPr>
              <a:t> </a:t>
            </a:r>
            <a:r>
              <a:rPr lang="en-US" sz="3400" b="1" u="sng" dirty="0" err="1" smtClean="0">
                <a:solidFill>
                  <a:srgbClr val="FFC000"/>
                </a:solidFill>
                <a:latin typeface="Arial" pitchFamily="34" charset="0"/>
                <a:cs typeface="Arial" pitchFamily="34" charset="0"/>
              </a:rPr>
              <a:t>proses</a:t>
            </a:r>
            <a:r>
              <a:rPr lang="en-US" sz="3400" b="1" u="sng" dirty="0" smtClean="0">
                <a:solidFill>
                  <a:srgbClr val="FFC000"/>
                </a:solidFill>
                <a:latin typeface="Arial" pitchFamily="34" charset="0"/>
                <a:cs typeface="Arial" pitchFamily="34" charset="0"/>
              </a:rPr>
              <a:t> </a:t>
            </a:r>
            <a:r>
              <a:rPr lang="en-US" sz="3400" b="1" u="sng" dirty="0" err="1" smtClean="0">
                <a:solidFill>
                  <a:srgbClr val="FFC000"/>
                </a:solidFill>
                <a:latin typeface="Arial" pitchFamily="34" charset="0"/>
                <a:cs typeface="Arial" pitchFamily="34" charset="0"/>
              </a:rPr>
              <a:t>kegiatan</a:t>
            </a:r>
            <a:r>
              <a:rPr lang="en-US" sz="3400" b="1" dirty="0" smtClean="0">
                <a:solidFill>
                  <a:srgbClr val="FFC000"/>
                </a:solidFill>
                <a:latin typeface="Arial" pitchFamily="34" charset="0"/>
                <a:cs typeface="Arial" pitchFamily="34" charset="0"/>
              </a:rPr>
              <a:t> (yang </a:t>
            </a:r>
            <a:r>
              <a:rPr lang="en-US" sz="3400" b="1" dirty="0" err="1" smtClean="0">
                <a:solidFill>
                  <a:srgbClr val="FFC000"/>
                </a:solidFill>
                <a:latin typeface="Arial" pitchFamily="34" charset="0"/>
                <a:cs typeface="Arial" pitchFamily="34" charset="0"/>
              </a:rPr>
              <a:t>dimulai</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dari</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kegiatan</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merencanakan</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melaksanakan</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serta</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mengkoordinasikan</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apa</a:t>
            </a:r>
            <a:r>
              <a:rPr lang="en-US" sz="3400" b="1" dirty="0" smtClean="0">
                <a:solidFill>
                  <a:srgbClr val="FFC000"/>
                </a:solidFill>
                <a:latin typeface="Arial" pitchFamily="34" charset="0"/>
                <a:cs typeface="Arial" pitchFamily="34" charset="0"/>
              </a:rPr>
              <a:t> yang </a:t>
            </a:r>
            <a:r>
              <a:rPr lang="en-US" sz="3400" b="1" dirty="0" err="1" smtClean="0">
                <a:solidFill>
                  <a:srgbClr val="FFC000"/>
                </a:solidFill>
                <a:latin typeface="Arial" pitchFamily="34" charset="0"/>
                <a:cs typeface="Arial" pitchFamily="34" charset="0"/>
              </a:rPr>
              <a:t>direncanakan</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sampai</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dengan</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kegiatan</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mengawasi</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atau</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mengendalikannya</a:t>
            </a:r>
            <a:r>
              <a:rPr lang="en-US" sz="3400" b="1" dirty="0" smtClean="0">
                <a:solidFill>
                  <a:srgbClr val="FFC000"/>
                </a:solidFill>
                <a:latin typeface="Arial" pitchFamily="34" charset="0"/>
                <a:cs typeface="Arial" pitchFamily="34" charset="0"/>
              </a:rPr>
              <a:t> agar </a:t>
            </a:r>
            <a:r>
              <a:rPr lang="en-US" sz="3400" b="1" dirty="0" err="1" smtClean="0">
                <a:solidFill>
                  <a:srgbClr val="FFC000"/>
                </a:solidFill>
                <a:latin typeface="Arial" pitchFamily="34" charset="0"/>
                <a:cs typeface="Arial" pitchFamily="34" charset="0"/>
              </a:rPr>
              <a:t>sesuai</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dengan</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apa</a:t>
            </a:r>
            <a:r>
              <a:rPr lang="en-US" sz="3400" b="1" dirty="0" smtClean="0">
                <a:solidFill>
                  <a:srgbClr val="FFC000"/>
                </a:solidFill>
                <a:latin typeface="Arial" pitchFamily="34" charset="0"/>
                <a:cs typeface="Arial" pitchFamily="34" charset="0"/>
              </a:rPr>
              <a:t> yang </a:t>
            </a:r>
            <a:r>
              <a:rPr lang="en-US" sz="3400" b="1" dirty="0" err="1" smtClean="0">
                <a:solidFill>
                  <a:srgbClr val="FFC000"/>
                </a:solidFill>
                <a:latin typeface="Arial" pitchFamily="34" charset="0"/>
                <a:cs typeface="Arial" pitchFamily="34" charset="0"/>
              </a:rPr>
              <a:t>telah</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direncanakan</a:t>
            </a:r>
            <a:r>
              <a:rPr lang="en-US" sz="3400" b="1" dirty="0" smtClean="0">
                <a:solidFill>
                  <a:srgbClr val="FFC000"/>
                </a:solidFill>
                <a:latin typeface="Arial" pitchFamily="34" charset="0"/>
                <a:cs typeface="Arial" pitchFamily="34" charset="0"/>
              </a:rPr>
              <a:t>) </a:t>
            </a:r>
          </a:p>
          <a:p>
            <a:pPr marL="624078" indent="-514350">
              <a:buFont typeface="+mj-lt"/>
              <a:buAutoNum type="arabicParenR"/>
            </a:pPr>
            <a:endParaRPr lang="en-US" sz="3400" dirty="0" smtClean="0">
              <a:solidFill>
                <a:srgbClr val="FFC000"/>
              </a:solidFill>
              <a:latin typeface="Arial" pitchFamily="34" charset="0"/>
              <a:cs typeface="Arial" pitchFamily="34" charset="0"/>
            </a:endParaRPr>
          </a:p>
          <a:p>
            <a:pPr marL="624078" indent="-514350">
              <a:buFont typeface="+mj-lt"/>
              <a:buAutoNum type="arabicParenR"/>
            </a:pPr>
            <a:r>
              <a:rPr lang="en-US" sz="3400" b="1" dirty="0" err="1" smtClean="0">
                <a:solidFill>
                  <a:srgbClr val="FFC000"/>
                </a:solidFill>
                <a:latin typeface="Arial" pitchFamily="34" charset="0"/>
                <a:cs typeface="Arial" pitchFamily="34" charset="0"/>
              </a:rPr>
              <a:t>Manajemen</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sebagai</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suatu</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ilmu</a:t>
            </a:r>
            <a:r>
              <a:rPr lang="en-US" sz="3400" b="1" dirty="0" smtClean="0">
                <a:solidFill>
                  <a:srgbClr val="FFC000"/>
                </a:solidFill>
                <a:latin typeface="Arial" pitchFamily="34" charset="0"/>
                <a:cs typeface="Arial" pitchFamily="34" charset="0"/>
              </a:rPr>
              <a:t> </a:t>
            </a:r>
          </a:p>
          <a:p>
            <a:pPr marL="624078" indent="-514350">
              <a:buNone/>
            </a:pPr>
            <a:r>
              <a:rPr lang="en-US" sz="3400" b="1" dirty="0" smtClean="0">
                <a:solidFill>
                  <a:srgbClr val="FFC000"/>
                </a:solidFill>
                <a:latin typeface="Arial" pitchFamily="34" charset="0"/>
                <a:cs typeface="Arial" pitchFamily="34" charset="0"/>
              </a:rPr>
              <a:t>    a. </a:t>
            </a:r>
            <a:r>
              <a:rPr lang="en-US" sz="3400" b="1" dirty="0" err="1" smtClean="0">
                <a:solidFill>
                  <a:srgbClr val="FFC000"/>
                </a:solidFill>
                <a:latin typeface="Arial" pitchFamily="34" charset="0"/>
                <a:cs typeface="Arial" pitchFamily="34" charset="0"/>
              </a:rPr>
              <a:t>Prinsif</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dan</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konsep</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manajemen</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dapat</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dipelajari</a:t>
            </a:r>
            <a:r>
              <a:rPr lang="en-US" sz="3400" b="1" dirty="0" smtClean="0">
                <a:solidFill>
                  <a:srgbClr val="FFC000"/>
                </a:solidFill>
                <a:latin typeface="Arial" pitchFamily="34" charset="0"/>
                <a:cs typeface="Arial" pitchFamily="34" charset="0"/>
              </a:rPr>
              <a:t>.</a:t>
            </a:r>
          </a:p>
          <a:p>
            <a:pPr marL="624078" indent="-514350">
              <a:buNone/>
            </a:pPr>
            <a:r>
              <a:rPr lang="en-US" sz="3400" b="1" dirty="0" smtClean="0">
                <a:solidFill>
                  <a:srgbClr val="FFC000"/>
                </a:solidFill>
                <a:latin typeface="Arial" pitchFamily="34" charset="0"/>
                <a:cs typeface="Arial" pitchFamily="34" charset="0"/>
              </a:rPr>
              <a:t>    b. Decision making </a:t>
            </a:r>
            <a:r>
              <a:rPr lang="en-US" sz="3400" b="1" dirty="0" err="1" smtClean="0">
                <a:solidFill>
                  <a:srgbClr val="FFC000"/>
                </a:solidFill>
                <a:latin typeface="Arial" pitchFamily="34" charset="0"/>
                <a:cs typeface="Arial" pitchFamily="34" charset="0"/>
              </a:rPr>
              <a:t>dapat</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didekati</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dengan</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kaidah-kaidah</a:t>
            </a:r>
            <a:endParaRPr lang="id-ID" sz="3400" b="1" dirty="0" smtClean="0">
              <a:solidFill>
                <a:srgbClr val="FFC000"/>
              </a:solidFill>
              <a:latin typeface="Arial" pitchFamily="34" charset="0"/>
              <a:cs typeface="Arial" pitchFamily="34" charset="0"/>
            </a:endParaRPr>
          </a:p>
          <a:p>
            <a:pPr marL="624078" indent="-514350">
              <a:buNone/>
            </a:pPr>
            <a:r>
              <a:rPr lang="id-ID"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ilmiah</a:t>
            </a:r>
            <a:r>
              <a:rPr lang="en-US" sz="3400" b="1" dirty="0" smtClean="0">
                <a:solidFill>
                  <a:srgbClr val="FFC000"/>
                </a:solidFill>
                <a:latin typeface="Arial" pitchFamily="34" charset="0"/>
                <a:cs typeface="Arial" pitchFamily="34" charset="0"/>
              </a:rPr>
              <a:t> </a:t>
            </a:r>
          </a:p>
          <a:p>
            <a:pPr marL="624078" indent="-514350">
              <a:buNone/>
            </a:pPr>
            <a:r>
              <a:rPr lang="en-US" sz="3400" b="1" dirty="0" smtClean="0">
                <a:solidFill>
                  <a:srgbClr val="FFC000"/>
                </a:solidFill>
                <a:latin typeface="Arial" pitchFamily="34" charset="0"/>
                <a:cs typeface="Arial" pitchFamily="34" charset="0"/>
              </a:rPr>
              <a:t>    c. </a:t>
            </a:r>
            <a:r>
              <a:rPr lang="en-US" sz="3400" b="1" dirty="0" err="1" smtClean="0">
                <a:solidFill>
                  <a:srgbClr val="FFC000"/>
                </a:solidFill>
                <a:latin typeface="Arial" pitchFamily="34" charset="0"/>
                <a:cs typeface="Arial" pitchFamily="34" charset="0"/>
              </a:rPr>
              <a:t>Obyek</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dan</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sa</a:t>
            </a:r>
            <a:r>
              <a:rPr lang="id-ID" sz="3400" b="1" dirty="0" smtClean="0">
                <a:solidFill>
                  <a:srgbClr val="FFC000"/>
                </a:solidFill>
                <a:latin typeface="Arial" pitchFamily="34" charset="0"/>
                <a:cs typeface="Arial" pitchFamily="34" charset="0"/>
              </a:rPr>
              <a:t>s</a:t>
            </a:r>
            <a:r>
              <a:rPr lang="en-US" sz="3400" b="1" dirty="0" err="1" smtClean="0">
                <a:solidFill>
                  <a:srgbClr val="FFC000"/>
                </a:solidFill>
                <a:latin typeface="Arial" pitchFamily="34" charset="0"/>
                <a:cs typeface="Arial" pitchFamily="34" charset="0"/>
              </a:rPr>
              <a:t>aran</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manajemen</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untuk</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mencapai</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tujuan</a:t>
            </a:r>
            <a:r>
              <a:rPr lang="en-US" sz="3400" b="1" dirty="0" smtClean="0">
                <a:solidFill>
                  <a:srgbClr val="FFC000"/>
                </a:solidFill>
                <a:latin typeface="Arial" pitchFamily="34" charset="0"/>
                <a:cs typeface="Arial" pitchFamily="34" charset="0"/>
              </a:rPr>
              <a:t> </a:t>
            </a:r>
            <a:endParaRPr lang="id-ID" sz="3400" b="1" dirty="0" smtClean="0">
              <a:solidFill>
                <a:srgbClr val="FFC000"/>
              </a:solidFill>
              <a:latin typeface="Arial" pitchFamily="34" charset="0"/>
              <a:cs typeface="Arial" pitchFamily="34" charset="0"/>
            </a:endParaRPr>
          </a:p>
          <a:p>
            <a:pPr marL="624078" indent="-514350">
              <a:buNone/>
            </a:pPr>
            <a:r>
              <a:rPr lang="id-ID"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sebagian</a:t>
            </a:r>
            <a:r>
              <a:rPr lang="id-ID" sz="3400" b="1" dirty="0" smtClean="0">
                <a:solidFill>
                  <a:srgbClr val="FFC000"/>
                </a:solidFill>
                <a:latin typeface="Arial" pitchFamily="34" charset="0"/>
                <a:cs typeface="Arial" pitchFamily="34" charset="0"/>
              </a:rPr>
              <a:t> </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adalah</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elemen-elemen</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yg</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bersifat</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materi</a:t>
            </a:r>
            <a:endParaRPr lang="en-US" sz="3400" b="1" dirty="0" smtClean="0">
              <a:solidFill>
                <a:srgbClr val="FFC000"/>
              </a:solidFill>
              <a:latin typeface="Arial" pitchFamily="34" charset="0"/>
              <a:cs typeface="Arial" pitchFamily="34" charset="0"/>
            </a:endParaRPr>
          </a:p>
          <a:p>
            <a:pPr marL="624078" indent="-514350">
              <a:buNone/>
            </a:pPr>
            <a:r>
              <a:rPr lang="en-US" sz="3400" b="1" dirty="0" smtClean="0">
                <a:solidFill>
                  <a:srgbClr val="FFC000"/>
                </a:solidFill>
                <a:latin typeface="Arial" pitchFamily="34" charset="0"/>
                <a:cs typeface="Arial" pitchFamily="34" charset="0"/>
              </a:rPr>
              <a:t>    d. </a:t>
            </a:r>
            <a:r>
              <a:rPr lang="en-US" sz="3400" b="1" dirty="0" err="1" smtClean="0">
                <a:solidFill>
                  <a:srgbClr val="FFC000"/>
                </a:solidFill>
                <a:latin typeface="Arial" pitchFamily="34" charset="0"/>
                <a:cs typeface="Arial" pitchFamily="34" charset="0"/>
              </a:rPr>
              <a:t>Dalam</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penerapannya</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manajemen</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memerlukan</a:t>
            </a:r>
            <a:endParaRPr lang="id-ID" sz="3400" b="1" dirty="0" smtClean="0">
              <a:solidFill>
                <a:srgbClr val="FFC000"/>
              </a:solidFill>
              <a:latin typeface="Arial" pitchFamily="34" charset="0"/>
              <a:cs typeface="Arial" pitchFamily="34" charset="0"/>
            </a:endParaRPr>
          </a:p>
          <a:p>
            <a:pPr marL="624078" indent="-514350">
              <a:buNone/>
            </a:pPr>
            <a:r>
              <a:rPr lang="id-ID" sz="3400" b="1" dirty="0" smtClean="0">
                <a:solidFill>
                  <a:srgbClr val="FFC000"/>
                </a:solidFill>
                <a:latin typeface="Arial" pitchFamily="34" charset="0"/>
                <a:cs typeface="Arial" pitchFamily="34" charset="0"/>
              </a:rPr>
              <a:t>    </a:t>
            </a:r>
            <a:r>
              <a:rPr lang="en-US" sz="3400" b="1" dirty="0" smtClean="0">
                <a:solidFill>
                  <a:srgbClr val="FFC000"/>
                </a:solidFill>
                <a:latin typeface="Arial" pitchFamily="34" charset="0"/>
                <a:cs typeface="Arial" pitchFamily="34" charset="0"/>
              </a:rPr>
              <a:t>  </a:t>
            </a:r>
            <a:r>
              <a:rPr lang="id-ID"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pendekatan</a:t>
            </a:r>
            <a:r>
              <a:rPr lang="en-US" sz="3400" b="1" dirty="0" smtClean="0">
                <a:solidFill>
                  <a:srgbClr val="FFC000"/>
                </a:solidFill>
                <a:latin typeface="Arial" pitchFamily="34" charset="0"/>
                <a:cs typeface="Arial" pitchFamily="34" charset="0"/>
              </a:rPr>
              <a:t> </a:t>
            </a:r>
            <a:r>
              <a:rPr lang="id-ID"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dari</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bidang</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ilmu</a:t>
            </a:r>
            <a:r>
              <a:rPr lang="en-US" sz="3400" b="1" dirty="0" smtClean="0">
                <a:solidFill>
                  <a:srgbClr val="FFC000"/>
                </a:solidFill>
                <a:latin typeface="Arial" pitchFamily="34" charset="0"/>
                <a:cs typeface="Arial" pitchFamily="34" charset="0"/>
              </a:rPr>
              <a:t> yang </a:t>
            </a:r>
            <a:r>
              <a:rPr lang="en-US" sz="3400" b="1" dirty="0" err="1" smtClean="0">
                <a:solidFill>
                  <a:srgbClr val="FFC000"/>
                </a:solidFill>
                <a:latin typeface="Arial" pitchFamily="34" charset="0"/>
                <a:cs typeface="Arial" pitchFamily="34" charset="0"/>
              </a:rPr>
              <a:t>lainnya</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seperti</a:t>
            </a:r>
            <a:endParaRPr lang="id-ID" sz="3400" b="1" dirty="0" smtClean="0">
              <a:solidFill>
                <a:srgbClr val="FFC000"/>
              </a:solidFill>
              <a:latin typeface="Arial" pitchFamily="34" charset="0"/>
              <a:cs typeface="Arial" pitchFamily="34" charset="0"/>
            </a:endParaRPr>
          </a:p>
          <a:p>
            <a:pPr marL="624078" indent="-514350">
              <a:buNone/>
            </a:pPr>
            <a:r>
              <a:rPr lang="id-ID" sz="3400" b="1" dirty="0" smtClean="0">
                <a:solidFill>
                  <a:srgbClr val="FFC000"/>
                </a:solidFill>
                <a:latin typeface="Arial" pitchFamily="34" charset="0"/>
                <a:cs typeface="Arial" pitchFamily="34" charset="0"/>
              </a:rPr>
              <a:t>    </a:t>
            </a:r>
            <a:r>
              <a:rPr lang="en-US" sz="3400" b="1" dirty="0" smtClean="0">
                <a:solidFill>
                  <a:srgbClr val="FFC000"/>
                </a:solidFill>
                <a:latin typeface="Arial" pitchFamily="34" charset="0"/>
                <a:cs typeface="Arial" pitchFamily="34" charset="0"/>
              </a:rPr>
              <a:t> </a:t>
            </a:r>
            <a:r>
              <a:rPr lang="id-ID" sz="3400" b="1" dirty="0" smtClean="0">
                <a:solidFill>
                  <a:srgbClr val="FFC000"/>
                </a:solidFill>
                <a:latin typeface="Arial" pitchFamily="34" charset="0"/>
                <a:cs typeface="Arial" pitchFamily="34" charset="0"/>
              </a:rPr>
              <a:t>, </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ekonomi</a:t>
            </a:r>
            <a:r>
              <a:rPr lang="en-US" sz="3400" b="1" dirty="0" smtClean="0">
                <a:solidFill>
                  <a:srgbClr val="FFC000"/>
                </a:solidFill>
                <a:latin typeface="Arial" pitchFamily="34" charset="0"/>
                <a:cs typeface="Arial" pitchFamily="34" charset="0"/>
              </a:rPr>
              <a:t>,</a:t>
            </a:r>
            <a:r>
              <a:rPr lang="id-ID" sz="3400" b="1" dirty="0" smtClean="0">
                <a:solidFill>
                  <a:srgbClr val="FFC000"/>
                </a:solidFill>
                <a:latin typeface="Arial" pitchFamily="34" charset="0"/>
                <a:cs typeface="Arial" pitchFamily="34" charset="0"/>
              </a:rPr>
              <a:t> </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statistik</a:t>
            </a:r>
            <a:r>
              <a:rPr lang="en-US" sz="3400" b="1" dirty="0" smtClean="0">
                <a:solidFill>
                  <a:srgbClr val="FFC000"/>
                </a:solidFill>
                <a:latin typeface="Arial" pitchFamily="34" charset="0"/>
                <a:cs typeface="Arial" pitchFamily="34" charset="0"/>
              </a:rPr>
              <a:t>,</a:t>
            </a:r>
            <a:r>
              <a:rPr lang="id-ID"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akuntansi</a:t>
            </a:r>
            <a:r>
              <a:rPr lang="en-US" sz="3400" b="1" dirty="0" smtClean="0">
                <a:solidFill>
                  <a:srgbClr val="FFC000"/>
                </a:solidFill>
                <a:latin typeface="Arial" pitchFamily="34" charset="0"/>
                <a:cs typeface="Arial" pitchFamily="34" charset="0"/>
              </a:rPr>
              <a:t>, </a:t>
            </a:r>
            <a:r>
              <a:rPr lang="en-US" sz="3400" b="1" dirty="0" err="1" smtClean="0">
                <a:solidFill>
                  <a:srgbClr val="FFC000"/>
                </a:solidFill>
                <a:latin typeface="Arial" pitchFamily="34" charset="0"/>
                <a:cs typeface="Arial" pitchFamily="34" charset="0"/>
              </a:rPr>
              <a:t>dll</a:t>
            </a:r>
            <a:r>
              <a:rPr lang="en-US" sz="3400" b="1" dirty="0" smtClean="0">
                <a:solidFill>
                  <a:srgbClr val="FFC000"/>
                </a:solidFill>
                <a:latin typeface="Arial" pitchFamily="34" charset="0"/>
                <a:cs typeface="Arial" pitchFamily="34" charset="0"/>
              </a:rPr>
              <a:t>.</a:t>
            </a:r>
            <a:endParaRPr lang="en-US" sz="3400" b="1" dirty="0">
              <a:solidFill>
                <a:srgbClr val="FFC000"/>
              </a:solidFill>
              <a:latin typeface="Arial" pitchFamily="34" charset="0"/>
              <a:cs typeface="Arial" pitchFamily="34" charset="0"/>
            </a:endParaRPr>
          </a:p>
        </p:txBody>
      </p:sp>
    </p:spTree>
  </p:cSld>
  <p:clrMapOvr>
    <a:masterClrMapping/>
  </p:clrMapOvr>
  <p:transition>
    <p:sndAc>
      <p:stSnd>
        <p:snd r:embed="rId3" name="explod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 presetClass="entr" presetSubtype="5" fill="hold" grpId="0" nodeType="afterEffect">
                                  <p:stCondLst>
                                    <p:cond delay="0"/>
                                  </p:stCondLst>
                                  <p:childTnLst>
                                    <p:set>
                                      <p:cBhvr>
                                        <p:cTn id="12" dur="1" fill="hold">
                                          <p:stCondLst>
                                            <p:cond delay="0"/>
                                          </p:stCondLst>
                                        </p:cTn>
                                        <p:tgtEl>
                                          <p:spTgt spid="2">
                                            <p:bg/>
                                          </p:spTgt>
                                        </p:tgtEl>
                                        <p:attrNameLst>
                                          <p:attrName>style.visibility</p:attrName>
                                        </p:attrNameLst>
                                      </p:cBhvr>
                                      <p:to>
                                        <p:strVal val="visible"/>
                                      </p:to>
                                    </p:set>
                                    <p:animEffect transition="in" filter="blinds(vertical)">
                                      <p:cBhvr>
                                        <p:cTn id="13" dur="2000"/>
                                        <p:tgtEl>
                                          <p:spTgt spid="2">
                                            <p:bg/>
                                          </p:spTgt>
                                        </p:tgtEl>
                                      </p:cBhvr>
                                    </p:animEffect>
                                  </p:childTnLst>
                                </p:cTn>
                              </p:par>
                            </p:childTnLst>
                          </p:cTn>
                        </p:par>
                        <p:par>
                          <p:cTn id="14" fill="hold">
                            <p:stCondLst>
                              <p:cond delay="3000"/>
                            </p:stCondLst>
                            <p:childTnLst>
                              <p:par>
                                <p:cTn id="15" presetID="3" presetClass="entr" presetSubtype="5" fill="hold" grpId="0" nodeType="after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vertical)">
                                      <p:cBhvr>
                                        <p:cTn id="17" dur="2000"/>
                                        <p:tgtEl>
                                          <p:spTgt spid="2">
                                            <p:txEl>
                                              <p:pRg st="1" end="1"/>
                                            </p:txEl>
                                          </p:spTgt>
                                        </p:tgtEl>
                                      </p:cBhvr>
                                    </p:animEffect>
                                  </p:childTnLst>
                                </p:cTn>
                              </p:par>
                            </p:childTnLst>
                          </p:cTn>
                        </p:par>
                        <p:par>
                          <p:cTn id="18" fill="hold">
                            <p:stCondLst>
                              <p:cond delay="5000"/>
                            </p:stCondLst>
                            <p:childTnLst>
                              <p:par>
                                <p:cTn id="19" presetID="3" presetClass="entr" presetSubtype="5" fill="hold" grpId="0" nodeType="after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blinds(vertical)">
                                      <p:cBhvr>
                                        <p:cTn id="21" dur="2000"/>
                                        <p:tgtEl>
                                          <p:spTgt spid="2">
                                            <p:txEl>
                                              <p:pRg st="3" end="3"/>
                                            </p:txEl>
                                          </p:spTgt>
                                        </p:tgtEl>
                                      </p:cBhvr>
                                    </p:animEffect>
                                  </p:childTnLst>
                                </p:cTn>
                              </p:par>
                            </p:childTnLst>
                          </p:cTn>
                        </p:par>
                        <p:par>
                          <p:cTn id="22" fill="hold">
                            <p:stCondLst>
                              <p:cond delay="7000"/>
                            </p:stCondLst>
                            <p:childTnLst>
                              <p:par>
                                <p:cTn id="23" presetID="3" presetClass="entr" presetSubtype="5" fill="hold" grpId="0" nodeType="after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blinds(vertical)">
                                      <p:cBhvr>
                                        <p:cTn id="25" dur="2000"/>
                                        <p:tgtEl>
                                          <p:spTgt spid="2">
                                            <p:txEl>
                                              <p:pRg st="4" end="4"/>
                                            </p:txEl>
                                          </p:spTgt>
                                        </p:tgtEl>
                                      </p:cBhvr>
                                    </p:animEffect>
                                  </p:childTnLst>
                                </p:cTn>
                              </p:par>
                            </p:childTnLst>
                          </p:cTn>
                        </p:par>
                        <p:par>
                          <p:cTn id="26" fill="hold">
                            <p:stCondLst>
                              <p:cond delay="9000"/>
                            </p:stCondLst>
                            <p:childTnLst>
                              <p:par>
                                <p:cTn id="27" presetID="3" presetClass="entr" presetSubtype="5" fill="hold" grpId="0" nodeType="after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Effect transition="in" filter="blinds(vertical)">
                                      <p:cBhvr>
                                        <p:cTn id="29" dur="2000"/>
                                        <p:tgtEl>
                                          <p:spTgt spid="2">
                                            <p:txEl>
                                              <p:pRg st="5" end="5"/>
                                            </p:txEl>
                                          </p:spTgt>
                                        </p:tgtEl>
                                      </p:cBhvr>
                                    </p:animEffect>
                                  </p:childTnLst>
                                </p:cTn>
                              </p:par>
                            </p:childTnLst>
                          </p:cTn>
                        </p:par>
                        <p:par>
                          <p:cTn id="30" fill="hold">
                            <p:stCondLst>
                              <p:cond delay="11000"/>
                            </p:stCondLst>
                            <p:childTnLst>
                              <p:par>
                                <p:cTn id="31" presetID="3" presetClass="entr" presetSubtype="5" fill="hold" grpId="0" nodeType="after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Effect transition="in" filter="blinds(vertical)">
                                      <p:cBhvr>
                                        <p:cTn id="33" dur="2000"/>
                                        <p:tgtEl>
                                          <p:spTgt spid="2">
                                            <p:txEl>
                                              <p:pRg st="6" end="6"/>
                                            </p:txEl>
                                          </p:spTgt>
                                        </p:tgtEl>
                                      </p:cBhvr>
                                    </p:animEffect>
                                  </p:childTnLst>
                                </p:cTn>
                              </p:par>
                            </p:childTnLst>
                          </p:cTn>
                        </p:par>
                        <p:par>
                          <p:cTn id="34" fill="hold">
                            <p:stCondLst>
                              <p:cond delay="13000"/>
                            </p:stCondLst>
                            <p:childTnLst>
                              <p:par>
                                <p:cTn id="35" presetID="3" presetClass="entr" presetSubtype="5" fill="hold" grpId="0" nodeType="after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blinds(vertical)">
                                      <p:cBhvr>
                                        <p:cTn id="37" dur="2000"/>
                                        <p:tgtEl>
                                          <p:spTgt spid="2">
                                            <p:txEl>
                                              <p:pRg st="7" end="7"/>
                                            </p:txEl>
                                          </p:spTgt>
                                        </p:tgtEl>
                                      </p:cBhvr>
                                    </p:animEffect>
                                  </p:childTnLst>
                                </p:cTn>
                              </p:par>
                            </p:childTnLst>
                          </p:cTn>
                        </p:par>
                        <p:par>
                          <p:cTn id="38" fill="hold">
                            <p:stCondLst>
                              <p:cond delay="15000"/>
                            </p:stCondLst>
                            <p:childTnLst>
                              <p:par>
                                <p:cTn id="39" presetID="3" presetClass="entr" presetSubtype="5" fill="hold" grpId="0" nodeType="afterEffect">
                                  <p:stCondLst>
                                    <p:cond delay="0"/>
                                  </p:stCondLst>
                                  <p:childTnLst>
                                    <p:set>
                                      <p:cBhvr>
                                        <p:cTn id="40" dur="1" fill="hold">
                                          <p:stCondLst>
                                            <p:cond delay="0"/>
                                          </p:stCondLst>
                                        </p:cTn>
                                        <p:tgtEl>
                                          <p:spTgt spid="2">
                                            <p:txEl>
                                              <p:pRg st="8" end="8"/>
                                            </p:txEl>
                                          </p:spTgt>
                                        </p:tgtEl>
                                        <p:attrNameLst>
                                          <p:attrName>style.visibility</p:attrName>
                                        </p:attrNameLst>
                                      </p:cBhvr>
                                      <p:to>
                                        <p:strVal val="visible"/>
                                      </p:to>
                                    </p:set>
                                    <p:animEffect transition="in" filter="blinds(vertical)">
                                      <p:cBhvr>
                                        <p:cTn id="41" dur="2000"/>
                                        <p:tgtEl>
                                          <p:spTgt spid="2">
                                            <p:txEl>
                                              <p:pRg st="8" end="8"/>
                                            </p:txEl>
                                          </p:spTgt>
                                        </p:tgtEl>
                                      </p:cBhvr>
                                    </p:animEffect>
                                  </p:childTnLst>
                                </p:cTn>
                              </p:par>
                            </p:childTnLst>
                          </p:cTn>
                        </p:par>
                        <p:par>
                          <p:cTn id="42" fill="hold">
                            <p:stCondLst>
                              <p:cond delay="17000"/>
                            </p:stCondLst>
                            <p:childTnLst>
                              <p:par>
                                <p:cTn id="43" presetID="3" presetClass="entr" presetSubtype="5" fill="hold" grpId="0" nodeType="afterEffect">
                                  <p:stCondLst>
                                    <p:cond delay="0"/>
                                  </p:stCondLst>
                                  <p:childTnLst>
                                    <p:set>
                                      <p:cBhvr>
                                        <p:cTn id="44" dur="1" fill="hold">
                                          <p:stCondLst>
                                            <p:cond delay="0"/>
                                          </p:stCondLst>
                                        </p:cTn>
                                        <p:tgtEl>
                                          <p:spTgt spid="2">
                                            <p:txEl>
                                              <p:pRg st="9" end="9"/>
                                            </p:txEl>
                                          </p:spTgt>
                                        </p:tgtEl>
                                        <p:attrNameLst>
                                          <p:attrName>style.visibility</p:attrName>
                                        </p:attrNameLst>
                                      </p:cBhvr>
                                      <p:to>
                                        <p:strVal val="visible"/>
                                      </p:to>
                                    </p:set>
                                    <p:animEffect transition="in" filter="blinds(vertical)">
                                      <p:cBhvr>
                                        <p:cTn id="45" dur="2000"/>
                                        <p:tgtEl>
                                          <p:spTgt spid="2">
                                            <p:txEl>
                                              <p:pRg st="9" end="9"/>
                                            </p:txEl>
                                          </p:spTgt>
                                        </p:tgtEl>
                                      </p:cBhvr>
                                    </p:animEffect>
                                  </p:childTnLst>
                                </p:cTn>
                              </p:par>
                            </p:childTnLst>
                          </p:cTn>
                        </p:par>
                        <p:par>
                          <p:cTn id="46" fill="hold">
                            <p:stCondLst>
                              <p:cond delay="19000"/>
                            </p:stCondLst>
                            <p:childTnLst>
                              <p:par>
                                <p:cTn id="47" presetID="3" presetClass="entr" presetSubtype="5" fill="hold" grpId="0" nodeType="afterEffect">
                                  <p:stCondLst>
                                    <p:cond delay="0"/>
                                  </p:stCondLst>
                                  <p:childTnLst>
                                    <p:set>
                                      <p:cBhvr>
                                        <p:cTn id="48" dur="1" fill="hold">
                                          <p:stCondLst>
                                            <p:cond delay="0"/>
                                          </p:stCondLst>
                                        </p:cTn>
                                        <p:tgtEl>
                                          <p:spTgt spid="2">
                                            <p:txEl>
                                              <p:pRg st="10" end="10"/>
                                            </p:txEl>
                                          </p:spTgt>
                                        </p:tgtEl>
                                        <p:attrNameLst>
                                          <p:attrName>style.visibility</p:attrName>
                                        </p:attrNameLst>
                                      </p:cBhvr>
                                      <p:to>
                                        <p:strVal val="visible"/>
                                      </p:to>
                                    </p:set>
                                    <p:animEffect transition="in" filter="blinds(vertical)">
                                      <p:cBhvr>
                                        <p:cTn id="49" dur="2000"/>
                                        <p:tgtEl>
                                          <p:spTgt spid="2">
                                            <p:txEl>
                                              <p:pRg st="10" end="10"/>
                                            </p:txEl>
                                          </p:spTgt>
                                        </p:tgtEl>
                                      </p:cBhvr>
                                    </p:animEffect>
                                  </p:childTnLst>
                                </p:cTn>
                              </p:par>
                            </p:childTnLst>
                          </p:cTn>
                        </p:par>
                        <p:par>
                          <p:cTn id="50" fill="hold">
                            <p:stCondLst>
                              <p:cond delay="21000"/>
                            </p:stCondLst>
                            <p:childTnLst>
                              <p:par>
                                <p:cTn id="51" presetID="3" presetClass="entr" presetSubtype="5" fill="hold" grpId="0" nodeType="afterEffect">
                                  <p:stCondLst>
                                    <p:cond delay="0"/>
                                  </p:stCondLst>
                                  <p:childTnLst>
                                    <p:set>
                                      <p:cBhvr>
                                        <p:cTn id="52" dur="1" fill="hold">
                                          <p:stCondLst>
                                            <p:cond delay="0"/>
                                          </p:stCondLst>
                                        </p:cTn>
                                        <p:tgtEl>
                                          <p:spTgt spid="2">
                                            <p:txEl>
                                              <p:pRg st="11" end="11"/>
                                            </p:txEl>
                                          </p:spTgt>
                                        </p:tgtEl>
                                        <p:attrNameLst>
                                          <p:attrName>style.visibility</p:attrName>
                                        </p:attrNameLst>
                                      </p:cBhvr>
                                      <p:to>
                                        <p:strVal val="visible"/>
                                      </p:to>
                                    </p:set>
                                    <p:animEffect transition="in" filter="blinds(vertical)">
                                      <p:cBhvr>
                                        <p:cTn id="53" dur="20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uiExpand="1"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404664"/>
          </a:xfrm>
          <a:blipFill>
            <a:blip r:embed="rId4" cstate="print"/>
            <a:tile tx="0" ty="0" sx="100000" sy="100000" flip="none" algn="tl"/>
          </a:blipFill>
        </p:spPr>
        <p:txBody>
          <a:bodyPr>
            <a:noAutofit/>
          </a:bodyPr>
          <a:lstStyle/>
          <a:p>
            <a:r>
              <a:rPr lang="en-US" sz="2400" b="1" dirty="0" smtClean="0">
                <a:solidFill>
                  <a:srgbClr val="FFC000"/>
                </a:solidFill>
                <a:latin typeface="Arial" pitchFamily="34" charset="0"/>
                <a:cs typeface="Arial" pitchFamily="34" charset="0"/>
              </a:rPr>
              <a:t> </a:t>
            </a:r>
            <a:r>
              <a:rPr lang="en-US" sz="2400" b="1" dirty="0" err="1" smtClean="0">
                <a:latin typeface="Arial" pitchFamily="34" charset="0"/>
                <a:cs typeface="Arial" pitchFamily="34" charset="0"/>
              </a:rPr>
              <a:t>Manajemen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sebagai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suatu</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seni</a:t>
            </a:r>
            <a:r>
              <a:rPr lang="en-US" sz="2400" b="1" dirty="0" smtClean="0">
                <a:latin typeface="Arial" pitchFamily="34" charset="0"/>
                <a:cs typeface="Arial" pitchFamily="34" charset="0"/>
              </a:rPr>
              <a:t> :</a:t>
            </a:r>
            <a:endParaRPr lang="en-US" sz="2400" b="1" dirty="0">
              <a:latin typeface="Arial" pitchFamily="34" charset="0"/>
              <a:cs typeface="Arial" pitchFamily="34" charset="0"/>
            </a:endParaRPr>
          </a:p>
        </p:txBody>
      </p:sp>
      <p:sp>
        <p:nvSpPr>
          <p:cNvPr id="2" name="Content Placeholder 1"/>
          <p:cNvSpPr>
            <a:spLocks noGrp="1"/>
          </p:cNvSpPr>
          <p:nvPr>
            <p:ph idx="1"/>
          </p:nvPr>
        </p:nvSpPr>
        <p:spPr>
          <a:xfrm>
            <a:off x="0" y="382246"/>
            <a:ext cx="9144000" cy="6475754"/>
          </a:xfrm>
          <a:blipFill>
            <a:blip r:embed="rId5" cstate="print"/>
            <a:tile tx="0" ty="0" sx="100000" sy="100000" flip="none" algn="tl"/>
          </a:blipFill>
        </p:spPr>
        <p:txBody>
          <a:bodyPr>
            <a:noAutofit/>
          </a:bodyPr>
          <a:lstStyle/>
          <a:p>
            <a:pPr marL="624078" indent="-514350">
              <a:buFont typeface="+mj-lt"/>
              <a:buAutoNum type="alphaLcParenR"/>
            </a:pPr>
            <a:r>
              <a:rPr lang="en-US" sz="2400" b="1" dirty="0" err="1" smtClean="0">
                <a:solidFill>
                  <a:schemeClr val="bg1"/>
                </a:solidFill>
                <a:latin typeface="Arial" pitchFamily="34" charset="0"/>
                <a:cs typeface="Arial" pitchFamily="34" charset="0"/>
              </a:rPr>
              <a:t>Kesuksesan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dalam</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mencapai</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tujuan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sangat</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dipengaruhi</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didukung</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oleh</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sisifat-sifat</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bakat</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para</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manajer</a:t>
            </a:r>
            <a:r>
              <a:rPr lang="en-US" sz="2400" b="1" dirty="0" smtClean="0">
                <a:solidFill>
                  <a:schemeClr val="bg1"/>
                </a:solidFill>
                <a:latin typeface="Arial" pitchFamily="34" charset="0"/>
                <a:cs typeface="Arial" pitchFamily="34" charset="0"/>
              </a:rPr>
              <a:t>.</a:t>
            </a:r>
          </a:p>
          <a:p>
            <a:pPr marL="624078" indent="-514350">
              <a:buFont typeface="+mj-lt"/>
              <a:buAutoNum type="alphaLcParenR"/>
            </a:pP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Dalam</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proses</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pencapaian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tujuan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sering</a:t>
            </a:r>
            <a:r>
              <a:rPr lang="en-US" sz="2400" b="1" dirty="0" smtClean="0">
                <a:solidFill>
                  <a:schemeClr val="bg1"/>
                </a:solidFill>
                <a:latin typeface="Arial" pitchFamily="34" charset="0"/>
                <a:cs typeface="Arial" pitchFamily="34" charset="0"/>
              </a:rPr>
              <a:t> kali </a:t>
            </a:r>
            <a:r>
              <a:rPr lang="en-US" sz="2400" b="1" dirty="0" err="1" smtClean="0">
                <a:solidFill>
                  <a:schemeClr val="bg1"/>
                </a:solidFill>
                <a:latin typeface="Arial" pitchFamily="34" charset="0"/>
                <a:cs typeface="Arial" pitchFamily="34" charset="0"/>
              </a:rPr>
              <a:t>melibatkan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unsur</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naluri</a:t>
            </a:r>
            <a:r>
              <a:rPr lang="en-US" sz="2400" b="1" dirty="0" smtClean="0">
                <a:solidFill>
                  <a:schemeClr val="bg1"/>
                </a:solidFill>
                <a:latin typeface="Arial" pitchFamily="34" charset="0"/>
                <a:cs typeface="Arial" pitchFamily="34" charset="0"/>
              </a:rPr>
              <a:t> </a:t>
            </a:r>
            <a:r>
              <a:rPr lang="id-ID" sz="2400" b="1" dirty="0" smtClean="0">
                <a:solidFill>
                  <a:schemeClr val="bg1"/>
                </a:solidFill>
                <a:latin typeface="Arial" pitchFamily="34" charset="0"/>
                <a:cs typeface="Arial" pitchFamily="34" charset="0"/>
              </a:rPr>
              <a:t>(</a:t>
            </a:r>
            <a:r>
              <a:rPr lang="en-US" sz="2400" b="1" dirty="0" err="1" smtClean="0">
                <a:solidFill>
                  <a:schemeClr val="bg1"/>
                </a:solidFill>
                <a:latin typeface="Arial" pitchFamily="34" charset="0"/>
                <a:cs typeface="Arial" pitchFamily="34" charset="0"/>
              </a:rPr>
              <a:t>instin</a:t>
            </a:r>
            <a:r>
              <a:rPr lang="id-ID" sz="2400" b="1" dirty="0" smtClean="0">
                <a:solidFill>
                  <a:schemeClr val="bg1"/>
                </a:solidFill>
                <a:latin typeface="Arial" pitchFamily="34" charset="0"/>
                <a:cs typeface="Arial" pitchFamily="34" charset="0"/>
              </a:rPr>
              <a:t>g</a:t>
            </a:r>
            <a:r>
              <a:rPr lang="en-US" sz="2400" b="1" dirty="0" smtClean="0">
                <a:solidFill>
                  <a:schemeClr val="bg1"/>
                </a:solidFill>
                <a:latin typeface="Arial" pitchFamily="34" charset="0"/>
                <a:cs typeface="Arial" pitchFamily="34" charset="0"/>
              </a:rPr>
              <a:t>t) </a:t>
            </a:r>
            <a:r>
              <a:rPr lang="en-US" sz="2400" b="1" dirty="0" err="1" smtClean="0">
                <a:solidFill>
                  <a:schemeClr val="bg1"/>
                </a:solidFill>
                <a:latin typeface="Arial" pitchFamily="34" charset="0"/>
                <a:cs typeface="Arial" pitchFamily="34" charset="0"/>
              </a:rPr>
              <a:t>perasaan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intelektual</a:t>
            </a:r>
            <a:endParaRPr lang="en-US" sz="2400" b="1" dirty="0" smtClean="0">
              <a:solidFill>
                <a:schemeClr val="bg1"/>
              </a:solidFill>
              <a:latin typeface="Arial" pitchFamily="34" charset="0"/>
              <a:cs typeface="Arial" pitchFamily="34" charset="0"/>
            </a:endParaRPr>
          </a:p>
          <a:p>
            <a:pPr marL="624078" indent="-514350">
              <a:buFont typeface="+mj-lt"/>
              <a:buAutoNum type="alphaLcParenR"/>
            </a:pPr>
            <a:r>
              <a:rPr lang="en-US" sz="2400" b="1" dirty="0" err="1" smtClean="0">
                <a:solidFill>
                  <a:schemeClr val="bg1"/>
                </a:solidFill>
                <a:latin typeface="Arial" pitchFamily="34" charset="0"/>
                <a:cs typeface="Arial" pitchFamily="34" charset="0"/>
              </a:rPr>
              <a:t>Dalam</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pelaksanaan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kegiatan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faktor</a:t>
            </a:r>
            <a:r>
              <a:rPr lang="en-US" sz="2400" b="1" dirty="0" smtClean="0">
                <a:solidFill>
                  <a:schemeClr val="bg1"/>
                </a:solidFill>
                <a:latin typeface="Arial" pitchFamily="34" charset="0"/>
                <a:cs typeface="Arial" pitchFamily="34" charset="0"/>
              </a:rPr>
              <a:t> yang </a:t>
            </a:r>
            <a:r>
              <a:rPr lang="en-US" sz="2400" b="1" dirty="0" err="1" smtClean="0">
                <a:solidFill>
                  <a:schemeClr val="bg1"/>
                </a:solidFill>
                <a:latin typeface="Arial" pitchFamily="34" charset="0"/>
                <a:cs typeface="Arial" pitchFamily="34" charset="0"/>
              </a:rPr>
              <a:t>cukup</a:t>
            </a:r>
            <a:r>
              <a:rPr lang="en-US" sz="2400" b="1" dirty="0" smtClean="0">
                <a:solidFill>
                  <a:schemeClr val="bg1"/>
                </a:solidFill>
                <a:latin typeface="Arial" pitchFamily="34" charset="0"/>
                <a:cs typeface="Arial" pitchFamily="34" charset="0"/>
              </a:rPr>
              <a:t> yang </a:t>
            </a:r>
            <a:r>
              <a:rPr lang="en-US" sz="2400" b="1" dirty="0" err="1" smtClean="0">
                <a:solidFill>
                  <a:schemeClr val="bg1"/>
                </a:solidFill>
                <a:latin typeface="Arial" pitchFamily="34" charset="0"/>
                <a:cs typeface="Arial" pitchFamily="34" charset="0"/>
              </a:rPr>
              <a:t>menentukan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keberhasilannnya</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adalah</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kekuatan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pribadi</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yg</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kereatif</a:t>
            </a:r>
            <a:r>
              <a:rPr lang="en-US" sz="2400" b="1" dirty="0" smtClean="0">
                <a:solidFill>
                  <a:schemeClr val="bg1"/>
                </a:solidFill>
                <a:latin typeface="Arial" pitchFamily="34" charset="0"/>
                <a:cs typeface="Arial" pitchFamily="34" charset="0"/>
              </a:rPr>
              <a:t> yang </a:t>
            </a:r>
            <a:r>
              <a:rPr lang="en-US" sz="2400" b="1" dirty="0" err="1" smtClean="0">
                <a:solidFill>
                  <a:schemeClr val="bg1"/>
                </a:solidFill>
                <a:latin typeface="Arial" pitchFamily="34" charset="0"/>
                <a:cs typeface="Arial" pitchFamily="34" charset="0"/>
              </a:rPr>
              <a:t>dimiliki</a:t>
            </a:r>
            <a:r>
              <a:rPr lang="en-US" sz="2400" b="1" dirty="0" smtClean="0">
                <a:solidFill>
                  <a:schemeClr val="bg1"/>
                </a:solidFill>
                <a:latin typeface="Arial" pitchFamily="34" charset="0"/>
                <a:cs typeface="Arial" pitchFamily="34" charset="0"/>
              </a:rPr>
              <a:t>.</a:t>
            </a:r>
          </a:p>
          <a:p>
            <a:pPr marL="624078" indent="-514350">
              <a:buNone/>
            </a:pPr>
            <a:r>
              <a:rPr lang="en-US" sz="2400" b="1" dirty="0" smtClean="0">
                <a:solidFill>
                  <a:schemeClr val="bg1"/>
                </a:solidFill>
                <a:latin typeface="Arial" pitchFamily="34" charset="0"/>
                <a:cs typeface="Arial" pitchFamily="34" charset="0"/>
              </a:rPr>
              <a:t>Dari </a:t>
            </a:r>
            <a:r>
              <a:rPr lang="en-US" sz="2400" b="1" dirty="0" err="1" smtClean="0">
                <a:solidFill>
                  <a:schemeClr val="bg1"/>
                </a:solidFill>
                <a:latin typeface="Arial" pitchFamily="34" charset="0"/>
                <a:cs typeface="Arial" pitchFamily="34" charset="0"/>
              </a:rPr>
              <a:t>ke</a:t>
            </a:r>
            <a:r>
              <a:rPr lang="id-ID" sz="2400" b="1" dirty="0" smtClean="0">
                <a:solidFill>
                  <a:schemeClr val="bg1"/>
                </a:solidFill>
                <a:latin typeface="Arial" pitchFamily="34" charset="0"/>
                <a:cs typeface="Arial" pitchFamily="34" charset="0"/>
              </a:rPr>
              <a:t>tiga</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ciri</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manajemen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tersebut</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dapat</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diambil</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kesimpulan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bahwa</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proses</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manajemen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itu</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tidak</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hanya</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berkaitan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dengan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masalah</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kebendaan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materi</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fisik</a:t>
            </a:r>
            <a:r>
              <a:rPr lang="en-US" sz="2400" b="1" dirty="0" smtClean="0">
                <a:solidFill>
                  <a:schemeClr val="bg1"/>
                </a:solidFill>
                <a:latin typeface="Arial" pitchFamily="34" charset="0"/>
                <a:cs typeface="Arial" pitchFamily="34" charset="0"/>
              </a:rPr>
              <a:t>)</a:t>
            </a:r>
            <a:r>
              <a:rPr lang="en-US" sz="2400" b="1" dirty="0" err="1" smtClean="0">
                <a:solidFill>
                  <a:schemeClr val="bg1"/>
                </a:solidFill>
                <a:latin typeface="Arial" pitchFamily="34" charset="0"/>
                <a:cs typeface="Arial" pitchFamily="34" charset="0"/>
              </a:rPr>
              <a:t>saja</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namun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juga</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berhubungan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dengan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manusia</a:t>
            </a:r>
            <a:r>
              <a:rPr lang="en-US" sz="2400" b="1" dirty="0" smtClean="0">
                <a:solidFill>
                  <a:schemeClr val="bg1"/>
                </a:solidFill>
                <a:latin typeface="Arial" pitchFamily="34" charset="0"/>
                <a:cs typeface="Arial" pitchFamily="34" charset="0"/>
              </a:rPr>
              <a:t>.</a:t>
            </a:r>
            <a:endParaRPr lang="id-ID" sz="2400" b="1" dirty="0" smtClean="0">
              <a:solidFill>
                <a:schemeClr val="bg1"/>
              </a:solidFill>
              <a:latin typeface="Arial" pitchFamily="34" charset="0"/>
              <a:cs typeface="Arial" pitchFamily="34" charset="0"/>
            </a:endParaRPr>
          </a:p>
          <a:p>
            <a:pPr marL="624078" indent="-514350">
              <a:buNone/>
            </a:pPr>
            <a:r>
              <a:rPr lang="id-ID" sz="2400" b="1" dirty="0" smtClean="0">
                <a:solidFill>
                  <a:schemeClr val="bg1"/>
                </a:solidFill>
                <a:latin typeface="Arial" pitchFamily="34" charset="0"/>
                <a:cs typeface="Arial" pitchFamily="34" charset="0"/>
              </a:rPr>
              <a:t>Seni disini adalah yang lebih luas dan umum, yaitu merupakan keahlian, kemahiran, kemapuan, serta keterampilan, dalam menerapkan prinsip,methoda, dan teknik, dalam menggunakan SDM, dan sumber daya alam secara efektif dan efisien untuk mencapai tujuan.</a:t>
            </a:r>
          </a:p>
          <a:p>
            <a:pPr marL="624078" indent="-514350">
              <a:buNone/>
            </a:pPr>
            <a:endParaRPr lang="en-US" sz="2400" b="1" dirty="0">
              <a:solidFill>
                <a:schemeClr val="bg1"/>
              </a:solidFill>
              <a:latin typeface="Arial" pitchFamily="34" charset="0"/>
              <a:cs typeface="Arial" pitchFamily="34" charset="0"/>
            </a:endParaRPr>
          </a:p>
        </p:txBody>
      </p:sp>
    </p:spTree>
  </p:cSld>
  <p:clrMapOvr>
    <a:masterClrMapping/>
  </p:clrMapOvr>
  <p:transition>
    <p:sndAc>
      <p:stSnd>
        <p:snd r:embed="rId3" name="push.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58" presetClass="entr" presetSubtype="0" accel="100000" fill="hold" grpId="0" nodeType="afterEffect">
                                  <p:stCondLst>
                                    <p:cond delay="0"/>
                                  </p:stCondLst>
                                  <p:childTnLst>
                                    <p:set>
                                      <p:cBhvr>
                                        <p:cTn id="15" dur="1" fill="hold">
                                          <p:stCondLst>
                                            <p:cond delay="0"/>
                                          </p:stCondLst>
                                        </p:cTn>
                                        <p:tgtEl>
                                          <p:spTgt spid="2">
                                            <p:bg/>
                                          </p:spTgt>
                                        </p:tgtEl>
                                        <p:attrNameLst>
                                          <p:attrName>style.visibility</p:attrName>
                                        </p:attrNameLst>
                                      </p:cBhvr>
                                      <p:to>
                                        <p:strVal val="visible"/>
                                      </p:to>
                                    </p:set>
                                    <p:anim calcmode="lin" valueType="num">
                                      <p:cBhvr>
                                        <p:cTn id="16" dur="2000" fill="hold"/>
                                        <p:tgtEl>
                                          <p:spTgt spid="2">
                                            <p:bg/>
                                          </p:spTgt>
                                        </p:tgtEl>
                                        <p:attrNameLst>
                                          <p:attrName>ppt_w</p:attrName>
                                        </p:attrNameLst>
                                      </p:cBhvr>
                                      <p:tavLst>
                                        <p:tav tm="0">
                                          <p:val>
                                            <p:strVal val="#ppt_w*2.5"/>
                                          </p:val>
                                        </p:tav>
                                        <p:tav tm="100000">
                                          <p:val>
                                            <p:strVal val="#ppt_w"/>
                                          </p:val>
                                        </p:tav>
                                      </p:tavLst>
                                    </p:anim>
                                    <p:anim calcmode="lin" valueType="num">
                                      <p:cBhvr>
                                        <p:cTn id="17" dur="2000" fill="hold"/>
                                        <p:tgtEl>
                                          <p:spTgt spid="2">
                                            <p:bg/>
                                          </p:spTgt>
                                        </p:tgtEl>
                                        <p:attrNameLst>
                                          <p:attrName>ppt_h</p:attrName>
                                        </p:attrNameLst>
                                      </p:cBhvr>
                                      <p:tavLst>
                                        <p:tav tm="0">
                                          <p:val>
                                            <p:strVal val="#ppt_h*0.01"/>
                                          </p:val>
                                        </p:tav>
                                        <p:tav tm="100000">
                                          <p:val>
                                            <p:strVal val="#ppt_h"/>
                                          </p:val>
                                        </p:tav>
                                      </p:tavLst>
                                    </p:anim>
                                    <p:anim calcmode="lin" valueType="num">
                                      <p:cBhvr>
                                        <p:cTn id="18" dur="2000" fill="hold"/>
                                        <p:tgtEl>
                                          <p:spTgt spid="2">
                                            <p:bg/>
                                          </p:spTgt>
                                        </p:tgtEl>
                                        <p:attrNameLst>
                                          <p:attrName>ppt_x</p:attrName>
                                        </p:attrNameLst>
                                      </p:cBhvr>
                                      <p:tavLst>
                                        <p:tav tm="0">
                                          <p:val>
                                            <p:strVal val="#ppt_x"/>
                                          </p:val>
                                        </p:tav>
                                        <p:tav tm="100000">
                                          <p:val>
                                            <p:strVal val="#ppt_x"/>
                                          </p:val>
                                        </p:tav>
                                      </p:tavLst>
                                    </p:anim>
                                    <p:anim calcmode="lin" valueType="num">
                                      <p:cBhvr>
                                        <p:cTn id="19" dur="2000" fill="hold"/>
                                        <p:tgtEl>
                                          <p:spTgt spid="2">
                                            <p:bg/>
                                          </p:spTgt>
                                        </p:tgtEl>
                                        <p:attrNameLst>
                                          <p:attrName>ppt_y</p:attrName>
                                        </p:attrNameLst>
                                      </p:cBhvr>
                                      <p:tavLst>
                                        <p:tav tm="0">
                                          <p:val>
                                            <p:strVal val="#ppt_h+1"/>
                                          </p:val>
                                        </p:tav>
                                        <p:tav tm="100000">
                                          <p:val>
                                            <p:strVal val="#ppt_y"/>
                                          </p:val>
                                        </p:tav>
                                      </p:tavLst>
                                    </p:anim>
                                    <p:animEffect transition="in" filter="fade">
                                      <p:cBhvr>
                                        <p:cTn id="20" dur="2000"/>
                                        <p:tgtEl>
                                          <p:spTgt spid="2">
                                            <p:bg/>
                                          </p:spTgt>
                                        </p:tgtEl>
                                      </p:cBhvr>
                                    </p:animEffect>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 calcmode="lin" valueType="num">
                                      <p:cBhvr>
                                        <p:cTn id="25" dur="2000" fill="hold"/>
                                        <p:tgtEl>
                                          <p:spTgt spid="2">
                                            <p:txEl>
                                              <p:pRg st="0" end="0"/>
                                            </p:txEl>
                                          </p:spTgt>
                                        </p:tgtEl>
                                        <p:attrNameLst>
                                          <p:attrName>ppt_w</p:attrName>
                                        </p:attrNameLst>
                                      </p:cBhvr>
                                      <p:tavLst>
                                        <p:tav tm="0">
                                          <p:val>
                                            <p:strVal val="#ppt_w*2.5"/>
                                          </p:val>
                                        </p:tav>
                                        <p:tav tm="100000">
                                          <p:val>
                                            <p:strVal val="#ppt_w"/>
                                          </p:val>
                                        </p:tav>
                                      </p:tavLst>
                                    </p:anim>
                                    <p:anim calcmode="lin" valueType="num">
                                      <p:cBhvr>
                                        <p:cTn id="26" dur="2000" fill="hold"/>
                                        <p:tgtEl>
                                          <p:spTgt spid="2">
                                            <p:txEl>
                                              <p:pRg st="0" end="0"/>
                                            </p:txEl>
                                          </p:spTgt>
                                        </p:tgtEl>
                                        <p:attrNameLst>
                                          <p:attrName>ppt_h</p:attrName>
                                        </p:attrNameLst>
                                      </p:cBhvr>
                                      <p:tavLst>
                                        <p:tav tm="0">
                                          <p:val>
                                            <p:strVal val="#ppt_h*0.01"/>
                                          </p:val>
                                        </p:tav>
                                        <p:tav tm="100000">
                                          <p:val>
                                            <p:strVal val="#ppt_h"/>
                                          </p:val>
                                        </p:tav>
                                      </p:tavLst>
                                    </p:anim>
                                    <p:anim calcmode="lin" valueType="num">
                                      <p:cBhvr>
                                        <p:cTn id="27" dur="2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8" dur="2000" fill="hold"/>
                                        <p:tgtEl>
                                          <p:spTgt spid="2">
                                            <p:txEl>
                                              <p:pRg st="0" end="0"/>
                                            </p:txEl>
                                          </p:spTgt>
                                        </p:tgtEl>
                                        <p:attrNameLst>
                                          <p:attrName>ppt_y</p:attrName>
                                        </p:attrNameLst>
                                      </p:cBhvr>
                                      <p:tavLst>
                                        <p:tav tm="0">
                                          <p:val>
                                            <p:strVal val="#ppt_h+1"/>
                                          </p:val>
                                        </p:tav>
                                        <p:tav tm="100000">
                                          <p:val>
                                            <p:strVal val="#ppt_y"/>
                                          </p:val>
                                        </p:tav>
                                      </p:tavLst>
                                    </p:anim>
                                    <p:animEffect transition="in" filter="fade">
                                      <p:cBhvr>
                                        <p:cTn id="29" dur="2000"/>
                                        <p:tgtEl>
                                          <p:spTgt spid="2">
                                            <p:txEl>
                                              <p:pRg st="0" end="0"/>
                                            </p:txEl>
                                          </p:spTgt>
                                        </p:tgtEl>
                                      </p:cBhvr>
                                    </p:animEffect>
                                  </p:childTnLst>
                                </p:cTn>
                              </p:par>
                            </p:childTnLst>
                          </p:cTn>
                        </p:par>
                        <p:par>
                          <p:cTn id="30" fill="hold">
                            <p:stCondLst>
                              <p:cond delay="2000"/>
                            </p:stCondLst>
                            <p:childTnLst>
                              <p:par>
                                <p:cTn id="31" presetID="58" presetClass="entr" presetSubtype="0" accel="100000" fill="hold" grpId="0" nodeType="afterEffect">
                                  <p:stCondLst>
                                    <p:cond delay="0"/>
                                  </p:stCondLst>
                                  <p:childTnLst>
                                    <p:set>
                                      <p:cBhvr>
                                        <p:cTn id="32" dur="1" fill="hold">
                                          <p:stCondLst>
                                            <p:cond delay="0"/>
                                          </p:stCondLst>
                                        </p:cTn>
                                        <p:tgtEl>
                                          <p:spTgt spid="2">
                                            <p:txEl>
                                              <p:pRg st="1" end="1"/>
                                            </p:txEl>
                                          </p:spTgt>
                                        </p:tgtEl>
                                        <p:attrNameLst>
                                          <p:attrName>style.visibility</p:attrName>
                                        </p:attrNameLst>
                                      </p:cBhvr>
                                      <p:to>
                                        <p:strVal val="visible"/>
                                      </p:to>
                                    </p:set>
                                    <p:anim calcmode="lin" valueType="num">
                                      <p:cBhvr>
                                        <p:cTn id="33" dur="2000" fill="hold"/>
                                        <p:tgtEl>
                                          <p:spTgt spid="2">
                                            <p:txEl>
                                              <p:pRg st="1" end="1"/>
                                            </p:txEl>
                                          </p:spTgt>
                                        </p:tgtEl>
                                        <p:attrNameLst>
                                          <p:attrName>ppt_w</p:attrName>
                                        </p:attrNameLst>
                                      </p:cBhvr>
                                      <p:tavLst>
                                        <p:tav tm="0">
                                          <p:val>
                                            <p:strVal val="#ppt_w*2.5"/>
                                          </p:val>
                                        </p:tav>
                                        <p:tav tm="100000">
                                          <p:val>
                                            <p:strVal val="#ppt_w"/>
                                          </p:val>
                                        </p:tav>
                                      </p:tavLst>
                                    </p:anim>
                                    <p:anim calcmode="lin" valueType="num">
                                      <p:cBhvr>
                                        <p:cTn id="34" dur="2000" fill="hold"/>
                                        <p:tgtEl>
                                          <p:spTgt spid="2">
                                            <p:txEl>
                                              <p:pRg st="1" end="1"/>
                                            </p:txEl>
                                          </p:spTgt>
                                        </p:tgtEl>
                                        <p:attrNameLst>
                                          <p:attrName>ppt_h</p:attrName>
                                        </p:attrNameLst>
                                      </p:cBhvr>
                                      <p:tavLst>
                                        <p:tav tm="0">
                                          <p:val>
                                            <p:strVal val="#ppt_h*0.01"/>
                                          </p:val>
                                        </p:tav>
                                        <p:tav tm="100000">
                                          <p:val>
                                            <p:strVal val="#ppt_h"/>
                                          </p:val>
                                        </p:tav>
                                      </p:tavLst>
                                    </p:anim>
                                    <p:anim calcmode="lin" valueType="num">
                                      <p:cBhvr>
                                        <p:cTn id="35" dur="2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36" dur="2000" fill="hold"/>
                                        <p:tgtEl>
                                          <p:spTgt spid="2">
                                            <p:txEl>
                                              <p:pRg st="1" end="1"/>
                                            </p:txEl>
                                          </p:spTgt>
                                        </p:tgtEl>
                                        <p:attrNameLst>
                                          <p:attrName>ppt_y</p:attrName>
                                        </p:attrNameLst>
                                      </p:cBhvr>
                                      <p:tavLst>
                                        <p:tav tm="0">
                                          <p:val>
                                            <p:strVal val="#ppt_h+1"/>
                                          </p:val>
                                        </p:tav>
                                        <p:tav tm="100000">
                                          <p:val>
                                            <p:strVal val="#ppt_y"/>
                                          </p:val>
                                        </p:tav>
                                      </p:tavLst>
                                    </p:anim>
                                    <p:animEffect transition="in" filter="fade">
                                      <p:cBhvr>
                                        <p:cTn id="37" dur="2000"/>
                                        <p:tgtEl>
                                          <p:spTgt spid="2">
                                            <p:txEl>
                                              <p:pRg st="1" end="1"/>
                                            </p:txEl>
                                          </p:spTgt>
                                        </p:tgtEl>
                                      </p:cBhvr>
                                    </p:animEffect>
                                  </p:childTnLst>
                                </p:cTn>
                              </p:par>
                            </p:childTnLst>
                          </p:cTn>
                        </p:par>
                        <p:par>
                          <p:cTn id="38" fill="hold">
                            <p:stCondLst>
                              <p:cond delay="4000"/>
                            </p:stCondLst>
                            <p:childTnLst>
                              <p:par>
                                <p:cTn id="39" presetID="58" presetClass="entr" presetSubtype="0" accel="100000" fill="hold" grpId="0" nodeType="afterEffect">
                                  <p:stCondLst>
                                    <p:cond delay="0"/>
                                  </p:stCondLst>
                                  <p:childTnLst>
                                    <p:set>
                                      <p:cBhvr>
                                        <p:cTn id="40" dur="1" fill="hold">
                                          <p:stCondLst>
                                            <p:cond delay="0"/>
                                          </p:stCondLst>
                                        </p:cTn>
                                        <p:tgtEl>
                                          <p:spTgt spid="2">
                                            <p:txEl>
                                              <p:pRg st="2" end="2"/>
                                            </p:txEl>
                                          </p:spTgt>
                                        </p:tgtEl>
                                        <p:attrNameLst>
                                          <p:attrName>style.visibility</p:attrName>
                                        </p:attrNameLst>
                                      </p:cBhvr>
                                      <p:to>
                                        <p:strVal val="visible"/>
                                      </p:to>
                                    </p:set>
                                    <p:anim calcmode="lin" valueType="num">
                                      <p:cBhvr>
                                        <p:cTn id="41" dur="2000" fill="hold"/>
                                        <p:tgtEl>
                                          <p:spTgt spid="2">
                                            <p:txEl>
                                              <p:pRg st="2" end="2"/>
                                            </p:txEl>
                                          </p:spTgt>
                                        </p:tgtEl>
                                        <p:attrNameLst>
                                          <p:attrName>ppt_w</p:attrName>
                                        </p:attrNameLst>
                                      </p:cBhvr>
                                      <p:tavLst>
                                        <p:tav tm="0">
                                          <p:val>
                                            <p:strVal val="#ppt_w*2.5"/>
                                          </p:val>
                                        </p:tav>
                                        <p:tav tm="100000">
                                          <p:val>
                                            <p:strVal val="#ppt_w"/>
                                          </p:val>
                                        </p:tav>
                                      </p:tavLst>
                                    </p:anim>
                                    <p:anim calcmode="lin" valueType="num">
                                      <p:cBhvr>
                                        <p:cTn id="42" dur="2000" fill="hold"/>
                                        <p:tgtEl>
                                          <p:spTgt spid="2">
                                            <p:txEl>
                                              <p:pRg st="2" end="2"/>
                                            </p:txEl>
                                          </p:spTgt>
                                        </p:tgtEl>
                                        <p:attrNameLst>
                                          <p:attrName>ppt_h</p:attrName>
                                        </p:attrNameLst>
                                      </p:cBhvr>
                                      <p:tavLst>
                                        <p:tav tm="0">
                                          <p:val>
                                            <p:strVal val="#ppt_h*0.01"/>
                                          </p:val>
                                        </p:tav>
                                        <p:tav tm="100000">
                                          <p:val>
                                            <p:strVal val="#ppt_h"/>
                                          </p:val>
                                        </p:tav>
                                      </p:tavLst>
                                    </p:anim>
                                    <p:anim calcmode="lin" valueType="num">
                                      <p:cBhvr>
                                        <p:cTn id="43" dur="2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44" dur="2000" fill="hold"/>
                                        <p:tgtEl>
                                          <p:spTgt spid="2">
                                            <p:txEl>
                                              <p:pRg st="2" end="2"/>
                                            </p:txEl>
                                          </p:spTgt>
                                        </p:tgtEl>
                                        <p:attrNameLst>
                                          <p:attrName>ppt_y</p:attrName>
                                        </p:attrNameLst>
                                      </p:cBhvr>
                                      <p:tavLst>
                                        <p:tav tm="0">
                                          <p:val>
                                            <p:strVal val="#ppt_h+1"/>
                                          </p:val>
                                        </p:tav>
                                        <p:tav tm="100000">
                                          <p:val>
                                            <p:strVal val="#ppt_y"/>
                                          </p:val>
                                        </p:tav>
                                      </p:tavLst>
                                    </p:anim>
                                    <p:animEffect transition="in" filter="fade">
                                      <p:cBhvr>
                                        <p:cTn id="45" dur="2000"/>
                                        <p:tgtEl>
                                          <p:spTgt spid="2">
                                            <p:txEl>
                                              <p:pRg st="2" end="2"/>
                                            </p:txEl>
                                          </p:spTgt>
                                        </p:tgtEl>
                                      </p:cBhvr>
                                    </p:animEffect>
                                  </p:childTnLst>
                                </p:cTn>
                              </p:par>
                            </p:childTnLst>
                          </p:cTn>
                        </p:par>
                        <p:par>
                          <p:cTn id="46" fill="hold">
                            <p:stCondLst>
                              <p:cond delay="6000"/>
                            </p:stCondLst>
                            <p:childTnLst>
                              <p:par>
                                <p:cTn id="47" presetID="58" presetClass="entr" presetSubtype="0" accel="100000" fill="hold" grpId="0" nodeType="afterEffect">
                                  <p:stCondLst>
                                    <p:cond delay="0"/>
                                  </p:stCondLst>
                                  <p:childTnLst>
                                    <p:set>
                                      <p:cBhvr>
                                        <p:cTn id="48" dur="1" fill="hold">
                                          <p:stCondLst>
                                            <p:cond delay="0"/>
                                          </p:stCondLst>
                                        </p:cTn>
                                        <p:tgtEl>
                                          <p:spTgt spid="2">
                                            <p:txEl>
                                              <p:pRg st="3" end="3"/>
                                            </p:txEl>
                                          </p:spTgt>
                                        </p:tgtEl>
                                        <p:attrNameLst>
                                          <p:attrName>style.visibility</p:attrName>
                                        </p:attrNameLst>
                                      </p:cBhvr>
                                      <p:to>
                                        <p:strVal val="visible"/>
                                      </p:to>
                                    </p:set>
                                    <p:anim calcmode="lin" valueType="num">
                                      <p:cBhvr>
                                        <p:cTn id="49" dur="2000" fill="hold"/>
                                        <p:tgtEl>
                                          <p:spTgt spid="2">
                                            <p:txEl>
                                              <p:pRg st="3" end="3"/>
                                            </p:txEl>
                                          </p:spTgt>
                                        </p:tgtEl>
                                        <p:attrNameLst>
                                          <p:attrName>ppt_w</p:attrName>
                                        </p:attrNameLst>
                                      </p:cBhvr>
                                      <p:tavLst>
                                        <p:tav tm="0">
                                          <p:val>
                                            <p:strVal val="#ppt_w*2.5"/>
                                          </p:val>
                                        </p:tav>
                                        <p:tav tm="100000">
                                          <p:val>
                                            <p:strVal val="#ppt_w"/>
                                          </p:val>
                                        </p:tav>
                                      </p:tavLst>
                                    </p:anim>
                                    <p:anim calcmode="lin" valueType="num">
                                      <p:cBhvr>
                                        <p:cTn id="50" dur="2000" fill="hold"/>
                                        <p:tgtEl>
                                          <p:spTgt spid="2">
                                            <p:txEl>
                                              <p:pRg st="3" end="3"/>
                                            </p:txEl>
                                          </p:spTgt>
                                        </p:tgtEl>
                                        <p:attrNameLst>
                                          <p:attrName>ppt_h</p:attrName>
                                        </p:attrNameLst>
                                      </p:cBhvr>
                                      <p:tavLst>
                                        <p:tav tm="0">
                                          <p:val>
                                            <p:strVal val="#ppt_h*0.01"/>
                                          </p:val>
                                        </p:tav>
                                        <p:tav tm="100000">
                                          <p:val>
                                            <p:strVal val="#ppt_h"/>
                                          </p:val>
                                        </p:tav>
                                      </p:tavLst>
                                    </p:anim>
                                    <p:anim calcmode="lin" valueType="num">
                                      <p:cBhvr>
                                        <p:cTn id="51" dur="2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52" dur="2000" fill="hold"/>
                                        <p:tgtEl>
                                          <p:spTgt spid="2">
                                            <p:txEl>
                                              <p:pRg st="3" end="3"/>
                                            </p:txEl>
                                          </p:spTgt>
                                        </p:tgtEl>
                                        <p:attrNameLst>
                                          <p:attrName>ppt_y</p:attrName>
                                        </p:attrNameLst>
                                      </p:cBhvr>
                                      <p:tavLst>
                                        <p:tav tm="0">
                                          <p:val>
                                            <p:strVal val="#ppt_h+1"/>
                                          </p:val>
                                        </p:tav>
                                        <p:tav tm="100000">
                                          <p:val>
                                            <p:strVal val="#ppt_y"/>
                                          </p:val>
                                        </p:tav>
                                      </p:tavLst>
                                    </p:anim>
                                    <p:animEffect transition="in" filter="fade">
                                      <p:cBhvr>
                                        <p:cTn id="53" dur="2000"/>
                                        <p:tgtEl>
                                          <p:spTgt spid="2">
                                            <p:txEl>
                                              <p:pRg st="3" end="3"/>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58" presetClass="entr" presetSubtype="0" accel="100000" fill="hold" grpId="0" nodeType="clickEffect">
                                  <p:stCondLst>
                                    <p:cond delay="0"/>
                                  </p:stCondLst>
                                  <p:childTnLst>
                                    <p:set>
                                      <p:cBhvr>
                                        <p:cTn id="57" dur="1" fill="hold">
                                          <p:stCondLst>
                                            <p:cond delay="0"/>
                                          </p:stCondLst>
                                        </p:cTn>
                                        <p:tgtEl>
                                          <p:spTgt spid="2">
                                            <p:txEl>
                                              <p:pRg st="4" end="4"/>
                                            </p:txEl>
                                          </p:spTgt>
                                        </p:tgtEl>
                                        <p:attrNameLst>
                                          <p:attrName>style.visibility</p:attrName>
                                        </p:attrNameLst>
                                      </p:cBhvr>
                                      <p:to>
                                        <p:strVal val="visible"/>
                                      </p:to>
                                    </p:set>
                                    <p:anim calcmode="lin" valueType="num">
                                      <p:cBhvr>
                                        <p:cTn id="58" dur="2000" fill="hold"/>
                                        <p:tgtEl>
                                          <p:spTgt spid="2">
                                            <p:txEl>
                                              <p:pRg st="4" end="4"/>
                                            </p:txEl>
                                          </p:spTgt>
                                        </p:tgtEl>
                                        <p:attrNameLst>
                                          <p:attrName>ppt_w</p:attrName>
                                        </p:attrNameLst>
                                      </p:cBhvr>
                                      <p:tavLst>
                                        <p:tav tm="0">
                                          <p:val>
                                            <p:strVal val="#ppt_w*2.5"/>
                                          </p:val>
                                        </p:tav>
                                        <p:tav tm="100000">
                                          <p:val>
                                            <p:strVal val="#ppt_w"/>
                                          </p:val>
                                        </p:tav>
                                      </p:tavLst>
                                    </p:anim>
                                    <p:anim calcmode="lin" valueType="num">
                                      <p:cBhvr>
                                        <p:cTn id="59" dur="2000" fill="hold"/>
                                        <p:tgtEl>
                                          <p:spTgt spid="2">
                                            <p:txEl>
                                              <p:pRg st="4" end="4"/>
                                            </p:txEl>
                                          </p:spTgt>
                                        </p:tgtEl>
                                        <p:attrNameLst>
                                          <p:attrName>ppt_h</p:attrName>
                                        </p:attrNameLst>
                                      </p:cBhvr>
                                      <p:tavLst>
                                        <p:tav tm="0">
                                          <p:val>
                                            <p:strVal val="#ppt_h*0.01"/>
                                          </p:val>
                                        </p:tav>
                                        <p:tav tm="100000">
                                          <p:val>
                                            <p:strVal val="#ppt_h"/>
                                          </p:val>
                                        </p:tav>
                                      </p:tavLst>
                                    </p:anim>
                                    <p:anim calcmode="lin" valueType="num">
                                      <p:cBhvr>
                                        <p:cTn id="60" dur="2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61" dur="2000" fill="hold"/>
                                        <p:tgtEl>
                                          <p:spTgt spid="2">
                                            <p:txEl>
                                              <p:pRg st="4" end="4"/>
                                            </p:txEl>
                                          </p:spTgt>
                                        </p:tgtEl>
                                        <p:attrNameLst>
                                          <p:attrName>ppt_y</p:attrName>
                                        </p:attrNameLst>
                                      </p:cBhvr>
                                      <p:tavLst>
                                        <p:tav tm="0">
                                          <p:val>
                                            <p:strVal val="#ppt_h+1"/>
                                          </p:val>
                                        </p:tav>
                                        <p:tav tm="100000">
                                          <p:val>
                                            <p:strVal val="#ppt_y"/>
                                          </p:val>
                                        </p:tav>
                                      </p:tavLst>
                                    </p:anim>
                                    <p:animEffect transition="in" filter="fade">
                                      <p:cBhvr>
                                        <p:cTn id="62" dur="2000"/>
                                        <p:tgtEl>
                                          <p:spTgt spid="2">
                                            <p:txEl>
                                              <p:pRg st="4" end="4"/>
                                            </p:txEl>
                                          </p:spTgt>
                                        </p:tgtEl>
                                      </p:cBhvr>
                                    </p:animEffect>
                                  </p:childTnLst>
                                </p:cTn>
                              </p:par>
                            </p:childTnLst>
                          </p:cTn>
                        </p:par>
                        <p:par>
                          <p:cTn id="63" fill="hold">
                            <p:stCondLst>
                              <p:cond delay="2000"/>
                            </p:stCondLst>
                            <p:childTnLst>
                              <p:par>
                                <p:cTn id="64" presetID="2" presetClass="entr" presetSubtype="8" fill="hold" grpId="1" nodeType="afterEffect">
                                  <p:stCondLst>
                                    <p:cond delay="0"/>
                                  </p:stCondLst>
                                  <p:childTnLst>
                                    <p:set>
                                      <p:cBhvr>
                                        <p:cTn id="65" dur="1" fill="hold">
                                          <p:stCondLst>
                                            <p:cond delay="0"/>
                                          </p:stCondLst>
                                        </p:cTn>
                                        <p:tgtEl>
                                          <p:spTgt spid="3"/>
                                        </p:tgtEl>
                                        <p:attrNameLst>
                                          <p:attrName>style.visibility</p:attrName>
                                        </p:attrNameLst>
                                      </p:cBhvr>
                                      <p:to>
                                        <p:strVal val="visible"/>
                                      </p:to>
                                    </p:set>
                                    <p:anim calcmode="lin" valueType="num">
                                      <p:cBhvr additive="base">
                                        <p:cTn id="66" dur="2000" fill="hold"/>
                                        <p:tgtEl>
                                          <p:spTgt spid="3"/>
                                        </p:tgtEl>
                                        <p:attrNameLst>
                                          <p:attrName>ppt_x</p:attrName>
                                        </p:attrNameLst>
                                      </p:cBhvr>
                                      <p:tavLst>
                                        <p:tav tm="0">
                                          <p:val>
                                            <p:strVal val="0-#ppt_w/2"/>
                                          </p:val>
                                        </p:tav>
                                        <p:tav tm="100000">
                                          <p:val>
                                            <p:strVal val="#ppt_x"/>
                                          </p:val>
                                        </p:tav>
                                      </p:tavLst>
                                    </p:anim>
                                    <p:anim calcmode="lin" valueType="num">
                                      <p:cBhvr additive="base">
                                        <p:cTn id="67" dur="2000" fill="hold"/>
                                        <p:tgtEl>
                                          <p:spTgt spid="3"/>
                                        </p:tgtEl>
                                        <p:attrNameLst>
                                          <p:attrName>ppt_y</p:attrName>
                                        </p:attrNameLst>
                                      </p:cBhvr>
                                      <p:tavLst>
                                        <p:tav tm="0">
                                          <p:val>
                                            <p:strVal val="#ppt_y"/>
                                          </p:val>
                                        </p:tav>
                                        <p:tav tm="100000">
                                          <p:val>
                                            <p:strVal val="#ppt_y"/>
                                          </p:val>
                                        </p:tav>
                                      </p:tavLst>
                                    </p:anim>
                                  </p:childTnLst>
                                </p:cTn>
                              </p:par>
                            </p:childTnLst>
                          </p:cTn>
                        </p:par>
                        <p:par>
                          <p:cTn id="68" fill="hold">
                            <p:stCondLst>
                              <p:cond delay="4000"/>
                            </p:stCondLst>
                            <p:childTnLst>
                              <p:par>
                                <p:cTn id="69" presetID="2" presetClass="entr" presetSubtype="4" fill="hold" grpId="1" nodeType="afterEffect">
                                  <p:stCondLst>
                                    <p:cond delay="0"/>
                                  </p:stCondLst>
                                  <p:childTnLst>
                                    <p:set>
                                      <p:cBhvr>
                                        <p:cTn id="70" dur="1" fill="hold">
                                          <p:stCondLst>
                                            <p:cond delay="0"/>
                                          </p:stCondLst>
                                        </p:cTn>
                                        <p:tgtEl>
                                          <p:spTgt spid="2">
                                            <p:bg/>
                                          </p:spTgt>
                                        </p:tgtEl>
                                        <p:attrNameLst>
                                          <p:attrName>style.visibility</p:attrName>
                                        </p:attrNameLst>
                                      </p:cBhvr>
                                      <p:to>
                                        <p:strVal val="visible"/>
                                      </p:to>
                                    </p:set>
                                    <p:anim calcmode="lin" valueType="num">
                                      <p:cBhvr additive="base">
                                        <p:cTn id="71" dur="2000" fill="hold"/>
                                        <p:tgtEl>
                                          <p:spTgt spid="2">
                                            <p:bg/>
                                          </p:spTgt>
                                        </p:tgtEl>
                                        <p:attrNameLst>
                                          <p:attrName>ppt_x</p:attrName>
                                        </p:attrNameLst>
                                      </p:cBhvr>
                                      <p:tavLst>
                                        <p:tav tm="0">
                                          <p:val>
                                            <p:strVal val="#ppt_x"/>
                                          </p:val>
                                        </p:tav>
                                        <p:tav tm="100000">
                                          <p:val>
                                            <p:strVal val="#ppt_x"/>
                                          </p:val>
                                        </p:tav>
                                      </p:tavLst>
                                    </p:anim>
                                    <p:anim calcmode="lin" valueType="num">
                                      <p:cBhvr additive="base">
                                        <p:cTn id="72" dur="2000" fill="hold"/>
                                        <p:tgtEl>
                                          <p:spTgt spid="2">
                                            <p:bg/>
                                          </p:spTgt>
                                        </p:tgtEl>
                                        <p:attrNameLst>
                                          <p:attrName>ppt_y</p:attrName>
                                        </p:attrNameLst>
                                      </p:cBhvr>
                                      <p:tavLst>
                                        <p:tav tm="0">
                                          <p:val>
                                            <p:strVal val="1+#ppt_h/2"/>
                                          </p:val>
                                        </p:tav>
                                        <p:tav tm="100000">
                                          <p:val>
                                            <p:strVal val="#ppt_y"/>
                                          </p:val>
                                        </p:tav>
                                      </p:tavLst>
                                    </p:anim>
                                  </p:childTnLst>
                                </p:cTn>
                              </p:par>
                            </p:childTnLst>
                          </p:cTn>
                        </p:par>
                        <p:par>
                          <p:cTn id="73" fill="hold">
                            <p:stCondLst>
                              <p:cond delay="6000"/>
                            </p:stCondLst>
                            <p:childTnLst>
                              <p:par>
                                <p:cTn id="74" presetID="2" presetClass="entr" presetSubtype="4" fill="hold" grpId="1" nodeType="afterEffect">
                                  <p:stCondLst>
                                    <p:cond delay="0"/>
                                  </p:stCondLst>
                                  <p:childTnLst>
                                    <p:set>
                                      <p:cBhvr>
                                        <p:cTn id="75" dur="1" fill="hold">
                                          <p:stCondLst>
                                            <p:cond delay="0"/>
                                          </p:stCondLst>
                                        </p:cTn>
                                        <p:tgtEl>
                                          <p:spTgt spid="2">
                                            <p:txEl>
                                              <p:pRg st="0" end="0"/>
                                            </p:txEl>
                                          </p:spTgt>
                                        </p:tgtEl>
                                        <p:attrNameLst>
                                          <p:attrName>style.visibility</p:attrName>
                                        </p:attrNameLst>
                                      </p:cBhvr>
                                      <p:to>
                                        <p:strVal val="visible"/>
                                      </p:to>
                                    </p:set>
                                    <p:anim calcmode="lin" valueType="num">
                                      <p:cBhvr additive="base">
                                        <p:cTn id="76" dur="2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77" dur="2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2" presetClass="entr" presetSubtype="4" fill="hold" grpId="1" nodeType="afterEffect">
                                  <p:stCondLst>
                                    <p:cond delay="0"/>
                                  </p:stCondLst>
                                  <p:childTnLst>
                                    <p:set>
                                      <p:cBhvr>
                                        <p:cTn id="80" dur="1" fill="hold">
                                          <p:stCondLst>
                                            <p:cond delay="0"/>
                                          </p:stCondLst>
                                        </p:cTn>
                                        <p:tgtEl>
                                          <p:spTgt spid="2">
                                            <p:txEl>
                                              <p:pRg st="1" end="1"/>
                                            </p:txEl>
                                          </p:spTgt>
                                        </p:tgtEl>
                                        <p:attrNameLst>
                                          <p:attrName>style.visibility</p:attrName>
                                        </p:attrNameLst>
                                      </p:cBhvr>
                                      <p:to>
                                        <p:strVal val="visible"/>
                                      </p:to>
                                    </p:set>
                                    <p:anim calcmode="lin" valueType="num">
                                      <p:cBhvr additive="base">
                                        <p:cTn id="81" dur="2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2" dur="2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83" fill="hold">
                            <p:stCondLst>
                              <p:cond delay="10000"/>
                            </p:stCondLst>
                            <p:childTnLst>
                              <p:par>
                                <p:cTn id="84" presetID="2" presetClass="entr" presetSubtype="4" fill="hold" grpId="1" nodeType="afterEffect">
                                  <p:stCondLst>
                                    <p:cond delay="0"/>
                                  </p:stCondLst>
                                  <p:childTnLst>
                                    <p:set>
                                      <p:cBhvr>
                                        <p:cTn id="85" dur="1" fill="hold">
                                          <p:stCondLst>
                                            <p:cond delay="0"/>
                                          </p:stCondLst>
                                        </p:cTn>
                                        <p:tgtEl>
                                          <p:spTgt spid="2">
                                            <p:txEl>
                                              <p:pRg st="2" end="2"/>
                                            </p:txEl>
                                          </p:spTgt>
                                        </p:tgtEl>
                                        <p:attrNameLst>
                                          <p:attrName>style.visibility</p:attrName>
                                        </p:attrNameLst>
                                      </p:cBhvr>
                                      <p:to>
                                        <p:strVal val="visible"/>
                                      </p:to>
                                    </p:set>
                                    <p:anim calcmode="lin" valueType="num">
                                      <p:cBhvr additive="base">
                                        <p:cTn id="86" dur="2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7" dur="2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88" fill="hold">
                            <p:stCondLst>
                              <p:cond delay="12000"/>
                            </p:stCondLst>
                            <p:childTnLst>
                              <p:par>
                                <p:cTn id="89" presetID="2" presetClass="entr" presetSubtype="4" fill="hold" grpId="1" nodeType="afterEffect">
                                  <p:stCondLst>
                                    <p:cond delay="0"/>
                                  </p:stCondLst>
                                  <p:childTnLst>
                                    <p:set>
                                      <p:cBhvr>
                                        <p:cTn id="90" dur="1" fill="hold">
                                          <p:stCondLst>
                                            <p:cond delay="0"/>
                                          </p:stCondLst>
                                        </p:cTn>
                                        <p:tgtEl>
                                          <p:spTgt spid="2">
                                            <p:txEl>
                                              <p:pRg st="3" end="3"/>
                                            </p:txEl>
                                          </p:spTgt>
                                        </p:tgtEl>
                                        <p:attrNameLst>
                                          <p:attrName>style.visibility</p:attrName>
                                        </p:attrNameLst>
                                      </p:cBhvr>
                                      <p:to>
                                        <p:strVal val="visible"/>
                                      </p:to>
                                    </p:set>
                                    <p:anim calcmode="lin" valueType="num">
                                      <p:cBhvr additive="base">
                                        <p:cTn id="91" dur="2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92" dur="2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par>
                          <p:cTn id="93" fill="hold">
                            <p:stCondLst>
                              <p:cond delay="14000"/>
                            </p:stCondLst>
                            <p:childTnLst>
                              <p:par>
                                <p:cTn id="94" presetID="2" presetClass="entr" presetSubtype="4" fill="hold" grpId="1" nodeType="afterEffect">
                                  <p:stCondLst>
                                    <p:cond delay="0"/>
                                  </p:stCondLst>
                                  <p:childTnLst>
                                    <p:set>
                                      <p:cBhvr>
                                        <p:cTn id="95" dur="1" fill="hold">
                                          <p:stCondLst>
                                            <p:cond delay="0"/>
                                          </p:stCondLst>
                                        </p:cTn>
                                        <p:tgtEl>
                                          <p:spTgt spid="2">
                                            <p:txEl>
                                              <p:pRg st="4" end="4"/>
                                            </p:txEl>
                                          </p:spTgt>
                                        </p:tgtEl>
                                        <p:attrNameLst>
                                          <p:attrName>style.visibility</p:attrName>
                                        </p:attrNameLst>
                                      </p:cBhvr>
                                      <p:to>
                                        <p:strVal val="visible"/>
                                      </p:to>
                                    </p:set>
                                    <p:anim calcmode="lin" valueType="num">
                                      <p:cBhvr additive="base">
                                        <p:cTn id="96" dur="2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97" dur="2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2" grpId="0" build="p" animBg="1"/>
      <p:bldP spid="2" grpId="1"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4"/>
            <a:ext cx="9144000" cy="404688"/>
          </a:xfrm>
          <a:blipFill>
            <a:blip r:embed="rId4" cstate="print"/>
            <a:tile tx="0" ty="0" sx="100000" sy="100000" flip="none" algn="tl"/>
          </a:blipFill>
        </p:spPr>
        <p:txBody>
          <a:bodyPr>
            <a:noAutofit/>
          </a:bodyPr>
          <a:lstStyle/>
          <a:p>
            <a:r>
              <a:rPr lang="en-US" sz="2400" b="1" dirty="0" smtClean="0">
                <a:effectLst>
                  <a:outerShdw blurRad="38100" dist="38100" dir="2700000" algn="tl">
                    <a:srgbClr val="000000">
                      <a:alpha val="43137"/>
                    </a:srgbClr>
                  </a:outerShdw>
                </a:effectLst>
                <a:latin typeface="Arial" pitchFamily="34" charset="0"/>
                <a:cs typeface="Arial" pitchFamily="34" charset="0"/>
              </a:rPr>
              <a:t>3. </a:t>
            </a:r>
            <a:r>
              <a:rPr lang="en-US" sz="2400" b="1" dirty="0" err="1" smtClean="0">
                <a:effectLst>
                  <a:outerShdw blurRad="38100" dist="38100" dir="2700000" algn="tl">
                    <a:srgbClr val="000000">
                      <a:alpha val="43137"/>
                    </a:srgbClr>
                  </a:outerShdw>
                </a:effectLst>
                <a:latin typeface="Arial" pitchFamily="34" charset="0"/>
                <a:cs typeface="Arial" pitchFamily="34" charset="0"/>
              </a:rPr>
              <a:t>Manajemen</a:t>
            </a:r>
            <a:r>
              <a:rPr lang="en-US" sz="2400" b="1" dirty="0" smtClean="0">
                <a:effectLst>
                  <a:outerShdw blurRad="38100" dist="38100" dir="2700000" algn="tl">
                    <a:srgbClr val="000000">
                      <a:alpha val="43137"/>
                    </a:srgbClr>
                  </a:outerShdw>
                </a:effectLst>
                <a:latin typeface="Arial" pitchFamily="34" charset="0"/>
                <a:cs typeface="Arial" pitchFamily="34" charset="0"/>
              </a:rPr>
              <a:t> </a:t>
            </a:r>
            <a:r>
              <a:rPr lang="en-US" sz="2400" b="1" dirty="0" err="1" smtClean="0">
                <a:effectLst>
                  <a:outerShdw blurRad="38100" dist="38100" dir="2700000" algn="tl">
                    <a:srgbClr val="000000">
                      <a:alpha val="43137"/>
                    </a:srgbClr>
                  </a:outerShdw>
                </a:effectLst>
                <a:latin typeface="Arial" pitchFamily="34" charset="0"/>
                <a:cs typeface="Arial" pitchFamily="34" charset="0"/>
              </a:rPr>
              <a:t>Sebagai</a:t>
            </a:r>
            <a:r>
              <a:rPr lang="en-US" sz="2400" b="1" dirty="0" smtClean="0">
                <a:effectLst>
                  <a:outerShdw blurRad="38100" dist="38100" dir="2700000" algn="tl">
                    <a:srgbClr val="000000">
                      <a:alpha val="43137"/>
                    </a:srgbClr>
                  </a:outerShdw>
                </a:effectLst>
                <a:latin typeface="Arial" pitchFamily="34" charset="0"/>
                <a:cs typeface="Arial" pitchFamily="34" charset="0"/>
              </a:rPr>
              <a:t>  </a:t>
            </a:r>
            <a:r>
              <a:rPr lang="en-US" sz="2400" b="1" dirty="0" err="1" smtClean="0">
                <a:effectLst>
                  <a:outerShdw blurRad="38100" dist="38100" dir="2700000" algn="tl">
                    <a:srgbClr val="000000">
                      <a:alpha val="43137"/>
                    </a:srgbClr>
                  </a:outerShdw>
                </a:effectLst>
                <a:latin typeface="Arial" pitchFamily="34" charset="0"/>
                <a:cs typeface="Arial" pitchFamily="34" charset="0"/>
              </a:rPr>
              <a:t>Profes</a:t>
            </a:r>
            <a:r>
              <a:rPr lang="en-US" sz="2400" b="1" dirty="0" err="1" smtClean="0">
                <a:latin typeface="Arial" pitchFamily="34" charset="0"/>
                <a:cs typeface="Arial" pitchFamily="34" charset="0"/>
              </a:rPr>
              <a:t>i</a:t>
            </a:r>
            <a:endParaRPr lang="en-US" sz="2400" b="1" dirty="0">
              <a:latin typeface="Arial" pitchFamily="34" charset="0"/>
              <a:cs typeface="Arial" pitchFamily="34" charset="0"/>
            </a:endParaRPr>
          </a:p>
        </p:txBody>
      </p:sp>
      <p:sp>
        <p:nvSpPr>
          <p:cNvPr id="2" name="Content Placeholder 1"/>
          <p:cNvSpPr>
            <a:spLocks noGrp="1"/>
          </p:cNvSpPr>
          <p:nvPr>
            <p:ph idx="1"/>
          </p:nvPr>
        </p:nvSpPr>
        <p:spPr>
          <a:xfrm>
            <a:off x="0" y="357166"/>
            <a:ext cx="9144000" cy="6500834"/>
          </a:xfrm>
        </p:spPr>
        <p:txBody>
          <a:bodyPr/>
          <a:lstStyle/>
          <a:p>
            <a:pPr>
              <a:buNone/>
            </a:pPr>
            <a:endParaRPr lang="en-US" dirty="0"/>
          </a:p>
        </p:txBody>
      </p:sp>
      <p:sp>
        <p:nvSpPr>
          <p:cNvPr id="4" name="Rectangle 3"/>
          <p:cNvSpPr/>
          <p:nvPr/>
        </p:nvSpPr>
        <p:spPr>
          <a:xfrm>
            <a:off x="0" y="357166"/>
            <a:ext cx="9144000" cy="3071834"/>
          </a:xfrm>
          <a:prstGeom prst="rect">
            <a:avLst/>
          </a:prstGeom>
          <a:blipFill>
            <a:blip r:embed="rId5" cstate="print"/>
            <a:tile tx="0" ty="0" sx="100000" sy="100000" flip="none" algn="tl"/>
          </a:bli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smtClean="0">
                <a:latin typeface="Arial" pitchFamily="34" charset="0"/>
                <a:cs typeface="Arial" pitchFamily="34" charset="0"/>
              </a:rPr>
              <a:t>Seseorang</a:t>
            </a:r>
            <a:r>
              <a:rPr lang="en-US" sz="2400" b="1" dirty="0" smtClean="0">
                <a:latin typeface="Arial" pitchFamily="34" charset="0"/>
                <a:cs typeface="Arial" pitchFamily="34" charset="0"/>
              </a:rPr>
              <a:t> yang </a:t>
            </a:r>
            <a:r>
              <a:rPr lang="en-US" sz="2400" b="1" dirty="0" err="1" smtClean="0">
                <a:latin typeface="Arial" pitchFamily="34" charset="0"/>
                <a:cs typeface="Arial" pitchFamily="34" charset="0"/>
              </a:rPr>
              <a:t>memiliki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keahlian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keterampilan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tertentu</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akan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memperoleh</a:t>
            </a:r>
            <a:r>
              <a:rPr lang="en-US" sz="2400" b="1" dirty="0" smtClean="0">
                <a:latin typeface="Arial" pitchFamily="34" charset="0"/>
                <a:cs typeface="Arial" pitchFamily="34" charset="0"/>
              </a:rPr>
              <a:t> status </a:t>
            </a:r>
            <a:r>
              <a:rPr lang="en-US" sz="2400" b="1" dirty="0" err="1" smtClean="0">
                <a:latin typeface="Arial" pitchFamily="34" charset="0"/>
                <a:cs typeface="Arial" pitchFamily="34" charset="0"/>
              </a:rPr>
              <a:t>dan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insentif</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manakala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mereka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terlibat</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dalam</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organisasi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Oleh</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sebab</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itu</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mereka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bekerja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dalam</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organisasi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dengan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menggunakan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keahliannya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dikelompokan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dalam</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kelompok</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manajemen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profesionalis</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memanajemen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katagorikan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kedalam</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suatu</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profesi</a:t>
            </a:r>
            <a:r>
              <a:rPr lang="en-US" sz="2400" b="1" dirty="0" smtClean="0">
                <a:latin typeface="Arial" pitchFamily="34" charset="0"/>
                <a:cs typeface="Arial" pitchFamily="34" charset="0"/>
              </a:rPr>
              <a:t> yang </a:t>
            </a:r>
            <a:r>
              <a:rPr lang="en-US" sz="2400" b="1" dirty="0" err="1" smtClean="0">
                <a:latin typeface="Arial" pitchFamily="34" charset="0"/>
                <a:cs typeface="Arial" pitchFamily="34" charset="0"/>
              </a:rPr>
              <a:t>memang</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membutuhkan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suatu</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keahlian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tertentu</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serta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posisi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keahliannya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diakui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oleh</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masyarakat</a:t>
            </a:r>
            <a:r>
              <a:rPr lang="en-US" sz="2400" b="1" dirty="0" smtClean="0">
                <a:latin typeface="Arial" pitchFamily="34" charset="0"/>
                <a:cs typeface="Arial" pitchFamily="34" charset="0"/>
              </a:rPr>
              <a:t>. </a:t>
            </a:r>
            <a:endParaRPr lang="en-US" sz="2400" b="1" dirty="0">
              <a:latin typeface="Arial" pitchFamily="34" charset="0"/>
              <a:cs typeface="Arial" pitchFamily="34" charset="0"/>
            </a:endParaRPr>
          </a:p>
        </p:txBody>
      </p:sp>
      <p:sp>
        <p:nvSpPr>
          <p:cNvPr id="5" name="Rectangle 4"/>
          <p:cNvSpPr/>
          <p:nvPr/>
        </p:nvSpPr>
        <p:spPr>
          <a:xfrm>
            <a:off x="0" y="3501008"/>
            <a:ext cx="9144000" cy="3356992"/>
          </a:xfrm>
          <a:prstGeom prst="rect">
            <a:avLst/>
          </a:prstGeom>
          <a:blipFill>
            <a:blip r:embed="rId5" cstate="print"/>
            <a:tile tx="0" ty="0" sx="100000" sy="100000" flip="none" algn="tl"/>
          </a:bli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rgbClr val="FFC000"/>
                </a:solidFill>
                <a:latin typeface="Arial" pitchFamily="34" charset="0"/>
                <a:cs typeface="Arial" pitchFamily="34" charset="0"/>
              </a:rPr>
              <a:t>4. </a:t>
            </a:r>
            <a:r>
              <a:rPr lang="en-US" sz="2400" b="1" dirty="0" err="1" smtClean="0">
                <a:solidFill>
                  <a:srgbClr val="FFC000"/>
                </a:solidFill>
                <a:latin typeface="Arial" pitchFamily="34" charset="0"/>
                <a:cs typeface="Arial" pitchFamily="34" charset="0"/>
              </a:rPr>
              <a:t>Manajemen</a:t>
            </a:r>
            <a:r>
              <a:rPr lang="en-US" sz="2400" b="1" dirty="0" smtClean="0">
                <a:solidFill>
                  <a:srgbClr val="FFC000"/>
                </a:solidFill>
                <a:latin typeface="Arial" pitchFamily="34" charset="0"/>
                <a:cs typeface="Arial" pitchFamily="34" charset="0"/>
              </a:rPr>
              <a:t>  </a:t>
            </a:r>
            <a:r>
              <a:rPr lang="en-US" sz="2400" b="1" dirty="0" err="1" smtClean="0">
                <a:solidFill>
                  <a:srgbClr val="FFC000"/>
                </a:solidFill>
                <a:latin typeface="Arial" pitchFamily="34" charset="0"/>
                <a:cs typeface="Arial" pitchFamily="34" charset="0"/>
              </a:rPr>
              <a:t>sebagai</a:t>
            </a:r>
            <a:r>
              <a:rPr lang="en-US" sz="2400" b="1" dirty="0" smtClean="0">
                <a:solidFill>
                  <a:srgbClr val="FFC000"/>
                </a:solidFill>
                <a:latin typeface="Arial" pitchFamily="34" charset="0"/>
                <a:cs typeface="Arial" pitchFamily="34" charset="0"/>
              </a:rPr>
              <a:t> </a:t>
            </a:r>
            <a:r>
              <a:rPr lang="en-US" sz="2400" b="1" dirty="0" err="1" smtClean="0">
                <a:solidFill>
                  <a:srgbClr val="FFC000"/>
                </a:solidFill>
                <a:latin typeface="Arial" pitchFamily="34" charset="0"/>
                <a:cs typeface="Arial" pitchFamily="34" charset="0"/>
              </a:rPr>
              <a:t>kumpulan</a:t>
            </a:r>
            <a:r>
              <a:rPr lang="en-US" sz="2400" b="1" dirty="0" smtClean="0">
                <a:solidFill>
                  <a:srgbClr val="FFC000"/>
                </a:solidFill>
                <a:latin typeface="Arial" pitchFamily="34" charset="0"/>
                <a:cs typeface="Arial" pitchFamily="34" charset="0"/>
              </a:rPr>
              <a:t> </a:t>
            </a:r>
            <a:r>
              <a:rPr lang="en-US" sz="2400" b="1" dirty="0" err="1" smtClean="0">
                <a:solidFill>
                  <a:srgbClr val="FFC000"/>
                </a:solidFill>
                <a:latin typeface="Arial" pitchFamily="34" charset="0"/>
                <a:cs typeface="Arial" pitchFamily="34" charset="0"/>
              </a:rPr>
              <a:t>orang</a:t>
            </a:r>
            <a:r>
              <a:rPr lang="en-US" sz="2400" b="1" dirty="0" smtClean="0">
                <a:solidFill>
                  <a:srgbClr val="FFC000"/>
                </a:solidFill>
                <a:latin typeface="Arial" pitchFamily="34" charset="0"/>
                <a:cs typeface="Arial" pitchFamily="34" charset="0"/>
              </a:rPr>
              <a:t> </a:t>
            </a:r>
            <a:r>
              <a:rPr lang="en-US" sz="2400" b="1" dirty="0" err="1" smtClean="0">
                <a:solidFill>
                  <a:srgbClr val="FFC000"/>
                </a:solidFill>
                <a:latin typeface="Arial" pitchFamily="34" charset="0"/>
                <a:cs typeface="Arial" pitchFamily="34" charset="0"/>
              </a:rPr>
              <a:t>untuk</a:t>
            </a:r>
            <a:r>
              <a:rPr lang="en-US" sz="2400" b="1" dirty="0" smtClean="0">
                <a:solidFill>
                  <a:srgbClr val="FFC000"/>
                </a:solidFill>
                <a:latin typeface="Arial" pitchFamily="34" charset="0"/>
                <a:cs typeface="Arial" pitchFamily="34" charset="0"/>
              </a:rPr>
              <a:t> </a:t>
            </a:r>
            <a:r>
              <a:rPr lang="en-US" sz="2400" b="1" dirty="0" err="1" smtClean="0">
                <a:solidFill>
                  <a:srgbClr val="FFC000"/>
                </a:solidFill>
                <a:latin typeface="Arial" pitchFamily="34" charset="0"/>
                <a:cs typeface="Arial" pitchFamily="34" charset="0"/>
              </a:rPr>
              <a:t>mencapai</a:t>
            </a:r>
            <a:endParaRPr lang="en-US" sz="2400" b="1" dirty="0" smtClean="0">
              <a:solidFill>
                <a:srgbClr val="FFC000"/>
              </a:solidFill>
              <a:latin typeface="Arial" pitchFamily="34" charset="0"/>
              <a:cs typeface="Arial" pitchFamily="34" charset="0"/>
            </a:endParaRPr>
          </a:p>
          <a:p>
            <a:r>
              <a:rPr lang="en-US" sz="2400" b="1" dirty="0" smtClean="0">
                <a:solidFill>
                  <a:srgbClr val="FFC000"/>
                </a:solidFill>
                <a:latin typeface="Arial" pitchFamily="34" charset="0"/>
                <a:cs typeface="Arial" pitchFamily="34" charset="0"/>
              </a:rPr>
              <a:t>    </a:t>
            </a:r>
            <a:r>
              <a:rPr lang="en-US" sz="2400" b="1" dirty="0" err="1" smtClean="0">
                <a:solidFill>
                  <a:srgbClr val="FFC000"/>
                </a:solidFill>
                <a:latin typeface="Arial" pitchFamily="34" charset="0"/>
                <a:cs typeface="Arial" pitchFamily="34" charset="0"/>
              </a:rPr>
              <a:t>tujuan</a:t>
            </a:r>
            <a:r>
              <a:rPr lang="en-US" sz="2400" b="1" dirty="0" smtClean="0">
                <a:solidFill>
                  <a:srgbClr val="FFC000"/>
                </a:solidFill>
                <a:latin typeface="Arial" pitchFamily="34" charset="0"/>
                <a:cs typeface="Arial" pitchFamily="34" charset="0"/>
              </a:rPr>
              <a:t>.</a:t>
            </a:r>
            <a:r>
              <a:rPr lang="en-US" sz="2400" b="1" dirty="0" smtClean="0">
                <a:latin typeface="Arial" pitchFamily="34" charset="0"/>
                <a:cs typeface="Arial" pitchFamily="34" charset="0"/>
              </a:rPr>
              <a:t> </a:t>
            </a:r>
          </a:p>
          <a:p>
            <a:endParaRPr lang="en-US" sz="2400" dirty="0" smtClean="0">
              <a:latin typeface="Arial" pitchFamily="34" charset="0"/>
              <a:cs typeface="Arial" pitchFamily="34" charset="0"/>
            </a:endParaRPr>
          </a:p>
          <a:p>
            <a:r>
              <a:rPr lang="en-US" sz="2400" b="1" dirty="0" err="1" smtClean="0">
                <a:latin typeface="Arial" pitchFamily="34" charset="0"/>
                <a:cs typeface="Arial" pitchFamily="34" charset="0"/>
              </a:rPr>
              <a:t>Kolektivitas</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orang</a:t>
            </a:r>
            <a:r>
              <a:rPr lang="en-US" sz="2400" b="1" dirty="0" smtClean="0">
                <a:latin typeface="Arial" pitchFamily="34" charset="0"/>
                <a:cs typeface="Arial" pitchFamily="34" charset="0"/>
              </a:rPr>
              <a:t> – </a:t>
            </a:r>
            <a:r>
              <a:rPr lang="en-US" sz="2400" b="1" dirty="0" err="1" smtClean="0">
                <a:latin typeface="Arial" pitchFamily="34" charset="0"/>
                <a:cs typeface="Arial" pitchFamily="34" charset="0"/>
              </a:rPr>
              <a:t>orang</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tersebut</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bergabung</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dalam</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suatu</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organisasi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dipimpin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oleh</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seorang</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pemimpin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manajer</a:t>
            </a:r>
            <a:r>
              <a:rPr lang="en-US" sz="2400" b="1" dirty="0" smtClean="0">
                <a:latin typeface="Arial" pitchFamily="34" charset="0"/>
                <a:cs typeface="Arial" pitchFamily="34" charset="0"/>
              </a:rPr>
              <a:t>) yang </a:t>
            </a:r>
            <a:r>
              <a:rPr lang="en-US" sz="2400" b="1" dirty="0" err="1" smtClean="0">
                <a:latin typeface="Arial" pitchFamily="34" charset="0"/>
                <a:cs typeface="Arial" pitchFamily="34" charset="0"/>
              </a:rPr>
              <a:t>bertanggung</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jawab</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penuh</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atas</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upaya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pencapaian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tujuan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secara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efisien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dan</a:t>
            </a:r>
            <a:r>
              <a:rPr lang="en-US" sz="2400" b="1" dirty="0" smtClean="0">
                <a:latin typeface="Arial" pitchFamily="34" charset="0"/>
                <a:cs typeface="Arial" pitchFamily="34" charset="0"/>
              </a:rPr>
              <a:t> e</a:t>
            </a:r>
            <a:r>
              <a:rPr lang="id-ID" sz="2400" b="1" dirty="0" smtClean="0">
                <a:latin typeface="Arial" pitchFamily="34" charset="0"/>
                <a:cs typeface="Arial" pitchFamily="34" charset="0"/>
              </a:rPr>
              <a:t>f</a:t>
            </a:r>
            <a:r>
              <a:rPr lang="en-US" sz="2400" b="1" dirty="0" err="1" smtClean="0">
                <a:latin typeface="Arial" pitchFamily="34" charset="0"/>
                <a:cs typeface="Arial" pitchFamily="34" charset="0"/>
              </a:rPr>
              <a:t>ektif</a:t>
            </a:r>
            <a:r>
              <a:rPr lang="en-US" sz="2400" b="1" dirty="0" smtClean="0">
                <a:latin typeface="Arial" pitchFamily="34" charset="0"/>
                <a:cs typeface="Arial" pitchFamily="34" charset="0"/>
              </a:rPr>
              <a:t> </a:t>
            </a:r>
            <a:endParaRPr lang="en-US" sz="2400" b="1" dirty="0">
              <a:latin typeface="Arial" pitchFamily="34" charset="0"/>
              <a:cs typeface="Arial" pitchFamily="34" charset="0"/>
            </a:endParaRPr>
          </a:p>
        </p:txBody>
      </p:sp>
    </p:spTree>
  </p:cSld>
  <p:clrMapOvr>
    <a:masterClrMapping/>
  </p:clrMapOvr>
  <p:transition spd="slow">
    <p:sndAc>
      <p:stSnd>
        <p:snd r:embed="rId3" name="push.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linds(horizontal)">
                                      <p:cBhvr>
                                        <p:cTn id="11" dur="2000"/>
                                        <p:tgtEl>
                                          <p:spTgt spid="4"/>
                                        </p:tgtEl>
                                      </p:cBhvr>
                                    </p:animEffect>
                                  </p:childTnLst>
                                </p:cTn>
                              </p:par>
                            </p:childTnLst>
                          </p:cTn>
                        </p:par>
                        <p:par>
                          <p:cTn id="12" fill="hold">
                            <p:stCondLst>
                              <p:cond delay="2500"/>
                            </p:stCondLst>
                            <p:childTnLst>
                              <p:par>
                                <p:cTn id="13" presetID="3" presetClass="entr" presetSubtype="1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 y="-24"/>
            <a:ext cx="9144000" cy="428628"/>
          </a:xfrm>
          <a:blipFill>
            <a:blip r:embed="rId4" cstate="print"/>
            <a:tile tx="0" ty="0" sx="100000" sy="100000" flip="none" algn="tl"/>
          </a:blipFill>
        </p:spPr>
        <p:txBody>
          <a:bodyPr>
            <a:noAutofit/>
          </a:bodyPr>
          <a:lstStyle/>
          <a:p>
            <a:r>
              <a:rPr lang="en-US" sz="2400" b="1" dirty="0" smtClean="0">
                <a:solidFill>
                  <a:srgbClr val="FF0000"/>
                </a:solidFill>
                <a:latin typeface="Arial" pitchFamily="34" charset="0"/>
                <a:cs typeface="Arial" pitchFamily="34" charset="0"/>
              </a:rPr>
              <a:t>D. </a:t>
            </a:r>
            <a:r>
              <a:rPr lang="en-US" sz="2400" b="1" dirty="0" err="1" smtClean="0">
                <a:solidFill>
                  <a:srgbClr val="FF0000"/>
                </a:solidFill>
                <a:latin typeface="Arial" pitchFamily="34" charset="0"/>
                <a:cs typeface="Arial" pitchFamily="34" charset="0"/>
              </a:rPr>
              <a:t>Fungsi</a:t>
            </a:r>
            <a:r>
              <a:rPr lang="en-US" sz="2400" b="1" dirty="0" smtClean="0">
                <a:solidFill>
                  <a:srgbClr val="FF0000"/>
                </a:solidFill>
                <a:latin typeface="Arial" pitchFamily="34" charset="0"/>
                <a:cs typeface="Arial" pitchFamily="34" charset="0"/>
              </a:rPr>
              <a:t> </a:t>
            </a:r>
            <a:r>
              <a:rPr lang="en-US" sz="2400" b="1" dirty="0" err="1" smtClean="0">
                <a:solidFill>
                  <a:srgbClr val="FF0000"/>
                </a:solidFill>
                <a:latin typeface="Arial" pitchFamily="34" charset="0"/>
                <a:cs typeface="Arial" pitchFamily="34" charset="0"/>
              </a:rPr>
              <a:t>dan</a:t>
            </a:r>
            <a:r>
              <a:rPr lang="en-US" sz="2400" b="1" dirty="0" smtClean="0">
                <a:solidFill>
                  <a:srgbClr val="FF0000"/>
                </a:solidFill>
                <a:latin typeface="Arial" pitchFamily="34" charset="0"/>
                <a:cs typeface="Arial" pitchFamily="34" charset="0"/>
              </a:rPr>
              <a:t> </a:t>
            </a:r>
            <a:r>
              <a:rPr lang="en-US" sz="2400" b="1" dirty="0" err="1" smtClean="0">
                <a:solidFill>
                  <a:srgbClr val="FF0000"/>
                </a:solidFill>
                <a:latin typeface="Arial" pitchFamily="34" charset="0"/>
                <a:cs typeface="Arial" pitchFamily="34" charset="0"/>
              </a:rPr>
              <a:t>proses</a:t>
            </a:r>
            <a:r>
              <a:rPr lang="en-US" sz="2400" b="1" dirty="0" smtClean="0">
                <a:solidFill>
                  <a:srgbClr val="FF0000"/>
                </a:solidFill>
                <a:latin typeface="Arial" pitchFamily="34" charset="0"/>
                <a:cs typeface="Arial" pitchFamily="34" charset="0"/>
              </a:rPr>
              <a:t> </a:t>
            </a:r>
            <a:r>
              <a:rPr lang="en-US" sz="2400" b="1" dirty="0" err="1" smtClean="0">
                <a:solidFill>
                  <a:srgbClr val="FF0000"/>
                </a:solidFill>
                <a:latin typeface="Arial" pitchFamily="34" charset="0"/>
                <a:cs typeface="Arial" pitchFamily="34" charset="0"/>
              </a:rPr>
              <a:t>manajemen</a:t>
            </a:r>
            <a:endParaRPr lang="en-US" sz="2400" b="1" dirty="0">
              <a:solidFill>
                <a:srgbClr val="FF0000"/>
              </a:solidFill>
              <a:latin typeface="Arial" pitchFamily="34" charset="0"/>
              <a:cs typeface="Arial" pitchFamily="34" charset="0"/>
            </a:endParaRPr>
          </a:p>
        </p:txBody>
      </p:sp>
      <p:sp>
        <p:nvSpPr>
          <p:cNvPr id="2" name="Content Placeholder 1"/>
          <p:cNvSpPr>
            <a:spLocks noGrp="1"/>
          </p:cNvSpPr>
          <p:nvPr>
            <p:ph idx="1"/>
          </p:nvPr>
        </p:nvSpPr>
        <p:spPr>
          <a:xfrm>
            <a:off x="0" y="428604"/>
            <a:ext cx="9144000" cy="6429396"/>
          </a:xfrm>
          <a:blipFill>
            <a:blip r:embed="rId5" cstate="print"/>
            <a:tile tx="0" ty="0" sx="100000" sy="100000" flip="none" algn="tl"/>
          </a:blipFill>
        </p:spPr>
        <p:txBody>
          <a:bodyPr/>
          <a:lstStyle/>
          <a:p>
            <a:pPr>
              <a:buNone/>
            </a:pPr>
            <a:r>
              <a:rPr lang="en-US" dirty="0" err="1" smtClean="0"/>
              <a:t>Pada</a:t>
            </a:r>
            <a:r>
              <a:rPr lang="en-US" dirty="0" smtClean="0"/>
              <a:t> </a:t>
            </a:r>
            <a:r>
              <a:rPr lang="en-US" dirty="0" err="1" smtClean="0"/>
              <a:t>umumnya</a:t>
            </a:r>
            <a:r>
              <a:rPr lang="en-US" dirty="0" smtClean="0"/>
              <a:t> </a:t>
            </a:r>
            <a:r>
              <a:rPr lang="en-US" dirty="0" err="1" smtClean="0"/>
              <a:t>manajemen</a:t>
            </a:r>
            <a:r>
              <a:rPr lang="en-US" dirty="0" smtClean="0"/>
              <a:t> </a:t>
            </a:r>
            <a:r>
              <a:rPr lang="en-US" dirty="0" err="1" smtClean="0"/>
              <a:t>di</a:t>
            </a:r>
            <a:r>
              <a:rPr lang="en-US" dirty="0" smtClean="0"/>
              <a:t> </a:t>
            </a:r>
            <a:r>
              <a:rPr lang="en-US" dirty="0" err="1" smtClean="0"/>
              <a:t>bagi</a:t>
            </a:r>
            <a:r>
              <a:rPr lang="en-US" dirty="0" smtClean="0"/>
              <a:t> </a:t>
            </a:r>
            <a:r>
              <a:rPr lang="en-US" dirty="0" err="1" smtClean="0"/>
              <a:t>beberapa</a:t>
            </a:r>
            <a:r>
              <a:rPr lang="en-US" dirty="0" smtClean="0"/>
              <a:t> </a:t>
            </a:r>
            <a:r>
              <a:rPr lang="en-US" dirty="0" err="1" smtClean="0"/>
              <a:t>fungsi</a:t>
            </a:r>
            <a:r>
              <a:rPr lang="en-US" dirty="0" smtClean="0"/>
              <a:t> </a:t>
            </a:r>
            <a:r>
              <a:rPr lang="en-US" dirty="0" err="1" smtClean="0"/>
              <a:t>yaitu</a:t>
            </a:r>
            <a:r>
              <a:rPr lang="en-US" dirty="0" smtClean="0"/>
              <a:t> : </a:t>
            </a:r>
            <a:endParaRPr lang="en-US" dirty="0"/>
          </a:p>
        </p:txBody>
      </p:sp>
      <p:sp>
        <p:nvSpPr>
          <p:cNvPr id="4" name="Rectangle 3"/>
          <p:cNvSpPr/>
          <p:nvPr/>
        </p:nvSpPr>
        <p:spPr>
          <a:xfrm>
            <a:off x="2214546" y="928670"/>
            <a:ext cx="4500594" cy="1785950"/>
          </a:xfrm>
          <a:prstGeom prst="rect">
            <a:avLst/>
          </a:prstGeom>
          <a:solidFill>
            <a:schemeClr val="accent2">
              <a:lumMod val="7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err="1" smtClean="0">
                <a:solidFill>
                  <a:schemeClr val="bg1"/>
                </a:solidFill>
                <a:latin typeface="Arial" pitchFamily="34" charset="0"/>
                <a:cs typeface="Arial" pitchFamily="34" charset="0"/>
              </a:rPr>
              <a:t>Perencanaan</a:t>
            </a:r>
            <a:r>
              <a:rPr lang="en-US" b="1" u="sng" dirty="0" smtClean="0">
                <a:solidFill>
                  <a:schemeClr val="bg1"/>
                </a:solidFill>
                <a:latin typeface="Arial" pitchFamily="34" charset="0"/>
                <a:cs typeface="Arial" pitchFamily="34" charset="0"/>
              </a:rPr>
              <a:t> :</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dapat</a:t>
            </a:r>
            <a:r>
              <a:rPr lang="en-US" b="1" dirty="0" smtClean="0">
                <a:solidFill>
                  <a:schemeClr val="bg1"/>
                </a:solidFill>
                <a:latin typeface="Arial" pitchFamily="34" charset="0"/>
                <a:cs typeface="Arial" pitchFamily="34" charset="0"/>
              </a:rPr>
              <a:t> </a:t>
            </a:r>
            <a:r>
              <a:rPr lang="id-ID" b="1" dirty="0" smtClean="0">
                <a:solidFill>
                  <a:schemeClr val="bg1"/>
                </a:solidFill>
                <a:latin typeface="Arial" pitchFamily="34" charset="0"/>
                <a:cs typeface="Arial" pitchFamily="34" charset="0"/>
              </a:rPr>
              <a:t>DI</a:t>
            </a:r>
            <a:r>
              <a:rPr lang="en-US" b="1" dirty="0" err="1" smtClean="0">
                <a:solidFill>
                  <a:schemeClr val="bg1"/>
                </a:solidFill>
                <a:latin typeface="Arial" pitchFamily="34" charset="0"/>
                <a:cs typeface="Arial" pitchFamily="34" charset="0"/>
              </a:rPr>
              <a:t>artikan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sebagai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suatu</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proses</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untuk</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menentukan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tujuan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serta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sasaran</a:t>
            </a:r>
            <a:r>
              <a:rPr lang="en-US" b="1" dirty="0" smtClean="0">
                <a:solidFill>
                  <a:schemeClr val="bg1"/>
                </a:solidFill>
                <a:latin typeface="Arial" pitchFamily="34" charset="0"/>
                <a:cs typeface="Arial" pitchFamily="34" charset="0"/>
              </a:rPr>
              <a:t> yang </a:t>
            </a:r>
            <a:r>
              <a:rPr lang="en-US" b="1" dirty="0" err="1" smtClean="0">
                <a:solidFill>
                  <a:schemeClr val="bg1"/>
                </a:solidFill>
                <a:latin typeface="Arial" pitchFamily="34" charset="0"/>
                <a:cs typeface="Arial" pitchFamily="34" charset="0"/>
              </a:rPr>
              <a:t>ingin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dicapai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seperti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menentukan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tingkat</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penjualan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kebutuhan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tenaga</a:t>
            </a:r>
            <a:r>
              <a:rPr lang="en-US" b="1" dirty="0" smtClean="0">
                <a:solidFill>
                  <a:schemeClr val="bg1"/>
                </a:solidFill>
                <a:latin typeface="Arial" pitchFamily="34" charset="0"/>
                <a:cs typeface="Arial" pitchFamily="34" charset="0"/>
              </a:rPr>
              <a:t>, modal yang </a:t>
            </a:r>
            <a:r>
              <a:rPr lang="en-US" b="1" dirty="0" err="1" smtClean="0">
                <a:solidFill>
                  <a:schemeClr val="bg1"/>
                </a:solidFill>
                <a:latin typeface="Arial" pitchFamily="34" charset="0"/>
                <a:cs typeface="Arial" pitchFamily="34" charset="0"/>
              </a:rPr>
              <a:t>dibutuhkan</a:t>
            </a:r>
            <a:r>
              <a:rPr lang="en-US" b="1" dirty="0" smtClean="0">
                <a:solidFill>
                  <a:schemeClr val="bg1"/>
                </a:solidFill>
                <a:latin typeface="Arial" pitchFamily="34" charset="0"/>
                <a:cs typeface="Arial" pitchFamily="34" charset="0"/>
              </a:rPr>
              <a:t>  </a:t>
            </a:r>
            <a:endParaRPr lang="en-US" b="1" dirty="0">
              <a:solidFill>
                <a:schemeClr val="bg1"/>
              </a:solidFill>
              <a:latin typeface="Arial" pitchFamily="34" charset="0"/>
              <a:cs typeface="Arial" pitchFamily="34" charset="0"/>
            </a:endParaRPr>
          </a:p>
        </p:txBody>
      </p:sp>
      <p:sp>
        <p:nvSpPr>
          <p:cNvPr id="5" name="Rectangle 4"/>
          <p:cNvSpPr/>
          <p:nvPr/>
        </p:nvSpPr>
        <p:spPr>
          <a:xfrm>
            <a:off x="214282" y="3000372"/>
            <a:ext cx="3643338" cy="1428760"/>
          </a:xfrm>
          <a:prstGeom prst="rect">
            <a:avLst/>
          </a:prstGeom>
          <a:solidFill>
            <a:schemeClr val="accent2">
              <a:lumMod val="7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err="1" smtClean="0">
                <a:solidFill>
                  <a:schemeClr val="bg1"/>
                </a:solidFill>
                <a:latin typeface="Arial" pitchFamily="34" charset="0"/>
                <a:cs typeface="Arial" pitchFamily="34" charset="0"/>
              </a:rPr>
              <a:t>Pengarahan</a:t>
            </a:r>
            <a:r>
              <a:rPr lang="en-US" b="1" u="sng" dirty="0" smtClean="0">
                <a:solidFill>
                  <a:schemeClr val="bg1"/>
                </a:solidFill>
                <a:latin typeface="Arial" pitchFamily="34" charset="0"/>
                <a:cs typeface="Arial" pitchFamily="34" charset="0"/>
              </a:rPr>
              <a:t> </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Proses</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untuk</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menumbuhkan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semangat</a:t>
            </a:r>
            <a:r>
              <a:rPr lang="en-US" b="1" dirty="0" smtClean="0">
                <a:solidFill>
                  <a:schemeClr val="bg1"/>
                </a:solidFill>
                <a:latin typeface="Arial" pitchFamily="34" charset="0"/>
                <a:cs typeface="Arial" pitchFamily="34" charset="0"/>
              </a:rPr>
              <a:t> (motivation) </a:t>
            </a:r>
            <a:r>
              <a:rPr lang="en-US" b="1" dirty="0" err="1" smtClean="0">
                <a:solidFill>
                  <a:schemeClr val="bg1"/>
                </a:solidFill>
                <a:latin typeface="Arial" pitchFamily="34" charset="0"/>
                <a:cs typeface="Arial" pitchFamily="34" charset="0"/>
              </a:rPr>
              <a:t>pada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karyawan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untuk</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mencapai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tujuan</a:t>
            </a:r>
            <a:r>
              <a:rPr lang="en-US" b="1" dirty="0" smtClean="0">
                <a:solidFill>
                  <a:schemeClr val="bg1"/>
                </a:solidFill>
                <a:latin typeface="Arial" pitchFamily="34" charset="0"/>
                <a:cs typeface="Arial" pitchFamily="34" charset="0"/>
              </a:rPr>
              <a:t> , yang </a:t>
            </a:r>
            <a:r>
              <a:rPr lang="en-US" b="1" dirty="0" err="1" smtClean="0">
                <a:solidFill>
                  <a:schemeClr val="bg1"/>
                </a:solidFill>
                <a:latin typeface="Arial" pitchFamily="34" charset="0"/>
                <a:cs typeface="Arial" pitchFamily="34" charset="0"/>
              </a:rPr>
              <a:t>efektif</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efisien</a:t>
            </a:r>
            <a:endParaRPr lang="en-US" b="1" dirty="0">
              <a:solidFill>
                <a:schemeClr val="bg1"/>
              </a:solidFill>
              <a:latin typeface="Arial" pitchFamily="34" charset="0"/>
              <a:cs typeface="Arial" pitchFamily="34" charset="0"/>
            </a:endParaRPr>
          </a:p>
        </p:txBody>
      </p:sp>
      <p:sp>
        <p:nvSpPr>
          <p:cNvPr id="6" name="Rectangle 5"/>
          <p:cNvSpPr/>
          <p:nvPr/>
        </p:nvSpPr>
        <p:spPr>
          <a:xfrm>
            <a:off x="5143504" y="3071810"/>
            <a:ext cx="3786214" cy="1357322"/>
          </a:xfrm>
          <a:prstGeom prst="rect">
            <a:avLst/>
          </a:prstGeom>
          <a:solidFill>
            <a:schemeClr val="accent2">
              <a:lumMod val="7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err="1" smtClean="0">
                <a:solidFill>
                  <a:schemeClr val="bg1"/>
                </a:solidFill>
                <a:latin typeface="Arial" pitchFamily="34" charset="0"/>
                <a:cs typeface="Arial" pitchFamily="34" charset="0"/>
              </a:rPr>
              <a:t>Pengorganisasian</a:t>
            </a:r>
            <a:r>
              <a:rPr lang="en-US" b="1" u="sng" dirty="0" smtClean="0">
                <a:solidFill>
                  <a:schemeClr val="bg1"/>
                </a:solidFill>
                <a:latin typeface="Arial" pitchFamily="34" charset="0"/>
                <a:cs typeface="Arial" pitchFamily="34" charset="0"/>
              </a:rPr>
              <a:t>::</a:t>
            </a:r>
            <a:r>
              <a:rPr lang="en-US" b="1" dirty="0" smtClean="0">
                <a:solidFill>
                  <a:schemeClr val="bg1"/>
                </a:solidFill>
                <a:latin typeface="Arial" pitchFamily="34" charset="0"/>
                <a:cs typeface="Arial" pitchFamily="34" charset="0"/>
              </a:rPr>
              <a:t>1.Membagi </a:t>
            </a:r>
            <a:r>
              <a:rPr lang="en-US" b="1" dirty="0" err="1" smtClean="0">
                <a:solidFill>
                  <a:schemeClr val="bg1"/>
                </a:solidFill>
                <a:latin typeface="Arial" pitchFamily="34" charset="0"/>
                <a:cs typeface="Arial" pitchFamily="34" charset="0"/>
              </a:rPr>
              <a:t>komponen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kegiatan</a:t>
            </a:r>
            <a:r>
              <a:rPr lang="en-US" b="1" dirty="0" smtClean="0">
                <a:solidFill>
                  <a:schemeClr val="bg1"/>
                </a:solidFill>
                <a:latin typeface="Arial" pitchFamily="34" charset="0"/>
                <a:cs typeface="Arial" pitchFamily="34" charset="0"/>
              </a:rPr>
              <a:t>, 2. </a:t>
            </a:r>
            <a:r>
              <a:rPr lang="en-US" b="1" dirty="0" err="1" smtClean="0">
                <a:solidFill>
                  <a:schemeClr val="bg1"/>
                </a:solidFill>
                <a:latin typeface="Arial" pitchFamily="34" charset="0"/>
                <a:cs typeface="Arial" pitchFamily="34" charset="0"/>
              </a:rPr>
              <a:t>Memebagi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tugas</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kepada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manajer</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bawahan</a:t>
            </a:r>
            <a:r>
              <a:rPr lang="en-US" b="1" dirty="0" smtClean="0">
                <a:solidFill>
                  <a:schemeClr val="bg1"/>
                </a:solidFill>
                <a:latin typeface="Arial" pitchFamily="34" charset="0"/>
                <a:cs typeface="Arial" pitchFamily="34" charset="0"/>
              </a:rPr>
              <a:t>, 3. </a:t>
            </a:r>
            <a:r>
              <a:rPr lang="en-US" b="1" dirty="0" err="1" smtClean="0">
                <a:solidFill>
                  <a:schemeClr val="bg1"/>
                </a:solidFill>
                <a:latin typeface="Arial" pitchFamily="34" charset="0"/>
                <a:cs typeface="Arial" pitchFamily="34" charset="0"/>
              </a:rPr>
              <a:t>menetapkan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wewenang</a:t>
            </a:r>
            <a:r>
              <a:rPr lang="en-US" b="1" dirty="0" smtClean="0">
                <a:solidFill>
                  <a:schemeClr val="bg1"/>
                </a:solidFill>
                <a:latin typeface="Arial" pitchFamily="34" charset="0"/>
                <a:cs typeface="Arial" pitchFamily="34" charset="0"/>
              </a:rPr>
              <a:t> </a:t>
            </a:r>
            <a:endParaRPr lang="en-US" b="1" dirty="0">
              <a:solidFill>
                <a:schemeClr val="bg1"/>
              </a:solidFill>
              <a:latin typeface="Arial" pitchFamily="34" charset="0"/>
              <a:cs typeface="Arial" pitchFamily="34" charset="0"/>
            </a:endParaRPr>
          </a:p>
        </p:txBody>
      </p:sp>
      <p:sp>
        <p:nvSpPr>
          <p:cNvPr id="7" name="Rectangle 6"/>
          <p:cNvSpPr/>
          <p:nvPr/>
        </p:nvSpPr>
        <p:spPr>
          <a:xfrm>
            <a:off x="2214546" y="4786322"/>
            <a:ext cx="4500594" cy="1857388"/>
          </a:xfrm>
          <a:prstGeom prst="rect">
            <a:avLst/>
          </a:prstGeom>
          <a:solidFill>
            <a:schemeClr val="accent2">
              <a:lumMod val="7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err="1" smtClean="0">
                <a:solidFill>
                  <a:schemeClr val="bg1"/>
                </a:solidFill>
                <a:latin typeface="Arial" pitchFamily="34" charset="0"/>
                <a:cs typeface="Arial" pitchFamily="34" charset="0"/>
              </a:rPr>
              <a:t>Pengendalian</a:t>
            </a:r>
            <a:r>
              <a:rPr lang="en-US" b="1" dirty="0" smtClean="0">
                <a:solidFill>
                  <a:schemeClr val="bg1"/>
                </a:solidFill>
                <a:latin typeface="Arial" pitchFamily="34" charset="0"/>
                <a:cs typeface="Arial" pitchFamily="34" charset="0"/>
              </a:rPr>
              <a:t> : (</a:t>
            </a:r>
            <a:r>
              <a:rPr lang="en-US" b="1" dirty="0" err="1" smtClean="0">
                <a:solidFill>
                  <a:schemeClr val="bg1"/>
                </a:solidFill>
                <a:latin typeface="Arial" pitchFamily="34" charset="0"/>
                <a:cs typeface="Arial" pitchFamily="34" charset="0"/>
              </a:rPr>
              <a:t>controling</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dapat</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ketahui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apakah</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kegitan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sesuai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dengan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rencana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empat</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kegiatan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pengendalian</a:t>
            </a:r>
            <a:r>
              <a:rPr lang="en-US" b="1" dirty="0" smtClean="0">
                <a:solidFill>
                  <a:schemeClr val="bg1"/>
                </a:solidFill>
                <a:latin typeface="Arial" pitchFamily="34" charset="0"/>
                <a:cs typeface="Arial" pitchFamily="34" charset="0"/>
              </a:rPr>
              <a:t> . 1. </a:t>
            </a:r>
            <a:r>
              <a:rPr lang="en-US" b="1" dirty="0" err="1" smtClean="0">
                <a:solidFill>
                  <a:schemeClr val="bg1"/>
                </a:solidFill>
                <a:latin typeface="Arial" pitchFamily="34" charset="0"/>
                <a:cs typeface="Arial" pitchFamily="34" charset="0"/>
              </a:rPr>
              <a:t>Menentukan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standar</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prestasi</a:t>
            </a:r>
            <a:r>
              <a:rPr lang="en-US" b="1" dirty="0" smtClean="0">
                <a:solidFill>
                  <a:schemeClr val="bg1"/>
                </a:solidFill>
                <a:latin typeface="Arial" pitchFamily="34" charset="0"/>
                <a:cs typeface="Arial" pitchFamily="34" charset="0"/>
              </a:rPr>
              <a:t>, 2. </a:t>
            </a:r>
            <a:r>
              <a:rPr lang="en-US" b="1" dirty="0" err="1" smtClean="0">
                <a:solidFill>
                  <a:schemeClr val="bg1"/>
                </a:solidFill>
                <a:latin typeface="Arial" pitchFamily="34" charset="0"/>
                <a:cs typeface="Arial" pitchFamily="34" charset="0"/>
              </a:rPr>
              <a:t>mengukur</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prestasi</a:t>
            </a:r>
            <a:r>
              <a:rPr lang="en-US" b="1" dirty="0" smtClean="0">
                <a:solidFill>
                  <a:schemeClr val="bg1"/>
                </a:solidFill>
                <a:latin typeface="Arial" pitchFamily="34" charset="0"/>
                <a:cs typeface="Arial" pitchFamily="34" charset="0"/>
              </a:rPr>
              <a:t> 3. </a:t>
            </a:r>
            <a:r>
              <a:rPr lang="en-US" b="1" dirty="0" err="1" smtClean="0">
                <a:solidFill>
                  <a:schemeClr val="bg1"/>
                </a:solidFill>
                <a:latin typeface="Arial" pitchFamily="34" charset="0"/>
                <a:cs typeface="Arial" pitchFamily="34" charset="0"/>
              </a:rPr>
              <a:t>membnadingkan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prestasi</a:t>
            </a:r>
            <a:r>
              <a:rPr lang="en-US" b="1" dirty="0" smtClean="0">
                <a:solidFill>
                  <a:schemeClr val="bg1"/>
                </a:solidFill>
                <a:latin typeface="Arial" pitchFamily="34" charset="0"/>
                <a:cs typeface="Arial" pitchFamily="34" charset="0"/>
              </a:rPr>
              <a:t>. 4. </a:t>
            </a:r>
            <a:r>
              <a:rPr lang="en-US" b="1" dirty="0" err="1" smtClean="0">
                <a:solidFill>
                  <a:schemeClr val="bg1"/>
                </a:solidFill>
                <a:latin typeface="Arial" pitchFamily="34" charset="0"/>
                <a:cs typeface="Arial" pitchFamily="34" charset="0"/>
              </a:rPr>
              <a:t>melakukan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perbaikan</a:t>
            </a:r>
            <a:endParaRPr lang="en-US" b="1" dirty="0">
              <a:solidFill>
                <a:schemeClr val="bg1"/>
              </a:solidFill>
              <a:latin typeface="Arial" pitchFamily="34" charset="0"/>
              <a:cs typeface="Arial" pitchFamily="34" charset="0"/>
            </a:endParaRPr>
          </a:p>
        </p:txBody>
      </p:sp>
      <p:cxnSp>
        <p:nvCxnSpPr>
          <p:cNvPr id="9" name="Straight Connector 8"/>
          <p:cNvCxnSpPr/>
          <p:nvPr/>
        </p:nvCxnSpPr>
        <p:spPr>
          <a:xfrm rot="5400000" flipH="1" flipV="1">
            <a:off x="1428728" y="3143248"/>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1475656" y="1772816"/>
            <a:ext cx="23716" cy="1227556"/>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Arrow Connector 12"/>
          <p:cNvCxnSpPr/>
          <p:nvPr/>
        </p:nvCxnSpPr>
        <p:spPr>
          <a:xfrm flipV="1">
            <a:off x="1475656" y="1749637"/>
            <a:ext cx="738890" cy="2317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5" name="Straight Connector 14"/>
          <p:cNvCxnSpPr/>
          <p:nvPr/>
        </p:nvCxnSpPr>
        <p:spPr>
          <a:xfrm>
            <a:off x="6715140" y="1700808"/>
            <a:ext cx="881196" cy="0"/>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a:off x="7596336" y="1700808"/>
            <a:ext cx="0" cy="136815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7573190" y="4501364"/>
            <a:ext cx="23146" cy="1231892"/>
          </a:xfrm>
          <a:prstGeom prst="line">
            <a:avLst/>
          </a:prstGeom>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flipH="1">
            <a:off x="6732241" y="5733256"/>
            <a:ext cx="864095"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7" name="Straight Connector 26"/>
          <p:cNvCxnSpPr/>
          <p:nvPr/>
        </p:nvCxnSpPr>
        <p:spPr>
          <a:xfrm rot="10800000">
            <a:off x="1500166" y="5661248"/>
            <a:ext cx="714380" cy="1588"/>
          </a:xfrm>
          <a:prstGeom prst="line">
            <a:avLst/>
          </a:prstGeom>
        </p:spPr>
        <p:style>
          <a:lnRef idx="3">
            <a:schemeClr val="dk1"/>
          </a:lnRef>
          <a:fillRef idx="0">
            <a:schemeClr val="dk1"/>
          </a:fillRef>
          <a:effectRef idx="2">
            <a:schemeClr val="dk1"/>
          </a:effectRef>
          <a:fontRef idx="minor">
            <a:schemeClr val="tx1"/>
          </a:fontRef>
        </p:style>
      </p:cxnSp>
      <p:cxnSp>
        <p:nvCxnSpPr>
          <p:cNvPr id="29" name="Straight Arrow Connector 28"/>
          <p:cNvCxnSpPr/>
          <p:nvPr/>
        </p:nvCxnSpPr>
        <p:spPr>
          <a:xfrm rot="5400000" flipH="1" flipV="1">
            <a:off x="869227" y="5107793"/>
            <a:ext cx="1213652"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ransition>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24" presetClass="entr" presetSubtype="0" fill="hold" nodeType="after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to="" calcmode="lin" valueType="num">
                                      <p:cBhvr>
                                        <p:cTn id="13" dur="1" fill="hold"/>
                                        <p:tgtEl>
                                          <p:spTgt spid="2">
                                            <p:txEl>
                                              <p:pRg st="0" end="0"/>
                                            </p:txEl>
                                          </p:spTgt>
                                        </p:tgtEl>
                                        <p:attrNameLst>
                                          <p:attrName/>
                                        </p:attrNameLst>
                                      </p:cBhvr>
                                    </p:anim>
                                  </p:childTnLst>
                                </p:cTn>
                              </p:par>
                            </p:childTnLst>
                          </p:cTn>
                        </p:par>
                        <p:par>
                          <p:cTn id="14" fill="hold">
                            <p:stCondLst>
                              <p:cond delay="500"/>
                            </p:stCondLst>
                            <p:childTnLst>
                              <p:par>
                                <p:cTn id="15" presetID="29" presetClass="entr" presetSubtype="0"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ppt_x</p:attrName>
                                        </p:attrNameLst>
                                      </p:cBhvr>
                                      <p:tavLst>
                                        <p:tav tm="0">
                                          <p:val>
                                            <p:strVal val="#ppt_x-.2"/>
                                          </p:val>
                                        </p:tav>
                                        <p:tav tm="100000">
                                          <p:val>
                                            <p:strVal val="#ppt_x"/>
                                          </p:val>
                                        </p:tav>
                                      </p:tavLst>
                                    </p:anim>
                                    <p:anim calcmode="lin" valueType="num">
                                      <p:cBhvr>
                                        <p:cTn id="1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9" dur="1000"/>
                                        <p:tgtEl>
                                          <p:spTgt spid="4"/>
                                        </p:tgtEl>
                                      </p:cBhvr>
                                    </p:animEffect>
                                  </p:childTnLst>
                                </p:cTn>
                              </p:par>
                            </p:childTnLst>
                          </p:cTn>
                        </p:par>
                        <p:par>
                          <p:cTn id="20" fill="hold">
                            <p:stCondLst>
                              <p:cond delay="1500"/>
                            </p:stCondLst>
                            <p:childTnLst>
                              <p:par>
                                <p:cTn id="21" presetID="29"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1000" fill="hold"/>
                                        <p:tgtEl>
                                          <p:spTgt spid="6"/>
                                        </p:tgtEl>
                                        <p:attrNameLst>
                                          <p:attrName>ppt_x</p:attrName>
                                        </p:attrNameLst>
                                      </p:cBhvr>
                                      <p:tavLst>
                                        <p:tav tm="0">
                                          <p:val>
                                            <p:strVal val="#ppt_x-.2"/>
                                          </p:val>
                                        </p:tav>
                                        <p:tav tm="100000">
                                          <p:val>
                                            <p:strVal val="#ppt_x"/>
                                          </p:val>
                                        </p:tav>
                                      </p:tavLst>
                                    </p:anim>
                                    <p:anim calcmode="lin" valueType="num">
                                      <p:cBhvr>
                                        <p:cTn id="24"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25" dur="1000"/>
                                        <p:tgtEl>
                                          <p:spTgt spid="6"/>
                                        </p:tgtEl>
                                      </p:cBhvr>
                                    </p:animEffect>
                                  </p:childTnLst>
                                </p:cTn>
                              </p:par>
                            </p:childTnLst>
                          </p:cTn>
                        </p:par>
                        <p:par>
                          <p:cTn id="26" fill="hold">
                            <p:stCondLst>
                              <p:cond delay="2500"/>
                            </p:stCondLst>
                            <p:childTnLst>
                              <p:par>
                                <p:cTn id="27" presetID="29" presetClass="entr" presetSubtype="0"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1000" fill="hold"/>
                                        <p:tgtEl>
                                          <p:spTgt spid="7"/>
                                        </p:tgtEl>
                                        <p:attrNameLst>
                                          <p:attrName>ppt_x</p:attrName>
                                        </p:attrNameLst>
                                      </p:cBhvr>
                                      <p:tavLst>
                                        <p:tav tm="0">
                                          <p:val>
                                            <p:strVal val="#ppt_x-.2"/>
                                          </p:val>
                                        </p:tav>
                                        <p:tav tm="100000">
                                          <p:val>
                                            <p:strVal val="#ppt_x"/>
                                          </p:val>
                                        </p:tav>
                                      </p:tavLst>
                                    </p:anim>
                                    <p:anim calcmode="lin" valueType="num">
                                      <p:cBhvr>
                                        <p:cTn id="30"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31" dur="1000"/>
                                        <p:tgtEl>
                                          <p:spTgt spid="7"/>
                                        </p:tgtEl>
                                      </p:cBhvr>
                                    </p:animEffect>
                                  </p:childTnLst>
                                </p:cTn>
                              </p:par>
                            </p:childTnLst>
                          </p:cTn>
                        </p:par>
                        <p:par>
                          <p:cTn id="32" fill="hold">
                            <p:stCondLst>
                              <p:cond delay="3500"/>
                            </p:stCondLst>
                            <p:childTnLst>
                              <p:par>
                                <p:cTn id="33" presetID="29" presetClass="entr" presetSubtype="0" fill="hold" grpId="0" nodeType="after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2000" fill="hold"/>
                                        <p:tgtEl>
                                          <p:spTgt spid="5"/>
                                        </p:tgtEl>
                                        <p:attrNameLst>
                                          <p:attrName>ppt_x</p:attrName>
                                        </p:attrNameLst>
                                      </p:cBhvr>
                                      <p:tavLst>
                                        <p:tav tm="0">
                                          <p:val>
                                            <p:strVal val="#ppt_x-.2"/>
                                          </p:val>
                                        </p:tav>
                                        <p:tav tm="100000">
                                          <p:val>
                                            <p:strVal val="#ppt_x"/>
                                          </p:val>
                                        </p:tav>
                                      </p:tavLst>
                                    </p:anim>
                                    <p:anim calcmode="lin" valueType="num">
                                      <p:cBhvr>
                                        <p:cTn id="36" dur="2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3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9144000" cy="1143000"/>
          </a:xfrm>
          <a:solidFill>
            <a:schemeClr val="tx1"/>
          </a:solidFill>
        </p:spPr>
        <p:txBody>
          <a:bodyPr>
            <a:normAutofit fontScale="90000"/>
          </a:bodyPr>
          <a:lstStyle/>
          <a:p>
            <a:r>
              <a:rPr lang="en-US" dirty="0" smtClean="0"/>
              <a:t>SI</a:t>
            </a:r>
            <a:r>
              <a:rPr lang="en-US" dirty="0" smtClean="0">
                <a:solidFill>
                  <a:srgbClr val="FFFF00"/>
                </a:solidFill>
              </a:rPr>
              <a:t>SISTEM PENILAIAN/EVALUASI MATA KULIAH DI STIE </a:t>
            </a:r>
            <a:r>
              <a:rPr lang="id-ID" dirty="0" smtClean="0">
                <a:solidFill>
                  <a:srgbClr val="FFFF00"/>
                </a:solidFill>
              </a:rPr>
              <a:t>PASUNDAN</a:t>
            </a:r>
            <a:endParaRPr lang="en-US" dirty="0">
              <a:solidFill>
                <a:srgbClr val="FFFF00"/>
              </a:solidFill>
            </a:endParaRPr>
          </a:p>
        </p:txBody>
      </p:sp>
      <p:graphicFrame>
        <p:nvGraphicFramePr>
          <p:cNvPr id="4" name="Content Placeholder 3"/>
          <p:cNvGraphicFramePr>
            <a:graphicFrameLocks noGrp="1"/>
          </p:cNvGraphicFramePr>
          <p:nvPr>
            <p:ph idx="1"/>
          </p:nvPr>
        </p:nvGraphicFramePr>
        <p:xfrm>
          <a:off x="0" y="1600200"/>
          <a:ext cx="9144000" cy="701040"/>
        </p:xfrm>
        <a:graphic>
          <a:graphicData uri="http://schemas.openxmlformats.org/drawingml/2006/table">
            <a:tbl>
              <a:tblPr firstRow="1" bandRow="1">
                <a:tableStyleId>{073A0DAA-6AF3-43AB-8588-CEC1D06C72B9}</a:tableStyleId>
              </a:tblPr>
              <a:tblGrid>
                <a:gridCol w="4572000"/>
                <a:gridCol w="4572000"/>
              </a:tblGrid>
              <a:tr h="533400">
                <a:tc>
                  <a:txBody>
                    <a:bodyPr/>
                    <a:lstStyle/>
                    <a:p>
                      <a:pPr algn="ctr"/>
                      <a:endParaRPr lang="en-US" sz="2000" b="0" dirty="0" smtClean="0">
                        <a:latin typeface="Arial" pitchFamily="34" charset="0"/>
                        <a:cs typeface="Arial" pitchFamily="34" charset="0"/>
                      </a:endParaRPr>
                    </a:p>
                    <a:p>
                      <a:pPr algn="ctr"/>
                      <a:r>
                        <a:rPr lang="en-US" sz="2000" b="0" dirty="0" smtClean="0">
                          <a:latin typeface="Arial" pitchFamily="34" charset="0"/>
                          <a:cs typeface="Arial" pitchFamily="34" charset="0"/>
                        </a:rPr>
                        <a:t>KOMPONEN</a:t>
                      </a:r>
                      <a:r>
                        <a:rPr lang="en-US" sz="2000" b="0" baseline="0" dirty="0" smtClean="0">
                          <a:latin typeface="Arial" pitchFamily="34" charset="0"/>
                          <a:cs typeface="Arial" pitchFamily="34" charset="0"/>
                        </a:rPr>
                        <a:t> &amp; PEMBOBOTAN</a:t>
                      </a:r>
                      <a:endParaRPr lang="en-US" sz="2000" b="0" dirty="0">
                        <a:latin typeface="Arial" pitchFamily="34" charset="0"/>
                        <a:cs typeface="Arial" pitchFamily="34" charset="0"/>
                      </a:endParaRPr>
                    </a:p>
                  </a:txBody>
                  <a:tcPr/>
                </a:tc>
                <a:tc>
                  <a:txBody>
                    <a:bodyPr/>
                    <a:lstStyle/>
                    <a:p>
                      <a:pPr algn="ctr"/>
                      <a:endParaRPr lang="en-US" sz="2000" b="1" dirty="0" smtClean="0">
                        <a:latin typeface="Arial" pitchFamily="34" charset="0"/>
                        <a:cs typeface="Arial" pitchFamily="34" charset="0"/>
                      </a:endParaRPr>
                    </a:p>
                    <a:p>
                      <a:pPr algn="ctr"/>
                      <a:r>
                        <a:rPr lang="en-US" sz="2000" b="1" dirty="0" smtClean="0">
                          <a:latin typeface="Arial" pitchFamily="34" charset="0"/>
                          <a:cs typeface="Arial" pitchFamily="34" charset="0"/>
                        </a:rPr>
                        <a:t>KRETIA</a:t>
                      </a:r>
                      <a:r>
                        <a:rPr lang="en-US" sz="2000" b="1" baseline="0" dirty="0" smtClean="0">
                          <a:latin typeface="Arial" pitchFamily="34" charset="0"/>
                          <a:cs typeface="Arial" pitchFamily="34" charset="0"/>
                        </a:rPr>
                        <a:t> PENILAIAN</a:t>
                      </a:r>
                      <a:endParaRPr lang="en-US" sz="2000" b="1" dirty="0">
                        <a:latin typeface="Arial" pitchFamily="34" charset="0"/>
                        <a:cs typeface="Arial" pitchFamily="34" charset="0"/>
                      </a:endParaRPr>
                    </a:p>
                  </a:txBody>
                  <a:tcPr/>
                </a:tc>
              </a:tr>
            </a:tbl>
          </a:graphicData>
        </a:graphic>
      </p:graphicFrame>
      <p:graphicFrame>
        <p:nvGraphicFramePr>
          <p:cNvPr id="5" name="Table 4"/>
          <p:cNvGraphicFramePr>
            <a:graphicFrameLocks noGrp="1"/>
          </p:cNvGraphicFramePr>
          <p:nvPr/>
        </p:nvGraphicFramePr>
        <p:xfrm>
          <a:off x="0" y="2362201"/>
          <a:ext cx="9144000" cy="3911608"/>
        </p:xfrm>
        <a:graphic>
          <a:graphicData uri="http://schemas.openxmlformats.org/drawingml/2006/table">
            <a:tbl>
              <a:tblPr firstRow="1" bandRow="1">
                <a:tableStyleId>{21E4AEA4-8DFA-4A89-87EB-49C32662AFE0}</a:tableStyleId>
              </a:tblPr>
              <a:tblGrid>
                <a:gridCol w="3048000"/>
                <a:gridCol w="1524000"/>
                <a:gridCol w="1524000"/>
                <a:gridCol w="3048000"/>
              </a:tblGrid>
              <a:tr h="944908">
                <a:tc>
                  <a:txBody>
                    <a:bodyPr/>
                    <a:lstStyle/>
                    <a:p>
                      <a:pPr algn="ctr"/>
                      <a:endParaRPr lang="en-US" sz="2000" b="1" dirty="0" smtClean="0">
                        <a:latin typeface="Arial" pitchFamily="34" charset="0"/>
                        <a:cs typeface="Arial" pitchFamily="34" charset="0"/>
                      </a:endParaRPr>
                    </a:p>
                    <a:p>
                      <a:pPr algn="ctr"/>
                      <a:r>
                        <a:rPr lang="en-US" sz="2000" b="1" dirty="0" smtClean="0">
                          <a:latin typeface="Arial" pitchFamily="34" charset="0"/>
                          <a:cs typeface="Arial" pitchFamily="34" charset="0"/>
                        </a:rPr>
                        <a:t>KOMPONEN</a:t>
                      </a:r>
                      <a:endParaRPr lang="en-US" sz="2000" b="1" dirty="0">
                        <a:latin typeface="Arial" pitchFamily="34" charset="0"/>
                        <a:cs typeface="Arial" pitchFamily="34" charset="0"/>
                      </a:endParaRPr>
                    </a:p>
                  </a:txBody>
                  <a:tcPr>
                    <a:solidFill>
                      <a:schemeClr val="accent6">
                        <a:lumMod val="75000"/>
                      </a:schemeClr>
                    </a:solidFill>
                  </a:tcPr>
                </a:tc>
                <a:tc>
                  <a:txBody>
                    <a:bodyPr/>
                    <a:lstStyle/>
                    <a:p>
                      <a:pPr algn="ctr"/>
                      <a:endParaRPr lang="en-US" sz="2000" b="1" dirty="0" smtClean="0">
                        <a:latin typeface="Arial" pitchFamily="34" charset="0"/>
                        <a:cs typeface="Arial" pitchFamily="34" charset="0"/>
                      </a:endParaRPr>
                    </a:p>
                    <a:p>
                      <a:pPr algn="ctr"/>
                      <a:r>
                        <a:rPr lang="en-US" sz="2000" b="1" dirty="0" smtClean="0">
                          <a:latin typeface="Arial" pitchFamily="34" charset="0"/>
                          <a:cs typeface="Arial" pitchFamily="34" charset="0"/>
                        </a:rPr>
                        <a:t>BOBOT</a:t>
                      </a:r>
                      <a:endParaRPr lang="en-US" sz="2000" b="1" dirty="0">
                        <a:latin typeface="Arial" pitchFamily="34" charset="0"/>
                        <a:cs typeface="Arial" pitchFamily="34" charset="0"/>
                      </a:endParaRPr>
                    </a:p>
                  </a:txBody>
                  <a:tcPr>
                    <a:solidFill>
                      <a:schemeClr val="accent6">
                        <a:lumMod val="75000"/>
                      </a:schemeClr>
                    </a:solidFill>
                  </a:tcPr>
                </a:tc>
                <a:tc>
                  <a:txBody>
                    <a:bodyPr/>
                    <a:lstStyle/>
                    <a:p>
                      <a:pPr algn="ctr"/>
                      <a:endParaRPr lang="en-US" sz="2000" b="1" dirty="0" smtClean="0">
                        <a:latin typeface="Arial" pitchFamily="34" charset="0"/>
                        <a:cs typeface="Arial" pitchFamily="34" charset="0"/>
                      </a:endParaRPr>
                    </a:p>
                    <a:p>
                      <a:pPr algn="ctr"/>
                      <a:r>
                        <a:rPr lang="en-US" sz="2000" b="1" dirty="0" smtClean="0">
                          <a:latin typeface="Arial" pitchFamily="34" charset="0"/>
                          <a:cs typeface="Arial" pitchFamily="34" charset="0"/>
                        </a:rPr>
                        <a:t> INTERVAL</a:t>
                      </a:r>
                      <a:endParaRPr lang="en-US" sz="2000" b="1" dirty="0">
                        <a:latin typeface="Arial" pitchFamily="34" charset="0"/>
                        <a:cs typeface="Arial" pitchFamily="34" charset="0"/>
                      </a:endParaRPr>
                    </a:p>
                  </a:txBody>
                  <a:tcPr>
                    <a:solidFill>
                      <a:schemeClr val="accent6">
                        <a:lumMod val="75000"/>
                      </a:schemeClr>
                    </a:solidFill>
                  </a:tcPr>
                </a:tc>
                <a:tc>
                  <a:txBody>
                    <a:bodyPr/>
                    <a:lstStyle/>
                    <a:p>
                      <a:pPr algn="ctr"/>
                      <a:endParaRPr lang="en-US" sz="2000" b="1" dirty="0" smtClean="0">
                        <a:latin typeface="Arial" pitchFamily="34" charset="0"/>
                        <a:cs typeface="Arial" pitchFamily="34" charset="0"/>
                      </a:endParaRPr>
                    </a:p>
                    <a:p>
                      <a:pPr algn="ctr"/>
                      <a:r>
                        <a:rPr lang="en-US" sz="2000" b="1" dirty="0" smtClean="0">
                          <a:latin typeface="Arial" pitchFamily="34" charset="0"/>
                          <a:cs typeface="Arial" pitchFamily="34" charset="0"/>
                        </a:rPr>
                        <a:t>HURUP MUTU</a:t>
                      </a:r>
                      <a:endParaRPr lang="en-US" sz="2000" b="1" dirty="0">
                        <a:latin typeface="Arial" pitchFamily="34" charset="0"/>
                        <a:cs typeface="Arial" pitchFamily="34" charset="0"/>
                      </a:endParaRPr>
                    </a:p>
                  </a:txBody>
                  <a:tcPr>
                    <a:solidFill>
                      <a:schemeClr val="accent6">
                        <a:lumMod val="75000"/>
                      </a:schemeClr>
                    </a:solidFill>
                  </a:tcPr>
                </a:tc>
              </a:tr>
              <a:tr h="980430">
                <a:tc>
                  <a:txBody>
                    <a:bodyPr/>
                    <a:lstStyle/>
                    <a:p>
                      <a:r>
                        <a:rPr lang="en-US" sz="2000" b="1" dirty="0" smtClean="0">
                          <a:solidFill>
                            <a:schemeClr val="bg1"/>
                          </a:solidFill>
                          <a:latin typeface="Arial" pitchFamily="34" charset="0"/>
                          <a:cs typeface="Arial" pitchFamily="34" charset="0"/>
                        </a:rPr>
                        <a:t>UJIAN</a:t>
                      </a:r>
                      <a:r>
                        <a:rPr lang="en-US" sz="2000" b="1" baseline="0" dirty="0" smtClean="0">
                          <a:solidFill>
                            <a:schemeClr val="bg1"/>
                          </a:solidFill>
                          <a:latin typeface="Arial" pitchFamily="34" charset="0"/>
                          <a:cs typeface="Arial" pitchFamily="34" charset="0"/>
                        </a:rPr>
                        <a:t> TENGAH SEM</a:t>
                      </a:r>
                      <a:r>
                        <a:rPr lang="id-ID" sz="2000" b="1" baseline="0" dirty="0" smtClean="0">
                          <a:solidFill>
                            <a:schemeClr val="bg1"/>
                          </a:solidFill>
                          <a:latin typeface="Arial" pitchFamily="34" charset="0"/>
                          <a:cs typeface="Arial" pitchFamily="34" charset="0"/>
                        </a:rPr>
                        <a:t>E</a:t>
                      </a:r>
                      <a:r>
                        <a:rPr lang="en-US" sz="2000" b="1" baseline="0" dirty="0" smtClean="0">
                          <a:solidFill>
                            <a:schemeClr val="bg1"/>
                          </a:solidFill>
                          <a:latin typeface="Arial" pitchFamily="34" charset="0"/>
                          <a:cs typeface="Arial" pitchFamily="34" charset="0"/>
                        </a:rPr>
                        <a:t>STER (UTS)</a:t>
                      </a:r>
                      <a:endParaRPr lang="en-US" sz="2000" b="1" dirty="0">
                        <a:solidFill>
                          <a:schemeClr val="bg1"/>
                        </a:solidFill>
                        <a:latin typeface="Arial" pitchFamily="34" charset="0"/>
                        <a:cs typeface="Arial" pitchFamily="34" charset="0"/>
                      </a:endParaRPr>
                    </a:p>
                  </a:txBody>
                  <a:tcPr>
                    <a:solidFill>
                      <a:schemeClr val="accent6">
                        <a:lumMod val="75000"/>
                      </a:schemeClr>
                    </a:solidFill>
                  </a:tcPr>
                </a:tc>
                <a:tc>
                  <a:txBody>
                    <a:bodyPr/>
                    <a:lstStyle/>
                    <a:p>
                      <a:pPr algn="ctr"/>
                      <a:endParaRPr lang="en-US" sz="2000" b="1" dirty="0" smtClean="0">
                        <a:solidFill>
                          <a:schemeClr val="bg1"/>
                        </a:solidFill>
                        <a:latin typeface="Arial" pitchFamily="34" charset="0"/>
                        <a:cs typeface="Arial" pitchFamily="34" charset="0"/>
                      </a:endParaRPr>
                    </a:p>
                    <a:p>
                      <a:pPr algn="ctr"/>
                      <a:r>
                        <a:rPr lang="en-US" sz="2000" b="1" dirty="0" smtClean="0">
                          <a:solidFill>
                            <a:schemeClr val="bg1"/>
                          </a:solidFill>
                          <a:latin typeface="Arial" pitchFamily="34" charset="0"/>
                          <a:cs typeface="Arial" pitchFamily="34" charset="0"/>
                        </a:rPr>
                        <a:t>30 %</a:t>
                      </a:r>
                      <a:endParaRPr lang="en-US" sz="2000" b="1" dirty="0">
                        <a:solidFill>
                          <a:schemeClr val="bg1"/>
                        </a:solidFill>
                        <a:latin typeface="Arial" pitchFamily="34" charset="0"/>
                        <a:cs typeface="Arial" pitchFamily="34" charset="0"/>
                      </a:endParaRPr>
                    </a:p>
                  </a:txBody>
                  <a:tcPr>
                    <a:solidFill>
                      <a:schemeClr val="accent6">
                        <a:lumMod val="75000"/>
                      </a:schemeClr>
                    </a:solidFill>
                  </a:tcPr>
                </a:tc>
                <a:tc>
                  <a:txBody>
                    <a:bodyPr/>
                    <a:lstStyle/>
                    <a:p>
                      <a:endParaRPr lang="en-US" sz="2000" b="1" dirty="0" smtClean="0">
                        <a:latin typeface="Arial" pitchFamily="34" charset="0"/>
                        <a:cs typeface="Arial" pitchFamily="34" charset="0"/>
                      </a:endParaRPr>
                    </a:p>
                    <a:p>
                      <a:endParaRPr lang="en-US" sz="2000" b="1" dirty="0">
                        <a:latin typeface="Arial" pitchFamily="34" charset="0"/>
                        <a:cs typeface="Arial" pitchFamily="34" charset="0"/>
                      </a:endParaRPr>
                    </a:p>
                  </a:txBody>
                  <a:tcPr>
                    <a:solidFill>
                      <a:schemeClr val="accent6">
                        <a:lumMod val="75000"/>
                      </a:schemeClr>
                    </a:solidFill>
                  </a:tcPr>
                </a:tc>
                <a:tc>
                  <a:txBody>
                    <a:bodyPr/>
                    <a:lstStyle/>
                    <a:p>
                      <a:endParaRPr lang="en-US" sz="2000" b="1">
                        <a:latin typeface="Arial" pitchFamily="34" charset="0"/>
                        <a:cs typeface="Arial" pitchFamily="34" charset="0"/>
                      </a:endParaRPr>
                    </a:p>
                  </a:txBody>
                  <a:tcPr>
                    <a:solidFill>
                      <a:schemeClr val="accent6">
                        <a:lumMod val="75000"/>
                      </a:schemeClr>
                    </a:solidFill>
                  </a:tcPr>
                </a:tc>
              </a:tr>
              <a:tr h="980430">
                <a:tc>
                  <a:txBody>
                    <a:bodyPr/>
                    <a:lstStyle/>
                    <a:p>
                      <a:r>
                        <a:rPr lang="en-US" sz="2000" b="1" dirty="0" smtClean="0">
                          <a:solidFill>
                            <a:schemeClr val="bg1"/>
                          </a:solidFill>
                          <a:latin typeface="Arial" pitchFamily="34" charset="0"/>
                          <a:cs typeface="Arial" pitchFamily="34" charset="0"/>
                        </a:rPr>
                        <a:t>TUGAS</a:t>
                      </a:r>
                      <a:r>
                        <a:rPr lang="en-US" sz="2000" b="1" baseline="0" dirty="0" smtClean="0">
                          <a:solidFill>
                            <a:schemeClr val="bg1"/>
                          </a:solidFill>
                          <a:latin typeface="Arial" pitchFamily="34" charset="0"/>
                          <a:cs typeface="Arial" pitchFamily="34" charset="0"/>
                        </a:rPr>
                        <a:t>,KEHADIRAN, &amp; PARTISIPASI KELAS</a:t>
                      </a:r>
                      <a:r>
                        <a:rPr lang="id-ID" sz="2000" b="1" baseline="0" dirty="0" smtClean="0">
                          <a:solidFill>
                            <a:schemeClr val="bg1"/>
                          </a:solidFill>
                          <a:latin typeface="Arial" pitchFamily="34" charset="0"/>
                          <a:cs typeface="Arial" pitchFamily="34" charset="0"/>
                        </a:rPr>
                        <a:t> kehadiran 20/10%</a:t>
                      </a:r>
                      <a:endParaRPr lang="en-US" sz="2000" b="1" dirty="0">
                        <a:solidFill>
                          <a:schemeClr val="bg1"/>
                        </a:solidFill>
                        <a:latin typeface="Arial" pitchFamily="34" charset="0"/>
                        <a:cs typeface="Arial" pitchFamily="34" charset="0"/>
                      </a:endParaRPr>
                    </a:p>
                  </a:txBody>
                  <a:tcPr>
                    <a:solidFill>
                      <a:schemeClr val="accent6">
                        <a:lumMod val="75000"/>
                      </a:schemeClr>
                    </a:solidFill>
                  </a:tcPr>
                </a:tc>
                <a:tc>
                  <a:txBody>
                    <a:bodyPr/>
                    <a:lstStyle/>
                    <a:p>
                      <a:pPr algn="ctr"/>
                      <a:endParaRPr lang="en-US" sz="2000" b="1" dirty="0" smtClean="0">
                        <a:solidFill>
                          <a:schemeClr val="bg1"/>
                        </a:solidFill>
                        <a:latin typeface="Arial" pitchFamily="34" charset="0"/>
                        <a:cs typeface="Arial" pitchFamily="34" charset="0"/>
                      </a:endParaRPr>
                    </a:p>
                    <a:p>
                      <a:pPr algn="ctr"/>
                      <a:r>
                        <a:rPr lang="en-US" sz="2000" b="1" dirty="0" smtClean="0">
                          <a:solidFill>
                            <a:schemeClr val="bg1"/>
                          </a:solidFill>
                          <a:latin typeface="Arial" pitchFamily="34" charset="0"/>
                          <a:cs typeface="Arial" pitchFamily="34" charset="0"/>
                        </a:rPr>
                        <a:t>30 %</a:t>
                      </a:r>
                      <a:endParaRPr lang="en-US" sz="2000" b="1" dirty="0">
                        <a:solidFill>
                          <a:schemeClr val="bg1"/>
                        </a:solidFill>
                        <a:latin typeface="Arial" pitchFamily="34" charset="0"/>
                        <a:cs typeface="Arial" pitchFamily="34" charset="0"/>
                      </a:endParaRPr>
                    </a:p>
                  </a:txBody>
                  <a:tcPr>
                    <a:solidFill>
                      <a:schemeClr val="accent6">
                        <a:lumMod val="75000"/>
                      </a:schemeClr>
                    </a:solidFill>
                  </a:tcPr>
                </a:tc>
                <a:tc>
                  <a:txBody>
                    <a:bodyPr/>
                    <a:lstStyle/>
                    <a:p>
                      <a:endParaRPr lang="en-US" sz="2000" b="1">
                        <a:latin typeface="Arial" pitchFamily="34" charset="0"/>
                        <a:cs typeface="Arial" pitchFamily="34" charset="0"/>
                      </a:endParaRPr>
                    </a:p>
                  </a:txBody>
                  <a:tcPr>
                    <a:solidFill>
                      <a:schemeClr val="accent6">
                        <a:lumMod val="75000"/>
                      </a:schemeClr>
                    </a:solidFill>
                  </a:tcPr>
                </a:tc>
                <a:tc>
                  <a:txBody>
                    <a:bodyPr/>
                    <a:lstStyle/>
                    <a:p>
                      <a:endParaRPr lang="en-US" sz="2000" b="1" dirty="0">
                        <a:latin typeface="Arial" pitchFamily="34" charset="0"/>
                        <a:cs typeface="Arial" pitchFamily="34" charset="0"/>
                      </a:endParaRPr>
                    </a:p>
                  </a:txBody>
                  <a:tcPr>
                    <a:solidFill>
                      <a:schemeClr val="accent6">
                        <a:lumMod val="75000"/>
                      </a:schemeClr>
                    </a:solidFill>
                  </a:tcPr>
                </a:tc>
              </a:tr>
              <a:tr h="980430">
                <a:tc>
                  <a:txBody>
                    <a:bodyPr/>
                    <a:lstStyle/>
                    <a:p>
                      <a:r>
                        <a:rPr lang="en-US" sz="2000" b="1" dirty="0" smtClean="0">
                          <a:solidFill>
                            <a:schemeClr val="bg1"/>
                          </a:solidFill>
                          <a:latin typeface="Arial" pitchFamily="34" charset="0"/>
                          <a:cs typeface="Arial" pitchFamily="34" charset="0"/>
                        </a:rPr>
                        <a:t>UJIAN</a:t>
                      </a:r>
                      <a:r>
                        <a:rPr lang="en-US" sz="2000" b="1" baseline="0" dirty="0" smtClean="0">
                          <a:solidFill>
                            <a:schemeClr val="bg1"/>
                          </a:solidFill>
                          <a:latin typeface="Arial" pitchFamily="34" charset="0"/>
                          <a:cs typeface="Arial" pitchFamily="34" charset="0"/>
                        </a:rPr>
                        <a:t> AHIR SEMESTER (UAS)</a:t>
                      </a:r>
                      <a:endParaRPr lang="en-US" sz="2000" b="1" dirty="0">
                        <a:solidFill>
                          <a:schemeClr val="bg1"/>
                        </a:solidFill>
                        <a:latin typeface="Arial" pitchFamily="34" charset="0"/>
                        <a:cs typeface="Arial" pitchFamily="34" charset="0"/>
                      </a:endParaRPr>
                    </a:p>
                  </a:txBody>
                  <a:tcPr>
                    <a:solidFill>
                      <a:schemeClr val="accent6">
                        <a:lumMod val="75000"/>
                      </a:schemeClr>
                    </a:solidFill>
                  </a:tcPr>
                </a:tc>
                <a:tc>
                  <a:txBody>
                    <a:bodyPr/>
                    <a:lstStyle/>
                    <a:p>
                      <a:pPr algn="ctr"/>
                      <a:endParaRPr lang="en-US" sz="2000" b="1" dirty="0" smtClean="0">
                        <a:solidFill>
                          <a:schemeClr val="bg1"/>
                        </a:solidFill>
                        <a:latin typeface="Arial" pitchFamily="34" charset="0"/>
                        <a:cs typeface="Arial" pitchFamily="34" charset="0"/>
                      </a:endParaRPr>
                    </a:p>
                    <a:p>
                      <a:pPr algn="ctr"/>
                      <a:r>
                        <a:rPr lang="en-US" sz="2000" b="1" dirty="0" smtClean="0">
                          <a:solidFill>
                            <a:schemeClr val="bg1"/>
                          </a:solidFill>
                          <a:latin typeface="Arial" pitchFamily="34" charset="0"/>
                          <a:cs typeface="Arial" pitchFamily="34" charset="0"/>
                        </a:rPr>
                        <a:t>40 %</a:t>
                      </a:r>
                      <a:endParaRPr lang="en-US" sz="2000" b="1" dirty="0">
                        <a:solidFill>
                          <a:schemeClr val="bg1"/>
                        </a:solidFill>
                        <a:latin typeface="Arial" pitchFamily="34" charset="0"/>
                        <a:cs typeface="Arial" pitchFamily="34" charset="0"/>
                      </a:endParaRPr>
                    </a:p>
                  </a:txBody>
                  <a:tcPr>
                    <a:solidFill>
                      <a:schemeClr val="accent6">
                        <a:lumMod val="75000"/>
                      </a:schemeClr>
                    </a:solidFill>
                  </a:tcPr>
                </a:tc>
                <a:tc>
                  <a:txBody>
                    <a:bodyPr/>
                    <a:lstStyle/>
                    <a:p>
                      <a:endParaRPr lang="en-US" sz="2000" b="1">
                        <a:latin typeface="Arial" pitchFamily="34" charset="0"/>
                        <a:cs typeface="Arial" pitchFamily="34" charset="0"/>
                      </a:endParaRPr>
                    </a:p>
                  </a:txBody>
                  <a:tcPr>
                    <a:solidFill>
                      <a:schemeClr val="accent6">
                        <a:lumMod val="75000"/>
                      </a:schemeClr>
                    </a:solidFill>
                  </a:tcPr>
                </a:tc>
                <a:tc>
                  <a:txBody>
                    <a:bodyPr/>
                    <a:lstStyle/>
                    <a:p>
                      <a:endParaRPr lang="en-US" sz="2000" b="1" dirty="0">
                        <a:latin typeface="Arial" pitchFamily="34" charset="0"/>
                        <a:cs typeface="Arial" pitchFamily="34" charset="0"/>
                      </a:endParaRPr>
                    </a:p>
                  </a:txBody>
                  <a:tcPr>
                    <a:solidFill>
                      <a:schemeClr val="accent6">
                        <a:lumMod val="75000"/>
                      </a:schemeClr>
                    </a:solidFill>
                  </a:tcPr>
                </a:tc>
              </a:tr>
            </a:tbl>
          </a:graphicData>
        </a:graphic>
      </p:graphicFrame>
      <p:graphicFrame>
        <p:nvGraphicFramePr>
          <p:cNvPr id="6" name="Table 5"/>
          <p:cNvGraphicFramePr>
            <a:graphicFrameLocks noGrp="1"/>
          </p:cNvGraphicFramePr>
          <p:nvPr/>
        </p:nvGraphicFramePr>
        <p:xfrm>
          <a:off x="4572000" y="3429000"/>
          <a:ext cx="4572000" cy="2743200"/>
        </p:xfrm>
        <a:graphic>
          <a:graphicData uri="http://schemas.openxmlformats.org/drawingml/2006/table">
            <a:tbl>
              <a:tblPr firstRow="1" bandRow="1">
                <a:tableStyleId>{073A0DAA-6AF3-43AB-8588-CEC1D06C72B9}</a:tableStyleId>
              </a:tblPr>
              <a:tblGrid>
                <a:gridCol w="1524000"/>
                <a:gridCol w="3048000"/>
              </a:tblGrid>
              <a:tr h="548640">
                <a:tc>
                  <a:txBody>
                    <a:bodyPr/>
                    <a:lstStyle/>
                    <a:p>
                      <a:pPr algn="ctr"/>
                      <a:r>
                        <a:rPr lang="en-US" sz="2000" b="1" dirty="0" smtClean="0">
                          <a:solidFill>
                            <a:srgbClr val="FFFF00"/>
                          </a:solidFill>
                          <a:latin typeface="Arial" pitchFamily="34" charset="0"/>
                          <a:cs typeface="Arial" pitchFamily="34" charset="0"/>
                        </a:rPr>
                        <a:t>7</a:t>
                      </a:r>
                      <a:r>
                        <a:rPr lang="id-ID" sz="2000" b="1" dirty="0" smtClean="0">
                          <a:solidFill>
                            <a:srgbClr val="FFFF00"/>
                          </a:solidFill>
                          <a:latin typeface="Arial" pitchFamily="34" charset="0"/>
                          <a:cs typeface="Arial" pitchFamily="34" charset="0"/>
                        </a:rPr>
                        <a:t>5</a:t>
                      </a:r>
                      <a:r>
                        <a:rPr lang="en-US" sz="2000" b="1" dirty="0" smtClean="0">
                          <a:solidFill>
                            <a:srgbClr val="FFFF00"/>
                          </a:solidFill>
                          <a:latin typeface="Arial" pitchFamily="34" charset="0"/>
                          <a:cs typeface="Arial" pitchFamily="34" charset="0"/>
                        </a:rPr>
                        <a:t> - 100</a:t>
                      </a:r>
                      <a:endParaRPr lang="en-US" sz="2000" b="1" dirty="0">
                        <a:solidFill>
                          <a:srgbClr val="FFFF00"/>
                        </a:solidFill>
                        <a:latin typeface="Arial" pitchFamily="34" charset="0"/>
                        <a:cs typeface="Arial" pitchFamily="34" charset="0"/>
                      </a:endParaRPr>
                    </a:p>
                  </a:txBody>
                  <a:tcPr>
                    <a:solidFill>
                      <a:schemeClr val="tx1"/>
                    </a:solidFill>
                  </a:tcPr>
                </a:tc>
                <a:tc>
                  <a:txBody>
                    <a:bodyPr/>
                    <a:lstStyle/>
                    <a:p>
                      <a:pPr algn="ctr"/>
                      <a:r>
                        <a:rPr lang="en-US" sz="2000" b="1" dirty="0" smtClean="0">
                          <a:solidFill>
                            <a:srgbClr val="FFFF00"/>
                          </a:solidFill>
                          <a:latin typeface="Arial" pitchFamily="34" charset="0"/>
                          <a:cs typeface="Arial" pitchFamily="34" charset="0"/>
                        </a:rPr>
                        <a:t> A</a:t>
                      </a:r>
                      <a:endParaRPr lang="en-US" sz="2000" b="1" dirty="0">
                        <a:solidFill>
                          <a:srgbClr val="FFFF00"/>
                        </a:solidFill>
                        <a:latin typeface="Arial" pitchFamily="34" charset="0"/>
                        <a:cs typeface="Arial" pitchFamily="34" charset="0"/>
                      </a:endParaRPr>
                    </a:p>
                  </a:txBody>
                  <a:tcPr>
                    <a:solidFill>
                      <a:schemeClr val="tx1"/>
                    </a:solidFill>
                  </a:tcPr>
                </a:tc>
              </a:tr>
              <a:tr h="548640">
                <a:tc>
                  <a:txBody>
                    <a:bodyPr/>
                    <a:lstStyle/>
                    <a:p>
                      <a:pPr algn="ctr"/>
                      <a:r>
                        <a:rPr lang="en-US" sz="2000" b="1" dirty="0" smtClean="0">
                          <a:solidFill>
                            <a:srgbClr val="FFFF00"/>
                          </a:solidFill>
                          <a:latin typeface="Arial" pitchFamily="34" charset="0"/>
                          <a:cs typeface="Arial" pitchFamily="34" charset="0"/>
                        </a:rPr>
                        <a:t>6</a:t>
                      </a:r>
                      <a:r>
                        <a:rPr lang="id-ID" sz="2000" b="1" dirty="0" smtClean="0">
                          <a:solidFill>
                            <a:srgbClr val="FFFF00"/>
                          </a:solidFill>
                          <a:latin typeface="Arial" pitchFamily="34" charset="0"/>
                          <a:cs typeface="Arial" pitchFamily="34" charset="0"/>
                        </a:rPr>
                        <a:t>5</a:t>
                      </a:r>
                      <a:r>
                        <a:rPr lang="en-US" sz="2000" b="1" baseline="0" dirty="0" smtClean="0">
                          <a:solidFill>
                            <a:srgbClr val="FFFF00"/>
                          </a:solidFill>
                          <a:latin typeface="Arial" pitchFamily="34" charset="0"/>
                          <a:cs typeface="Arial" pitchFamily="34" charset="0"/>
                        </a:rPr>
                        <a:t> - 7</a:t>
                      </a:r>
                      <a:r>
                        <a:rPr lang="id-ID" sz="2000" b="1" baseline="0" dirty="0" smtClean="0">
                          <a:solidFill>
                            <a:srgbClr val="FFFF00"/>
                          </a:solidFill>
                          <a:latin typeface="Arial" pitchFamily="34" charset="0"/>
                          <a:cs typeface="Arial" pitchFamily="34" charset="0"/>
                        </a:rPr>
                        <a:t>4</a:t>
                      </a:r>
                      <a:endParaRPr lang="en-US" sz="2000" b="1" dirty="0">
                        <a:solidFill>
                          <a:srgbClr val="FFFF00"/>
                        </a:solidFill>
                        <a:latin typeface="Arial" pitchFamily="34" charset="0"/>
                        <a:cs typeface="Arial" pitchFamily="34" charset="0"/>
                      </a:endParaRPr>
                    </a:p>
                  </a:txBody>
                  <a:tcPr>
                    <a:solidFill>
                      <a:schemeClr val="tx1"/>
                    </a:solidFill>
                  </a:tcPr>
                </a:tc>
                <a:tc>
                  <a:txBody>
                    <a:bodyPr/>
                    <a:lstStyle/>
                    <a:p>
                      <a:pPr algn="ctr"/>
                      <a:r>
                        <a:rPr lang="en-US" sz="2000" b="1" dirty="0" smtClean="0">
                          <a:solidFill>
                            <a:srgbClr val="FFFF00"/>
                          </a:solidFill>
                          <a:latin typeface="Arial" pitchFamily="34" charset="0"/>
                          <a:cs typeface="Arial" pitchFamily="34" charset="0"/>
                        </a:rPr>
                        <a:t>B</a:t>
                      </a:r>
                      <a:endParaRPr lang="en-US" sz="2000" b="1" dirty="0">
                        <a:solidFill>
                          <a:srgbClr val="FFFF00"/>
                        </a:solidFill>
                        <a:latin typeface="Arial" pitchFamily="34" charset="0"/>
                        <a:cs typeface="Arial" pitchFamily="34" charset="0"/>
                      </a:endParaRPr>
                    </a:p>
                  </a:txBody>
                  <a:tcPr>
                    <a:solidFill>
                      <a:schemeClr val="tx1"/>
                    </a:solidFill>
                  </a:tcPr>
                </a:tc>
              </a:tr>
              <a:tr h="548640">
                <a:tc>
                  <a:txBody>
                    <a:bodyPr/>
                    <a:lstStyle/>
                    <a:p>
                      <a:pPr algn="ctr"/>
                      <a:r>
                        <a:rPr lang="en-US" sz="2000" b="1" dirty="0" smtClean="0">
                          <a:solidFill>
                            <a:srgbClr val="FFFF00"/>
                          </a:solidFill>
                          <a:latin typeface="Arial" pitchFamily="34" charset="0"/>
                          <a:cs typeface="Arial" pitchFamily="34" charset="0"/>
                        </a:rPr>
                        <a:t>5</a:t>
                      </a:r>
                      <a:r>
                        <a:rPr lang="id-ID" sz="2000" b="1" dirty="0" smtClean="0">
                          <a:solidFill>
                            <a:srgbClr val="FFFF00"/>
                          </a:solidFill>
                          <a:latin typeface="Arial" pitchFamily="34" charset="0"/>
                          <a:cs typeface="Arial" pitchFamily="34" charset="0"/>
                        </a:rPr>
                        <a:t>5</a:t>
                      </a:r>
                      <a:r>
                        <a:rPr lang="en-US" sz="2000" b="1" dirty="0" smtClean="0">
                          <a:solidFill>
                            <a:srgbClr val="FFFF00"/>
                          </a:solidFill>
                          <a:latin typeface="Arial" pitchFamily="34" charset="0"/>
                          <a:cs typeface="Arial" pitchFamily="34" charset="0"/>
                        </a:rPr>
                        <a:t> - 6</a:t>
                      </a:r>
                      <a:r>
                        <a:rPr lang="id-ID" sz="2000" b="1" dirty="0" smtClean="0">
                          <a:solidFill>
                            <a:srgbClr val="FFFF00"/>
                          </a:solidFill>
                          <a:latin typeface="Arial" pitchFamily="34" charset="0"/>
                          <a:cs typeface="Arial" pitchFamily="34" charset="0"/>
                        </a:rPr>
                        <a:t>4</a:t>
                      </a:r>
                      <a:endParaRPr lang="en-US" sz="2000" b="1" dirty="0">
                        <a:solidFill>
                          <a:srgbClr val="FFFF00"/>
                        </a:solidFill>
                        <a:latin typeface="Arial" pitchFamily="34" charset="0"/>
                        <a:cs typeface="Arial" pitchFamily="34" charset="0"/>
                      </a:endParaRPr>
                    </a:p>
                  </a:txBody>
                  <a:tcPr>
                    <a:solidFill>
                      <a:schemeClr val="tx1"/>
                    </a:solidFill>
                  </a:tcPr>
                </a:tc>
                <a:tc>
                  <a:txBody>
                    <a:bodyPr/>
                    <a:lstStyle/>
                    <a:p>
                      <a:pPr algn="ctr"/>
                      <a:r>
                        <a:rPr lang="en-US" sz="2000" b="1" dirty="0" smtClean="0">
                          <a:solidFill>
                            <a:srgbClr val="FFFF00"/>
                          </a:solidFill>
                          <a:latin typeface="Arial" pitchFamily="34" charset="0"/>
                          <a:cs typeface="Arial" pitchFamily="34" charset="0"/>
                        </a:rPr>
                        <a:t>C</a:t>
                      </a:r>
                      <a:endParaRPr lang="en-US" sz="2000" b="1" dirty="0">
                        <a:solidFill>
                          <a:srgbClr val="FFFF00"/>
                        </a:solidFill>
                        <a:latin typeface="Arial" pitchFamily="34" charset="0"/>
                        <a:cs typeface="Arial" pitchFamily="34" charset="0"/>
                      </a:endParaRPr>
                    </a:p>
                  </a:txBody>
                  <a:tcPr>
                    <a:solidFill>
                      <a:schemeClr val="tx1"/>
                    </a:solidFill>
                  </a:tcPr>
                </a:tc>
              </a:tr>
              <a:tr h="548640">
                <a:tc>
                  <a:txBody>
                    <a:bodyPr/>
                    <a:lstStyle/>
                    <a:p>
                      <a:pPr algn="ctr"/>
                      <a:r>
                        <a:rPr lang="en-US" sz="2000" b="1" dirty="0" smtClean="0">
                          <a:solidFill>
                            <a:srgbClr val="FFFF00"/>
                          </a:solidFill>
                          <a:latin typeface="Arial" pitchFamily="34" charset="0"/>
                          <a:cs typeface="Arial" pitchFamily="34" charset="0"/>
                        </a:rPr>
                        <a:t>4</a:t>
                      </a:r>
                      <a:r>
                        <a:rPr lang="id-ID" sz="2000" b="1" dirty="0" smtClean="0">
                          <a:solidFill>
                            <a:srgbClr val="FFFF00"/>
                          </a:solidFill>
                          <a:latin typeface="Arial" pitchFamily="34" charset="0"/>
                          <a:cs typeface="Arial" pitchFamily="34" charset="0"/>
                        </a:rPr>
                        <a:t>5</a:t>
                      </a:r>
                      <a:r>
                        <a:rPr lang="en-US" sz="2000" b="1" dirty="0" smtClean="0">
                          <a:solidFill>
                            <a:srgbClr val="FFFF00"/>
                          </a:solidFill>
                          <a:latin typeface="Arial" pitchFamily="34" charset="0"/>
                          <a:cs typeface="Arial" pitchFamily="34" charset="0"/>
                        </a:rPr>
                        <a:t> - 5</a:t>
                      </a:r>
                      <a:r>
                        <a:rPr lang="id-ID" sz="2000" b="1" dirty="0" smtClean="0">
                          <a:solidFill>
                            <a:srgbClr val="FFFF00"/>
                          </a:solidFill>
                          <a:latin typeface="Arial" pitchFamily="34" charset="0"/>
                          <a:cs typeface="Arial" pitchFamily="34" charset="0"/>
                        </a:rPr>
                        <a:t>4</a:t>
                      </a:r>
                      <a:endParaRPr lang="en-US" sz="2000" b="1" dirty="0">
                        <a:solidFill>
                          <a:srgbClr val="FFFF00"/>
                        </a:solidFill>
                        <a:latin typeface="Arial" pitchFamily="34" charset="0"/>
                        <a:cs typeface="Arial" pitchFamily="34" charset="0"/>
                      </a:endParaRPr>
                    </a:p>
                  </a:txBody>
                  <a:tcPr>
                    <a:solidFill>
                      <a:schemeClr val="tx1"/>
                    </a:solidFill>
                  </a:tcPr>
                </a:tc>
                <a:tc>
                  <a:txBody>
                    <a:bodyPr/>
                    <a:lstStyle/>
                    <a:p>
                      <a:pPr algn="ctr"/>
                      <a:r>
                        <a:rPr lang="en-US" sz="2000" b="1" dirty="0" smtClean="0">
                          <a:solidFill>
                            <a:srgbClr val="FFFF00"/>
                          </a:solidFill>
                          <a:latin typeface="Arial" pitchFamily="34" charset="0"/>
                          <a:cs typeface="Arial" pitchFamily="34" charset="0"/>
                        </a:rPr>
                        <a:t>D</a:t>
                      </a:r>
                      <a:endParaRPr lang="en-US" sz="2000" b="1" dirty="0">
                        <a:solidFill>
                          <a:srgbClr val="FFFF00"/>
                        </a:solidFill>
                        <a:latin typeface="Arial" pitchFamily="34" charset="0"/>
                        <a:cs typeface="Arial" pitchFamily="34" charset="0"/>
                      </a:endParaRPr>
                    </a:p>
                  </a:txBody>
                  <a:tcPr>
                    <a:solidFill>
                      <a:schemeClr val="tx1"/>
                    </a:solidFill>
                  </a:tcPr>
                </a:tc>
              </a:tr>
              <a:tr h="548640">
                <a:tc>
                  <a:txBody>
                    <a:bodyPr/>
                    <a:lstStyle/>
                    <a:p>
                      <a:pPr algn="ctr"/>
                      <a:r>
                        <a:rPr lang="en-US" sz="2000" b="1" dirty="0" smtClean="0">
                          <a:solidFill>
                            <a:srgbClr val="FFFF00"/>
                          </a:solidFill>
                          <a:latin typeface="Arial" pitchFamily="34" charset="0"/>
                          <a:cs typeface="Arial" pitchFamily="34" charset="0"/>
                        </a:rPr>
                        <a:t>&lt; 4</a:t>
                      </a:r>
                      <a:r>
                        <a:rPr lang="id-ID" sz="2000" b="1" dirty="0" smtClean="0">
                          <a:solidFill>
                            <a:srgbClr val="FFFF00"/>
                          </a:solidFill>
                          <a:latin typeface="Arial" pitchFamily="34" charset="0"/>
                          <a:cs typeface="Arial" pitchFamily="34" charset="0"/>
                        </a:rPr>
                        <a:t>5</a:t>
                      </a:r>
                      <a:endParaRPr lang="en-US" sz="2000" b="1" dirty="0">
                        <a:solidFill>
                          <a:srgbClr val="FFFF00"/>
                        </a:solidFill>
                        <a:latin typeface="Arial" pitchFamily="34" charset="0"/>
                        <a:cs typeface="Arial" pitchFamily="34" charset="0"/>
                      </a:endParaRPr>
                    </a:p>
                  </a:txBody>
                  <a:tcPr>
                    <a:solidFill>
                      <a:schemeClr val="tx1"/>
                    </a:solidFill>
                  </a:tcPr>
                </a:tc>
                <a:tc>
                  <a:txBody>
                    <a:bodyPr/>
                    <a:lstStyle/>
                    <a:p>
                      <a:pPr algn="ctr"/>
                      <a:r>
                        <a:rPr lang="en-US" sz="2000" b="1" dirty="0" smtClean="0">
                          <a:solidFill>
                            <a:srgbClr val="FFFF00"/>
                          </a:solidFill>
                          <a:latin typeface="Arial" pitchFamily="34" charset="0"/>
                          <a:cs typeface="Arial" pitchFamily="34" charset="0"/>
                        </a:rPr>
                        <a:t>E</a:t>
                      </a:r>
                      <a:endParaRPr lang="en-US" sz="2000" b="1" dirty="0">
                        <a:solidFill>
                          <a:srgbClr val="FFFF00"/>
                        </a:solidFill>
                        <a:latin typeface="Arial" pitchFamily="34" charset="0"/>
                        <a:cs typeface="Arial" pitchFamily="34" charset="0"/>
                      </a:endParaRPr>
                    </a:p>
                  </a:txBody>
                  <a:tcPr>
                    <a:solidFill>
                      <a:schemeClr val="tx1"/>
                    </a:solidFill>
                  </a:tcPr>
                </a:tc>
              </a:tr>
            </a:tbl>
          </a:graphicData>
        </a:graphic>
      </p:graphicFrame>
    </p:spTree>
  </p:cSld>
  <p:clrMapOvr>
    <a:masterClrMapping/>
  </p:clrMapOvr>
  <p:transition spd="slow">
    <p:dissolve/>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2000"/>
                            </p:stCondLst>
                            <p:childTnLst>
                              <p:par>
                                <p:cTn id="12" presetID="2" presetClass="entr" presetSubtype="4"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2000" fill="hold"/>
                                        <p:tgtEl>
                                          <p:spTgt spid="4"/>
                                        </p:tgtEl>
                                        <p:attrNameLst>
                                          <p:attrName>ppt_x</p:attrName>
                                        </p:attrNameLst>
                                      </p:cBhvr>
                                      <p:tavLst>
                                        <p:tav tm="0">
                                          <p:val>
                                            <p:strVal val="#ppt_x"/>
                                          </p:val>
                                        </p:tav>
                                        <p:tav tm="100000">
                                          <p:val>
                                            <p:strVal val="#ppt_x"/>
                                          </p:val>
                                        </p:tav>
                                      </p:tavLst>
                                    </p:anim>
                                    <p:anim calcmode="lin" valueType="num">
                                      <p:cBhvr additive="base">
                                        <p:cTn id="15" dur="2000" fill="hold"/>
                                        <p:tgtEl>
                                          <p:spTgt spid="4"/>
                                        </p:tgtEl>
                                        <p:attrNameLst>
                                          <p:attrName>ppt_y</p:attrName>
                                        </p:attrNameLst>
                                      </p:cBhvr>
                                      <p:tavLst>
                                        <p:tav tm="0">
                                          <p:val>
                                            <p:strVal val="1+#ppt_h/2"/>
                                          </p:val>
                                        </p:tav>
                                        <p:tav tm="100000">
                                          <p:val>
                                            <p:strVal val="#ppt_y"/>
                                          </p:val>
                                        </p:tav>
                                      </p:tavLst>
                                    </p:anim>
                                  </p:childTnLst>
                                </p:cTn>
                              </p:par>
                            </p:childTnLst>
                          </p:cTn>
                        </p:par>
                        <p:par>
                          <p:cTn id="16" fill="hold">
                            <p:stCondLst>
                              <p:cond delay="4000"/>
                            </p:stCondLst>
                            <p:childTnLst>
                              <p:par>
                                <p:cTn id="17" presetID="23" presetClass="entr" presetSubtype="16"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2000" fill="hold"/>
                                        <p:tgtEl>
                                          <p:spTgt spid="5"/>
                                        </p:tgtEl>
                                        <p:attrNameLst>
                                          <p:attrName>ppt_w</p:attrName>
                                        </p:attrNameLst>
                                      </p:cBhvr>
                                      <p:tavLst>
                                        <p:tav tm="0">
                                          <p:val>
                                            <p:fltVal val="0"/>
                                          </p:val>
                                        </p:tav>
                                        <p:tav tm="100000">
                                          <p:val>
                                            <p:strVal val="#ppt_w"/>
                                          </p:val>
                                        </p:tav>
                                      </p:tavLst>
                                    </p:anim>
                                    <p:anim calcmode="lin" valueType="num">
                                      <p:cBhvr>
                                        <p:cTn id="20" dur="2000" fill="hold"/>
                                        <p:tgtEl>
                                          <p:spTgt spid="5"/>
                                        </p:tgtEl>
                                        <p:attrNameLst>
                                          <p:attrName>ppt_h</p:attrName>
                                        </p:attrNameLst>
                                      </p:cBhvr>
                                      <p:tavLst>
                                        <p:tav tm="0">
                                          <p:val>
                                            <p:fltVal val="0"/>
                                          </p:val>
                                        </p:tav>
                                        <p:tav tm="100000">
                                          <p:val>
                                            <p:strVal val="#ppt_h"/>
                                          </p:val>
                                        </p:tav>
                                      </p:tavLst>
                                    </p:anim>
                                  </p:childTnLst>
                                </p:cTn>
                              </p:par>
                            </p:childTnLst>
                          </p:cTn>
                        </p:par>
                        <p:par>
                          <p:cTn id="21" fill="hold">
                            <p:stCondLst>
                              <p:cond delay="6000"/>
                            </p:stCondLst>
                            <p:childTnLst>
                              <p:par>
                                <p:cTn id="22" presetID="2" presetClass="entr" presetSubtype="8"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3000" fill="hold"/>
                                        <p:tgtEl>
                                          <p:spTgt spid="6"/>
                                        </p:tgtEl>
                                        <p:attrNameLst>
                                          <p:attrName>ppt_x</p:attrName>
                                        </p:attrNameLst>
                                      </p:cBhvr>
                                      <p:tavLst>
                                        <p:tav tm="0">
                                          <p:val>
                                            <p:strVal val="0-#ppt_w/2"/>
                                          </p:val>
                                        </p:tav>
                                        <p:tav tm="100000">
                                          <p:val>
                                            <p:strVal val="#ppt_x"/>
                                          </p:val>
                                        </p:tav>
                                      </p:tavLst>
                                    </p:anim>
                                    <p:anim calcmode="lin" valueType="num">
                                      <p:cBhvr additive="base">
                                        <p:cTn id="25" dur="3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 y="-24"/>
            <a:ext cx="9144000" cy="357190"/>
          </a:xfrm>
          <a:blipFill>
            <a:blip r:embed="rId4" cstate="print"/>
            <a:tile tx="0" ty="0" sx="100000" sy="100000" flip="none" algn="tl"/>
          </a:blipFill>
        </p:spPr>
        <p:txBody>
          <a:bodyPr>
            <a:noAutofit/>
          </a:bodyPr>
          <a:lstStyle/>
          <a:p>
            <a:r>
              <a:rPr lang="en-US" sz="2400" b="1" dirty="0" err="1" smtClean="0">
                <a:solidFill>
                  <a:srgbClr val="C00000"/>
                </a:solidFill>
                <a:latin typeface="Arial" pitchFamily="34" charset="0"/>
                <a:cs typeface="Arial" pitchFamily="34" charset="0"/>
              </a:rPr>
              <a:t>Kegitan</a:t>
            </a:r>
            <a:r>
              <a:rPr lang="en-US" sz="2400" b="1" dirty="0" smtClean="0">
                <a:solidFill>
                  <a:srgbClr val="C00000"/>
                </a:solidFill>
                <a:latin typeface="Arial" pitchFamily="34" charset="0"/>
                <a:cs typeface="Arial" pitchFamily="34" charset="0"/>
              </a:rPr>
              <a:t> </a:t>
            </a:r>
            <a:r>
              <a:rPr lang="en-US" sz="2400" b="1" dirty="0" err="1" smtClean="0">
                <a:solidFill>
                  <a:srgbClr val="C00000"/>
                </a:solidFill>
                <a:latin typeface="Arial" pitchFamily="34" charset="0"/>
                <a:cs typeface="Arial" pitchFamily="34" charset="0"/>
              </a:rPr>
              <a:t>dalam</a:t>
            </a:r>
            <a:r>
              <a:rPr lang="en-US" sz="2400" b="1" dirty="0" smtClean="0">
                <a:solidFill>
                  <a:srgbClr val="C00000"/>
                </a:solidFill>
                <a:latin typeface="Arial" pitchFamily="34" charset="0"/>
                <a:cs typeface="Arial" pitchFamily="34" charset="0"/>
              </a:rPr>
              <a:t> </a:t>
            </a:r>
            <a:r>
              <a:rPr lang="en-US" sz="2400" b="1" dirty="0" err="1" smtClean="0">
                <a:solidFill>
                  <a:srgbClr val="C00000"/>
                </a:solidFill>
                <a:latin typeface="Arial" pitchFamily="34" charset="0"/>
                <a:cs typeface="Arial" pitchFamily="34" charset="0"/>
              </a:rPr>
              <a:t>fungsi-fungsi</a:t>
            </a:r>
            <a:r>
              <a:rPr lang="en-US" sz="2400" b="1" dirty="0" smtClean="0">
                <a:solidFill>
                  <a:srgbClr val="C00000"/>
                </a:solidFill>
                <a:latin typeface="Arial" pitchFamily="34" charset="0"/>
                <a:cs typeface="Arial" pitchFamily="34" charset="0"/>
              </a:rPr>
              <a:t> </a:t>
            </a:r>
            <a:r>
              <a:rPr lang="en-US" sz="2400" b="1" dirty="0" err="1" smtClean="0">
                <a:solidFill>
                  <a:srgbClr val="C00000"/>
                </a:solidFill>
                <a:latin typeface="Arial" pitchFamily="34" charset="0"/>
                <a:cs typeface="Arial" pitchFamily="34" charset="0"/>
              </a:rPr>
              <a:t>Manajemen</a:t>
            </a:r>
            <a:r>
              <a:rPr lang="en-US" sz="2400" b="1" dirty="0" smtClean="0">
                <a:solidFill>
                  <a:srgbClr val="C00000"/>
                </a:solidFill>
                <a:latin typeface="Arial" pitchFamily="34" charset="0"/>
                <a:cs typeface="Arial" pitchFamily="34" charset="0"/>
              </a:rPr>
              <a:t>. (ERNIE. Hal 13)</a:t>
            </a:r>
            <a:endParaRPr lang="en-US" sz="2400" b="1" dirty="0">
              <a:solidFill>
                <a:srgbClr val="C00000"/>
              </a:solidFill>
              <a:latin typeface="Arial" pitchFamily="34" charset="0"/>
              <a:cs typeface="Arial" pitchFamily="34" charset="0"/>
            </a:endParaRPr>
          </a:p>
        </p:txBody>
      </p:sp>
      <p:sp>
        <p:nvSpPr>
          <p:cNvPr id="2" name="Content Placeholder 1"/>
          <p:cNvSpPr>
            <a:spLocks noGrp="1"/>
          </p:cNvSpPr>
          <p:nvPr>
            <p:ph idx="1"/>
          </p:nvPr>
        </p:nvSpPr>
        <p:spPr>
          <a:xfrm>
            <a:off x="0" y="357166"/>
            <a:ext cx="9144000" cy="6500834"/>
          </a:xfrm>
          <a:blipFill>
            <a:blip r:embed="rId5" cstate="print"/>
            <a:tile tx="0" ty="0" sx="100000" sy="100000" flip="none" algn="tl"/>
          </a:blipFill>
        </p:spPr>
        <p:txBody>
          <a:bodyPr>
            <a:normAutofit/>
          </a:bodyPr>
          <a:lstStyle/>
          <a:p>
            <a:pPr>
              <a:buNone/>
            </a:pPr>
            <a:r>
              <a:rPr lang="en-US" sz="2000" dirty="0" smtClean="0"/>
              <a:t>              </a:t>
            </a:r>
            <a:r>
              <a:rPr lang="en-US" sz="2000" b="1" dirty="0" smtClean="0"/>
              <a:t>      </a:t>
            </a:r>
            <a:r>
              <a:rPr lang="id-ID" sz="2000" b="1" dirty="0" smtClean="0">
                <a:latin typeface="Arial" pitchFamily="34" charset="0"/>
                <a:cs typeface="Arial" pitchFamily="34" charset="0"/>
              </a:rPr>
              <a:t> </a:t>
            </a:r>
            <a:r>
              <a:rPr lang="en-US" sz="2000" b="1" dirty="0" err="1" smtClean="0">
                <a:latin typeface="Arial" pitchFamily="34" charset="0"/>
                <a:cs typeface="Arial" pitchFamily="34" charset="0"/>
              </a:rPr>
              <a:t>Menujukan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arah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tahapan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dari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setiap</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funsi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manajemen</a:t>
            </a:r>
            <a:endParaRPr lang="en-US" sz="2000" b="1" dirty="0" smtClean="0">
              <a:latin typeface="Arial" pitchFamily="34" charset="0"/>
              <a:cs typeface="Arial" pitchFamily="34" charset="0"/>
            </a:endParaRPr>
          </a:p>
          <a:p>
            <a:pPr>
              <a:buNone/>
            </a:pPr>
            <a:r>
              <a:rPr lang="en-US" sz="2000" dirty="0" smtClean="0">
                <a:latin typeface="Arial" pitchFamily="34" charset="0"/>
                <a:cs typeface="Arial" pitchFamily="34" charset="0"/>
              </a:rPr>
              <a:t>.                 </a:t>
            </a:r>
            <a:r>
              <a:rPr lang="en-US" sz="2000" b="1" dirty="0" err="1" smtClean="0">
                <a:latin typeface="Arial" pitchFamily="34" charset="0"/>
                <a:cs typeface="Arial" pitchFamily="34" charset="0"/>
              </a:rPr>
              <a:t>Menunjukan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keterkaitan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timbal</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balik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antar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fungsi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manajemen</a:t>
            </a:r>
            <a:endParaRPr lang="en-US" sz="2000" b="1" dirty="0">
              <a:latin typeface="Arial" pitchFamily="34" charset="0"/>
              <a:cs typeface="Arial" pitchFamily="34" charset="0"/>
            </a:endParaRPr>
          </a:p>
        </p:txBody>
      </p:sp>
      <p:cxnSp>
        <p:nvCxnSpPr>
          <p:cNvPr id="5" name="Straight Arrow Connector 4"/>
          <p:cNvCxnSpPr/>
          <p:nvPr/>
        </p:nvCxnSpPr>
        <p:spPr>
          <a:xfrm>
            <a:off x="-108520" y="548680"/>
            <a:ext cx="1214446"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 name="Straight Arrow Connector 9"/>
          <p:cNvCxnSpPr/>
          <p:nvPr/>
        </p:nvCxnSpPr>
        <p:spPr>
          <a:xfrm>
            <a:off x="-32" y="907132"/>
            <a:ext cx="1143008" cy="1588"/>
          </a:xfrm>
          <a:prstGeom prst="straightConnector1">
            <a:avLst/>
          </a:prstGeom>
          <a:ln>
            <a:prstDash val="sysDash"/>
            <a:tailEnd type="arrow"/>
          </a:ln>
        </p:spPr>
        <p:style>
          <a:lnRef idx="2">
            <a:schemeClr val="dk1"/>
          </a:lnRef>
          <a:fillRef idx="0">
            <a:schemeClr val="dk1"/>
          </a:fillRef>
          <a:effectRef idx="1">
            <a:schemeClr val="dk1"/>
          </a:effectRef>
          <a:fontRef idx="minor">
            <a:schemeClr val="tx1"/>
          </a:fontRef>
        </p:style>
      </p:cxnSp>
      <p:sp>
        <p:nvSpPr>
          <p:cNvPr id="17" name="Rectangle 16"/>
          <p:cNvSpPr/>
          <p:nvPr/>
        </p:nvSpPr>
        <p:spPr>
          <a:xfrm>
            <a:off x="357158" y="1225866"/>
            <a:ext cx="3200416" cy="1843094"/>
          </a:xfrm>
          <a:prstGeom prst="rect">
            <a:avLst/>
          </a:prstGeom>
          <a:solidFill>
            <a:srgbClr val="FFC000"/>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2">
                    <a:lumMod val="50000"/>
                  </a:schemeClr>
                </a:solidFill>
              </a:rPr>
              <a:t>PLANING :</a:t>
            </a:r>
            <a:r>
              <a:rPr lang="en-US" dirty="0" smtClean="0">
                <a:solidFill>
                  <a:schemeClr val="accent2">
                    <a:lumMod val="50000"/>
                  </a:schemeClr>
                </a:solidFill>
              </a:rPr>
              <a:t> </a:t>
            </a:r>
            <a:r>
              <a:rPr lang="en-US" sz="2000" b="1" dirty="0" err="1" smtClean="0">
                <a:solidFill>
                  <a:schemeClr val="tx1"/>
                </a:solidFill>
              </a:rPr>
              <a:t>penentuan</a:t>
            </a:r>
            <a:r>
              <a:rPr lang="en-US" sz="2000" b="1" dirty="0" smtClean="0">
                <a:solidFill>
                  <a:schemeClr val="tx1"/>
                </a:solidFill>
              </a:rPr>
              <a:t> </a:t>
            </a:r>
            <a:r>
              <a:rPr lang="en-US" sz="2000" b="1" dirty="0" err="1" smtClean="0">
                <a:solidFill>
                  <a:schemeClr val="tx1"/>
                </a:solidFill>
              </a:rPr>
              <a:t>tujuan</a:t>
            </a:r>
            <a:r>
              <a:rPr lang="en-US" sz="2000" b="1" dirty="0" smtClean="0">
                <a:solidFill>
                  <a:schemeClr val="tx1"/>
                </a:solidFill>
              </a:rPr>
              <a:t> </a:t>
            </a:r>
            <a:r>
              <a:rPr lang="en-US" sz="2000" b="1" dirty="0" err="1" smtClean="0">
                <a:solidFill>
                  <a:schemeClr val="tx1"/>
                </a:solidFill>
              </a:rPr>
              <a:t>dan</a:t>
            </a:r>
            <a:r>
              <a:rPr lang="en-US" sz="2000" b="1" dirty="0" smtClean="0">
                <a:solidFill>
                  <a:schemeClr val="tx1"/>
                </a:solidFill>
              </a:rPr>
              <a:t> </a:t>
            </a:r>
            <a:r>
              <a:rPr lang="en-US" sz="2000" b="1" dirty="0" err="1" smtClean="0">
                <a:solidFill>
                  <a:schemeClr val="tx1"/>
                </a:solidFill>
              </a:rPr>
              <a:t>bagaimana</a:t>
            </a:r>
            <a:r>
              <a:rPr lang="en-US" sz="2000" b="1" dirty="0" smtClean="0">
                <a:solidFill>
                  <a:schemeClr val="tx1"/>
                </a:solidFill>
              </a:rPr>
              <a:t> </a:t>
            </a:r>
            <a:r>
              <a:rPr lang="en-US" sz="2000" b="1" dirty="0" err="1" smtClean="0">
                <a:solidFill>
                  <a:schemeClr val="tx1"/>
                </a:solidFill>
              </a:rPr>
              <a:t>cara</a:t>
            </a:r>
            <a:r>
              <a:rPr lang="en-US" sz="2000" b="1" dirty="0" smtClean="0">
                <a:solidFill>
                  <a:schemeClr val="tx1"/>
                </a:solidFill>
              </a:rPr>
              <a:t> </a:t>
            </a:r>
            <a:r>
              <a:rPr lang="en-US" sz="2000" b="1" dirty="0" err="1" smtClean="0">
                <a:solidFill>
                  <a:schemeClr val="tx1"/>
                </a:solidFill>
              </a:rPr>
              <a:t>pencapaian</a:t>
            </a:r>
            <a:r>
              <a:rPr lang="en-US" sz="2000" b="1" dirty="0" smtClean="0">
                <a:solidFill>
                  <a:schemeClr val="tx1"/>
                </a:solidFill>
              </a:rPr>
              <a:t> </a:t>
            </a:r>
            <a:r>
              <a:rPr lang="en-US" sz="2000" b="1" dirty="0" err="1" smtClean="0">
                <a:solidFill>
                  <a:schemeClr val="tx1"/>
                </a:solidFill>
              </a:rPr>
              <a:t>tujuan</a:t>
            </a:r>
            <a:r>
              <a:rPr lang="en-US" sz="2000" b="1" dirty="0" smtClean="0">
                <a:solidFill>
                  <a:schemeClr val="tx1"/>
                </a:solidFill>
              </a:rPr>
              <a:t> yang </a:t>
            </a:r>
            <a:r>
              <a:rPr lang="en-US" sz="2000" b="1" dirty="0" err="1" smtClean="0">
                <a:solidFill>
                  <a:schemeClr val="tx1"/>
                </a:solidFill>
              </a:rPr>
              <a:t>baik</a:t>
            </a:r>
            <a:r>
              <a:rPr lang="en-US" sz="2000" b="1" dirty="0" smtClean="0">
                <a:solidFill>
                  <a:schemeClr val="tx1"/>
                </a:solidFill>
              </a:rPr>
              <a:t>.</a:t>
            </a:r>
            <a:r>
              <a:rPr lang="en-US" sz="2000" dirty="0" smtClean="0">
                <a:solidFill>
                  <a:schemeClr val="accent2">
                    <a:lumMod val="50000"/>
                  </a:schemeClr>
                </a:solidFill>
              </a:rPr>
              <a:t> </a:t>
            </a:r>
            <a:endParaRPr lang="en-US" sz="2000" dirty="0">
              <a:solidFill>
                <a:schemeClr val="accent2">
                  <a:lumMod val="50000"/>
                </a:schemeClr>
              </a:solidFill>
            </a:endParaRPr>
          </a:p>
        </p:txBody>
      </p:sp>
      <p:sp>
        <p:nvSpPr>
          <p:cNvPr id="19" name="Rectangle 18"/>
          <p:cNvSpPr/>
          <p:nvPr/>
        </p:nvSpPr>
        <p:spPr>
          <a:xfrm>
            <a:off x="5443550" y="1357298"/>
            <a:ext cx="3271854" cy="177165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ORGANIZING : </a:t>
            </a:r>
            <a:r>
              <a:rPr lang="en-US" dirty="0" smtClean="0">
                <a:solidFill>
                  <a:schemeClr val="tx1"/>
                </a:solidFill>
              </a:rPr>
              <a:t>: </a:t>
            </a:r>
            <a:r>
              <a:rPr lang="en-US" sz="2000" b="1" dirty="0" err="1" smtClean="0">
                <a:solidFill>
                  <a:schemeClr val="tx1"/>
                </a:solidFill>
              </a:rPr>
              <a:t>penentuan</a:t>
            </a:r>
            <a:r>
              <a:rPr lang="en-US" sz="2000" b="1" dirty="0" smtClean="0">
                <a:solidFill>
                  <a:schemeClr val="tx1"/>
                </a:solidFill>
              </a:rPr>
              <a:t> </a:t>
            </a:r>
            <a:r>
              <a:rPr lang="en-US" sz="2000" b="1" dirty="0" err="1" smtClean="0">
                <a:solidFill>
                  <a:schemeClr val="tx1"/>
                </a:solidFill>
              </a:rPr>
              <a:t>bagaimana</a:t>
            </a:r>
            <a:r>
              <a:rPr lang="en-US" sz="2000" b="1" dirty="0" smtClean="0">
                <a:solidFill>
                  <a:schemeClr val="tx1"/>
                </a:solidFill>
              </a:rPr>
              <a:t> </a:t>
            </a:r>
            <a:r>
              <a:rPr lang="en-US" sz="2000" b="1" dirty="0" err="1" smtClean="0">
                <a:solidFill>
                  <a:schemeClr val="tx1"/>
                </a:solidFill>
              </a:rPr>
              <a:t>penyusunan</a:t>
            </a:r>
            <a:r>
              <a:rPr lang="en-US" sz="2000" b="1" dirty="0" smtClean="0">
                <a:solidFill>
                  <a:schemeClr val="tx1"/>
                </a:solidFill>
              </a:rPr>
              <a:t> </a:t>
            </a:r>
            <a:r>
              <a:rPr lang="en-US" sz="2000" b="1" dirty="0" err="1" smtClean="0">
                <a:solidFill>
                  <a:schemeClr val="tx1"/>
                </a:solidFill>
              </a:rPr>
              <a:t>organisasi</a:t>
            </a:r>
            <a:r>
              <a:rPr lang="en-US" sz="2000" b="1" dirty="0" smtClean="0">
                <a:solidFill>
                  <a:schemeClr val="tx1"/>
                </a:solidFill>
              </a:rPr>
              <a:t> </a:t>
            </a:r>
            <a:r>
              <a:rPr lang="en-US" sz="2000" b="1" dirty="0" err="1" smtClean="0">
                <a:solidFill>
                  <a:schemeClr val="tx1"/>
                </a:solidFill>
              </a:rPr>
              <a:t>dan</a:t>
            </a:r>
            <a:r>
              <a:rPr lang="en-US" sz="2000" b="1" dirty="0" smtClean="0">
                <a:solidFill>
                  <a:schemeClr val="tx1"/>
                </a:solidFill>
              </a:rPr>
              <a:t> </a:t>
            </a:r>
            <a:r>
              <a:rPr lang="en-US" sz="2000" b="1" dirty="0" err="1" smtClean="0">
                <a:solidFill>
                  <a:schemeClr val="tx1"/>
                </a:solidFill>
              </a:rPr>
              <a:t>aktivitas</a:t>
            </a:r>
            <a:r>
              <a:rPr lang="en-US" sz="2000" b="1" dirty="0" smtClean="0">
                <a:solidFill>
                  <a:schemeClr val="tx1"/>
                </a:solidFill>
              </a:rPr>
              <a:t> </a:t>
            </a:r>
            <a:r>
              <a:rPr lang="en-US" sz="2000" b="1" dirty="0" err="1" smtClean="0">
                <a:solidFill>
                  <a:schemeClr val="tx1"/>
                </a:solidFill>
              </a:rPr>
              <a:t>dapat</a:t>
            </a:r>
            <a:r>
              <a:rPr lang="en-US" sz="2000" b="1" dirty="0" smtClean="0">
                <a:solidFill>
                  <a:schemeClr val="tx1"/>
                </a:solidFill>
              </a:rPr>
              <a:t> </a:t>
            </a:r>
            <a:r>
              <a:rPr lang="en-US" sz="2000" b="1" dirty="0" err="1" smtClean="0">
                <a:solidFill>
                  <a:schemeClr val="tx1"/>
                </a:solidFill>
              </a:rPr>
              <a:t>dilakukan</a:t>
            </a:r>
            <a:endParaRPr lang="en-US" sz="2000" b="1" dirty="0">
              <a:solidFill>
                <a:schemeClr val="tx1"/>
              </a:solidFill>
            </a:endParaRPr>
          </a:p>
        </p:txBody>
      </p:sp>
      <p:sp>
        <p:nvSpPr>
          <p:cNvPr id="20" name="Rectangle 19"/>
          <p:cNvSpPr/>
          <p:nvPr/>
        </p:nvSpPr>
        <p:spPr>
          <a:xfrm>
            <a:off x="5500694" y="4157674"/>
            <a:ext cx="3286148" cy="191453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LEADING : </a:t>
            </a:r>
            <a:r>
              <a:rPr lang="en-US" sz="2000" b="1" dirty="0" err="1" smtClean="0">
                <a:solidFill>
                  <a:schemeClr val="tx1"/>
                </a:solidFill>
              </a:rPr>
              <a:t>proses</a:t>
            </a:r>
            <a:r>
              <a:rPr lang="en-US" sz="2000" b="1" dirty="0" smtClean="0">
                <a:solidFill>
                  <a:schemeClr val="tx1"/>
                </a:solidFill>
              </a:rPr>
              <a:t> </a:t>
            </a:r>
            <a:r>
              <a:rPr lang="en-US" sz="2000" b="1" dirty="0" err="1" smtClean="0">
                <a:solidFill>
                  <a:schemeClr val="tx1"/>
                </a:solidFill>
              </a:rPr>
              <a:t>motivasi</a:t>
            </a:r>
            <a:r>
              <a:rPr lang="en-US" sz="2000" b="1" dirty="0" smtClean="0">
                <a:solidFill>
                  <a:schemeClr val="tx1"/>
                </a:solidFill>
              </a:rPr>
              <a:t> </a:t>
            </a:r>
            <a:r>
              <a:rPr lang="en-US" sz="2000" b="1" dirty="0" err="1" smtClean="0">
                <a:solidFill>
                  <a:schemeClr val="tx1"/>
                </a:solidFill>
              </a:rPr>
              <a:t>anggota</a:t>
            </a:r>
            <a:r>
              <a:rPr lang="en-US" sz="2000" b="1" dirty="0" smtClean="0">
                <a:solidFill>
                  <a:schemeClr val="tx1"/>
                </a:solidFill>
              </a:rPr>
              <a:t> </a:t>
            </a:r>
            <a:r>
              <a:rPr lang="en-US" sz="2000" b="1" dirty="0" err="1" smtClean="0">
                <a:solidFill>
                  <a:schemeClr val="tx1"/>
                </a:solidFill>
              </a:rPr>
              <a:t>organisasi</a:t>
            </a:r>
            <a:r>
              <a:rPr lang="en-US" sz="2000" b="1" dirty="0" smtClean="0">
                <a:solidFill>
                  <a:schemeClr val="tx1"/>
                </a:solidFill>
              </a:rPr>
              <a:t> agar </a:t>
            </a:r>
            <a:r>
              <a:rPr lang="en-US" sz="2000" b="1" dirty="0" err="1" smtClean="0">
                <a:solidFill>
                  <a:schemeClr val="tx1"/>
                </a:solidFill>
              </a:rPr>
              <a:t>pelaning</a:t>
            </a:r>
            <a:r>
              <a:rPr lang="en-US" sz="2000" b="1" dirty="0" smtClean="0">
                <a:solidFill>
                  <a:schemeClr val="tx1"/>
                </a:solidFill>
              </a:rPr>
              <a:t> </a:t>
            </a:r>
            <a:r>
              <a:rPr lang="en-US" sz="2000" b="1" dirty="0" err="1" smtClean="0">
                <a:solidFill>
                  <a:schemeClr val="tx1"/>
                </a:solidFill>
              </a:rPr>
              <a:t>dapat</a:t>
            </a:r>
            <a:r>
              <a:rPr lang="en-US" sz="2000" b="1" dirty="0" smtClean="0">
                <a:solidFill>
                  <a:schemeClr val="tx1"/>
                </a:solidFill>
              </a:rPr>
              <a:t> </a:t>
            </a:r>
            <a:r>
              <a:rPr lang="en-US" sz="2000" b="1" dirty="0" err="1" smtClean="0">
                <a:solidFill>
                  <a:schemeClr val="tx1"/>
                </a:solidFill>
              </a:rPr>
              <a:t>di</a:t>
            </a:r>
            <a:r>
              <a:rPr lang="en-US" sz="2000" b="1" dirty="0" smtClean="0">
                <a:solidFill>
                  <a:schemeClr val="tx1"/>
                </a:solidFill>
              </a:rPr>
              <a:t> </a:t>
            </a:r>
            <a:r>
              <a:rPr lang="en-US" sz="2000" b="1" dirty="0" err="1" smtClean="0">
                <a:solidFill>
                  <a:schemeClr val="tx1"/>
                </a:solidFill>
              </a:rPr>
              <a:t>jalankan</a:t>
            </a:r>
            <a:r>
              <a:rPr lang="en-US" sz="2000" b="1" dirty="0" smtClean="0">
                <a:solidFill>
                  <a:schemeClr val="tx1"/>
                </a:solidFill>
              </a:rPr>
              <a:t> </a:t>
            </a:r>
            <a:endParaRPr lang="en-US" sz="2000" b="1" dirty="0">
              <a:solidFill>
                <a:schemeClr val="tx1"/>
              </a:solidFill>
            </a:endParaRPr>
          </a:p>
        </p:txBody>
      </p:sp>
      <p:sp>
        <p:nvSpPr>
          <p:cNvPr id="21" name="Rectangle 20"/>
          <p:cNvSpPr/>
          <p:nvPr/>
        </p:nvSpPr>
        <p:spPr>
          <a:xfrm>
            <a:off x="500034" y="4235908"/>
            <a:ext cx="3143272" cy="1857388"/>
          </a:xfrm>
          <a:prstGeom prst="rect">
            <a:avLst/>
          </a:prstGeom>
          <a:solidFill>
            <a:srgbClr val="FFC000"/>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CONTROLING: : monitoring </a:t>
            </a:r>
            <a:r>
              <a:rPr lang="en-US" sz="2000" b="1" dirty="0" err="1" smtClean="0">
                <a:solidFill>
                  <a:schemeClr val="tx1"/>
                </a:solidFill>
              </a:rPr>
              <a:t>dan</a:t>
            </a:r>
            <a:r>
              <a:rPr lang="en-US" sz="2000" b="1" dirty="0" smtClean="0">
                <a:solidFill>
                  <a:schemeClr val="tx1"/>
                </a:solidFill>
              </a:rPr>
              <a:t> </a:t>
            </a:r>
            <a:r>
              <a:rPr lang="en-US" sz="2000" b="1" dirty="0" err="1" smtClean="0">
                <a:solidFill>
                  <a:schemeClr val="tx1"/>
                </a:solidFill>
              </a:rPr>
              <a:t>perbaikan</a:t>
            </a:r>
            <a:r>
              <a:rPr lang="en-US" sz="2000" b="1" dirty="0" smtClean="0">
                <a:solidFill>
                  <a:schemeClr val="tx1"/>
                </a:solidFill>
              </a:rPr>
              <a:t> </a:t>
            </a:r>
            <a:r>
              <a:rPr lang="en-US" sz="2000" b="1" dirty="0" err="1" smtClean="0">
                <a:solidFill>
                  <a:schemeClr val="tx1"/>
                </a:solidFill>
              </a:rPr>
              <a:t>aktivitas</a:t>
            </a:r>
            <a:r>
              <a:rPr lang="en-US" sz="2000" b="1" dirty="0" smtClean="0">
                <a:solidFill>
                  <a:schemeClr val="tx1"/>
                </a:solidFill>
              </a:rPr>
              <a:t> yang </a:t>
            </a:r>
            <a:r>
              <a:rPr lang="en-US" sz="2000" b="1" dirty="0" err="1" smtClean="0">
                <a:solidFill>
                  <a:schemeClr val="tx1"/>
                </a:solidFill>
              </a:rPr>
              <a:t>sedang</a:t>
            </a:r>
            <a:r>
              <a:rPr lang="en-US" sz="2000" b="1" dirty="0" smtClean="0">
                <a:solidFill>
                  <a:schemeClr val="tx1"/>
                </a:solidFill>
              </a:rPr>
              <a:t> </a:t>
            </a:r>
            <a:r>
              <a:rPr lang="en-US" sz="2000" b="1" dirty="0" err="1" smtClean="0">
                <a:solidFill>
                  <a:schemeClr val="tx1"/>
                </a:solidFill>
              </a:rPr>
              <a:t>ber</a:t>
            </a:r>
            <a:r>
              <a:rPr lang="id-ID" sz="2000" b="1" dirty="0" smtClean="0">
                <a:solidFill>
                  <a:schemeClr val="tx1"/>
                </a:solidFill>
              </a:rPr>
              <a:t>j</a:t>
            </a:r>
            <a:r>
              <a:rPr lang="en-US" sz="2000" b="1" dirty="0" err="1" smtClean="0">
                <a:solidFill>
                  <a:schemeClr val="tx1"/>
                </a:solidFill>
              </a:rPr>
              <a:t>alan</a:t>
            </a:r>
            <a:r>
              <a:rPr lang="en-US" sz="2000" b="1" dirty="0" smtClean="0">
                <a:solidFill>
                  <a:schemeClr val="tx1"/>
                </a:solidFill>
              </a:rPr>
              <a:t> agar </a:t>
            </a:r>
            <a:r>
              <a:rPr lang="en-US" sz="2000" b="1" dirty="0" err="1" smtClean="0">
                <a:solidFill>
                  <a:schemeClr val="tx1"/>
                </a:solidFill>
              </a:rPr>
              <a:t>tujuan</a:t>
            </a:r>
            <a:r>
              <a:rPr lang="en-US" sz="2000" b="1" dirty="0" smtClean="0">
                <a:solidFill>
                  <a:schemeClr val="tx1"/>
                </a:solidFill>
              </a:rPr>
              <a:t> </a:t>
            </a:r>
            <a:r>
              <a:rPr lang="en-US" sz="2000" b="1" dirty="0" err="1" smtClean="0">
                <a:solidFill>
                  <a:schemeClr val="tx1"/>
                </a:solidFill>
              </a:rPr>
              <a:t>dapat</a:t>
            </a:r>
            <a:r>
              <a:rPr lang="en-US" sz="2000" b="1" dirty="0" smtClean="0">
                <a:solidFill>
                  <a:schemeClr val="tx1"/>
                </a:solidFill>
              </a:rPr>
              <a:t> </a:t>
            </a:r>
            <a:r>
              <a:rPr lang="en-US" sz="2000" b="1" dirty="0" err="1" smtClean="0">
                <a:solidFill>
                  <a:schemeClr val="tx1"/>
                </a:solidFill>
              </a:rPr>
              <a:t>tercapai</a:t>
            </a:r>
            <a:r>
              <a:rPr lang="en-US" sz="2000" b="1" dirty="0" smtClean="0">
                <a:solidFill>
                  <a:schemeClr val="tx1"/>
                </a:solidFill>
              </a:rPr>
              <a:t>. </a:t>
            </a:r>
            <a:endParaRPr lang="en-US" sz="2000" b="1" dirty="0">
              <a:solidFill>
                <a:schemeClr val="tx1"/>
              </a:solidFill>
            </a:endParaRPr>
          </a:p>
        </p:txBody>
      </p:sp>
      <p:cxnSp>
        <p:nvCxnSpPr>
          <p:cNvPr id="22" name="Straight Arrow Connector 21"/>
          <p:cNvCxnSpPr/>
          <p:nvPr/>
        </p:nvCxnSpPr>
        <p:spPr>
          <a:xfrm>
            <a:off x="3571868" y="2570156"/>
            <a:ext cx="185738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4" name="Straight Arrow Connector 23"/>
          <p:cNvCxnSpPr/>
          <p:nvPr/>
        </p:nvCxnSpPr>
        <p:spPr>
          <a:xfrm rot="5400000" flipH="1" flipV="1">
            <a:off x="2035157" y="3679033"/>
            <a:ext cx="107157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7" name="Straight Arrow Connector 26"/>
          <p:cNvCxnSpPr/>
          <p:nvPr/>
        </p:nvCxnSpPr>
        <p:spPr>
          <a:xfrm rot="10800000">
            <a:off x="3643306" y="4572008"/>
            <a:ext cx="185738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0" name="Straight Arrow Connector 29"/>
          <p:cNvCxnSpPr/>
          <p:nvPr/>
        </p:nvCxnSpPr>
        <p:spPr>
          <a:xfrm rot="5400000">
            <a:off x="5965835" y="3607595"/>
            <a:ext cx="927900"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4" name="Straight Arrow Connector 33"/>
          <p:cNvCxnSpPr/>
          <p:nvPr/>
        </p:nvCxnSpPr>
        <p:spPr>
          <a:xfrm rot="5400000" flipH="1" flipV="1">
            <a:off x="7108446" y="3607198"/>
            <a:ext cx="1071570" cy="794"/>
          </a:xfrm>
          <a:prstGeom prst="straightConnector1">
            <a:avLst/>
          </a:prstGeom>
          <a:ln>
            <a:prstDash val="sysDash"/>
            <a:tailEnd type="arrow"/>
          </a:ln>
        </p:spPr>
        <p:style>
          <a:lnRef idx="2">
            <a:schemeClr val="dk1"/>
          </a:lnRef>
          <a:fillRef idx="0">
            <a:schemeClr val="dk1"/>
          </a:fillRef>
          <a:effectRef idx="1">
            <a:schemeClr val="dk1"/>
          </a:effectRef>
          <a:fontRef idx="minor">
            <a:schemeClr val="tx1"/>
          </a:fontRef>
        </p:style>
      </p:cxnSp>
      <p:cxnSp>
        <p:nvCxnSpPr>
          <p:cNvPr id="35" name="Straight Arrow Connector 34"/>
          <p:cNvCxnSpPr/>
          <p:nvPr/>
        </p:nvCxnSpPr>
        <p:spPr>
          <a:xfrm rot="5400000">
            <a:off x="1035025" y="3678239"/>
            <a:ext cx="1073158" cy="1588"/>
          </a:xfrm>
          <a:prstGeom prst="straightConnector1">
            <a:avLst/>
          </a:prstGeom>
          <a:ln>
            <a:prstDash val="sysDash"/>
            <a:tailEnd type="arrow"/>
          </a:ln>
        </p:spPr>
        <p:style>
          <a:lnRef idx="2">
            <a:schemeClr val="dk1"/>
          </a:lnRef>
          <a:fillRef idx="0">
            <a:schemeClr val="dk1"/>
          </a:fillRef>
          <a:effectRef idx="1">
            <a:schemeClr val="dk1"/>
          </a:effectRef>
          <a:fontRef idx="minor">
            <a:schemeClr val="tx1"/>
          </a:fontRef>
        </p:style>
      </p:cxnSp>
      <p:cxnSp>
        <p:nvCxnSpPr>
          <p:cNvPr id="36" name="Straight Arrow Connector 35"/>
          <p:cNvCxnSpPr/>
          <p:nvPr/>
        </p:nvCxnSpPr>
        <p:spPr>
          <a:xfrm>
            <a:off x="3643306" y="5141924"/>
            <a:ext cx="1928826" cy="1588"/>
          </a:xfrm>
          <a:prstGeom prst="straightConnector1">
            <a:avLst/>
          </a:prstGeom>
          <a:ln>
            <a:prstDash val="sysDash"/>
            <a:tailEnd type="arrow"/>
          </a:ln>
        </p:spPr>
        <p:style>
          <a:lnRef idx="2">
            <a:schemeClr val="dk1"/>
          </a:lnRef>
          <a:fillRef idx="0">
            <a:schemeClr val="dk1"/>
          </a:fillRef>
          <a:effectRef idx="1">
            <a:schemeClr val="dk1"/>
          </a:effectRef>
          <a:fontRef idx="minor">
            <a:schemeClr val="tx1"/>
          </a:fontRef>
        </p:style>
      </p:cxnSp>
      <p:cxnSp>
        <p:nvCxnSpPr>
          <p:cNvPr id="43" name="Straight Arrow Connector 42"/>
          <p:cNvCxnSpPr/>
          <p:nvPr/>
        </p:nvCxnSpPr>
        <p:spPr>
          <a:xfrm rot="10800000">
            <a:off x="3571868" y="1928802"/>
            <a:ext cx="1785950" cy="1588"/>
          </a:xfrm>
          <a:prstGeom prst="straightConnector1">
            <a:avLst/>
          </a:prstGeom>
          <a:ln>
            <a:prstDash val="sysDash"/>
            <a:tailEnd type="arrow"/>
          </a:ln>
        </p:spPr>
        <p:style>
          <a:lnRef idx="2">
            <a:schemeClr val="dk1"/>
          </a:lnRef>
          <a:fillRef idx="0">
            <a:schemeClr val="dk1"/>
          </a:fillRef>
          <a:effectRef idx="1">
            <a:schemeClr val="dk1"/>
          </a:effectRef>
          <a:fontRef idx="minor">
            <a:schemeClr val="tx1"/>
          </a:fontRef>
        </p:style>
      </p:cxnSp>
      <p:cxnSp>
        <p:nvCxnSpPr>
          <p:cNvPr id="48" name="Straight Arrow Connector 47"/>
          <p:cNvCxnSpPr/>
          <p:nvPr/>
        </p:nvCxnSpPr>
        <p:spPr>
          <a:xfrm flipV="1">
            <a:off x="3571868" y="3143248"/>
            <a:ext cx="1857388" cy="1071570"/>
          </a:xfrm>
          <a:prstGeom prst="straightConnector1">
            <a:avLst/>
          </a:prstGeom>
          <a:ln>
            <a:prstDash val="dash"/>
            <a:headEnd type="arrow"/>
            <a:tailEnd type="arrow"/>
          </a:ln>
        </p:spPr>
        <p:style>
          <a:lnRef idx="2">
            <a:schemeClr val="dk1"/>
          </a:lnRef>
          <a:fillRef idx="0">
            <a:schemeClr val="dk1"/>
          </a:fillRef>
          <a:effectRef idx="1">
            <a:schemeClr val="dk1"/>
          </a:effectRef>
          <a:fontRef idx="minor">
            <a:schemeClr val="tx1"/>
          </a:fontRef>
        </p:style>
      </p:cxnSp>
      <p:cxnSp>
        <p:nvCxnSpPr>
          <p:cNvPr id="51" name="Straight Arrow Connector 50"/>
          <p:cNvCxnSpPr/>
          <p:nvPr/>
        </p:nvCxnSpPr>
        <p:spPr>
          <a:xfrm>
            <a:off x="3500430" y="3143248"/>
            <a:ext cx="2000264" cy="928694"/>
          </a:xfrm>
          <a:prstGeom prst="straightConnector1">
            <a:avLst/>
          </a:prstGeom>
          <a:ln>
            <a:prstDash val="dash"/>
            <a:headEnd type="arrow"/>
            <a:tailEnd type="arrow"/>
          </a:ln>
        </p:spPr>
        <p:style>
          <a:lnRef idx="2">
            <a:schemeClr val="dk1"/>
          </a:lnRef>
          <a:fillRef idx="0">
            <a:schemeClr val="dk1"/>
          </a:fillRef>
          <a:effectRef idx="1">
            <a:schemeClr val="dk1"/>
          </a:effectRef>
          <a:fontRef idx="minor">
            <a:schemeClr val="tx1"/>
          </a:fontRef>
        </p:style>
      </p:cxnSp>
    </p:spTree>
  </p:cSld>
  <p:clrMapOvr>
    <a:masterClrMapping/>
  </p:clrMapOvr>
  <p:transition>
    <p:sndAc>
      <p:stSnd>
        <p:snd r:embed="rId3" name="suction.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2">
                                            <p:bg/>
                                          </p:spTgt>
                                        </p:tgtEl>
                                        <p:attrNameLst>
                                          <p:attrName>style.visibility</p:attrName>
                                        </p:attrNameLst>
                                      </p:cBhvr>
                                      <p:to>
                                        <p:strVal val="visible"/>
                                      </p:to>
                                    </p:set>
                                    <p:animEffect transition="in" filter="fade">
                                      <p:cBhvr>
                                        <p:cTn id="13" dur="2000"/>
                                        <p:tgtEl>
                                          <p:spTgt spid="2">
                                            <p:bg/>
                                          </p:spTgt>
                                        </p:tgtEl>
                                      </p:cBhvr>
                                    </p:animEffect>
                                    <p:anim calcmode="lin" valueType="num">
                                      <p:cBhvr>
                                        <p:cTn id="14" dur="2000" fill="hold"/>
                                        <p:tgtEl>
                                          <p:spTgt spid="2">
                                            <p:bg/>
                                          </p:spTgt>
                                        </p:tgtEl>
                                        <p:attrNameLst>
                                          <p:attrName>ppt_x</p:attrName>
                                        </p:attrNameLst>
                                      </p:cBhvr>
                                      <p:tavLst>
                                        <p:tav tm="0">
                                          <p:val>
                                            <p:strVal val="#ppt_x"/>
                                          </p:val>
                                        </p:tav>
                                        <p:tav tm="100000">
                                          <p:val>
                                            <p:strVal val="#ppt_x"/>
                                          </p:val>
                                        </p:tav>
                                      </p:tavLst>
                                    </p:anim>
                                    <p:anim calcmode="lin" valueType="num">
                                      <p:cBhvr>
                                        <p:cTn id="15" dur="2000" fill="hold"/>
                                        <p:tgtEl>
                                          <p:spTgt spid="2">
                                            <p:bg/>
                                          </p:spTgt>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47" presetClass="entr" presetSubtype="0" fill="hold" grpId="0" nodeType="after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Effect transition="in" filter="fade">
                                      <p:cBhvr>
                                        <p:cTn id="19" dur="2000"/>
                                        <p:tgtEl>
                                          <p:spTgt spid="2">
                                            <p:txEl>
                                              <p:pRg st="0" end="0"/>
                                            </p:txEl>
                                          </p:spTgt>
                                        </p:tgtEl>
                                      </p:cBhvr>
                                    </p:animEffect>
                                    <p:anim calcmode="lin" valueType="num">
                                      <p:cBhvr>
                                        <p:cTn id="20" dur="2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1" dur="2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22" fill="hold">
                            <p:stCondLst>
                              <p:cond delay="5000"/>
                            </p:stCondLst>
                            <p:childTnLst>
                              <p:par>
                                <p:cTn id="23" presetID="47" presetClass="entr" presetSubtype="0" fill="hold" grpId="0" nodeType="after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fade">
                                      <p:cBhvr>
                                        <p:cTn id="25" dur="2000"/>
                                        <p:tgtEl>
                                          <p:spTgt spid="2">
                                            <p:txEl>
                                              <p:pRg st="1" end="1"/>
                                            </p:txEl>
                                          </p:spTgt>
                                        </p:tgtEl>
                                      </p:cBhvr>
                                    </p:animEffect>
                                    <p:anim calcmode="lin" valueType="num">
                                      <p:cBhvr>
                                        <p:cTn id="26" dur="2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7" dur="2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28" fill="hold">
                            <p:stCondLst>
                              <p:cond delay="7000"/>
                            </p:stCondLst>
                            <p:childTnLst>
                              <p:par>
                                <p:cTn id="29" presetID="26" presetClass="entr" presetSubtype="0" fill="hold" grpId="0" nodeType="after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ipe(down)">
                                      <p:cBhvr>
                                        <p:cTn id="31" dur="580">
                                          <p:stCondLst>
                                            <p:cond delay="0"/>
                                          </p:stCondLst>
                                        </p:cTn>
                                        <p:tgtEl>
                                          <p:spTgt spid="17"/>
                                        </p:tgtEl>
                                      </p:cBhvr>
                                    </p:animEffect>
                                    <p:anim calcmode="lin" valueType="num">
                                      <p:cBhvr>
                                        <p:cTn id="32"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37" dur="26">
                                          <p:stCondLst>
                                            <p:cond delay="650"/>
                                          </p:stCondLst>
                                        </p:cTn>
                                        <p:tgtEl>
                                          <p:spTgt spid="17"/>
                                        </p:tgtEl>
                                      </p:cBhvr>
                                      <p:to x="100000" y="60000"/>
                                    </p:animScale>
                                    <p:animScale>
                                      <p:cBhvr>
                                        <p:cTn id="38" dur="166" decel="50000">
                                          <p:stCondLst>
                                            <p:cond delay="676"/>
                                          </p:stCondLst>
                                        </p:cTn>
                                        <p:tgtEl>
                                          <p:spTgt spid="17"/>
                                        </p:tgtEl>
                                      </p:cBhvr>
                                      <p:to x="100000" y="100000"/>
                                    </p:animScale>
                                    <p:animScale>
                                      <p:cBhvr>
                                        <p:cTn id="39" dur="26">
                                          <p:stCondLst>
                                            <p:cond delay="1312"/>
                                          </p:stCondLst>
                                        </p:cTn>
                                        <p:tgtEl>
                                          <p:spTgt spid="17"/>
                                        </p:tgtEl>
                                      </p:cBhvr>
                                      <p:to x="100000" y="80000"/>
                                    </p:animScale>
                                    <p:animScale>
                                      <p:cBhvr>
                                        <p:cTn id="40" dur="166" decel="50000">
                                          <p:stCondLst>
                                            <p:cond delay="1338"/>
                                          </p:stCondLst>
                                        </p:cTn>
                                        <p:tgtEl>
                                          <p:spTgt spid="17"/>
                                        </p:tgtEl>
                                      </p:cBhvr>
                                      <p:to x="100000" y="100000"/>
                                    </p:animScale>
                                    <p:animScale>
                                      <p:cBhvr>
                                        <p:cTn id="41" dur="26">
                                          <p:stCondLst>
                                            <p:cond delay="1642"/>
                                          </p:stCondLst>
                                        </p:cTn>
                                        <p:tgtEl>
                                          <p:spTgt spid="17"/>
                                        </p:tgtEl>
                                      </p:cBhvr>
                                      <p:to x="100000" y="90000"/>
                                    </p:animScale>
                                    <p:animScale>
                                      <p:cBhvr>
                                        <p:cTn id="42" dur="166" decel="50000">
                                          <p:stCondLst>
                                            <p:cond delay="1668"/>
                                          </p:stCondLst>
                                        </p:cTn>
                                        <p:tgtEl>
                                          <p:spTgt spid="17"/>
                                        </p:tgtEl>
                                      </p:cBhvr>
                                      <p:to x="100000" y="100000"/>
                                    </p:animScale>
                                    <p:animScale>
                                      <p:cBhvr>
                                        <p:cTn id="43" dur="26">
                                          <p:stCondLst>
                                            <p:cond delay="1808"/>
                                          </p:stCondLst>
                                        </p:cTn>
                                        <p:tgtEl>
                                          <p:spTgt spid="17"/>
                                        </p:tgtEl>
                                      </p:cBhvr>
                                      <p:to x="100000" y="95000"/>
                                    </p:animScale>
                                    <p:animScale>
                                      <p:cBhvr>
                                        <p:cTn id="44" dur="166" decel="50000">
                                          <p:stCondLst>
                                            <p:cond delay="1834"/>
                                          </p:stCondLst>
                                        </p:cTn>
                                        <p:tgtEl>
                                          <p:spTgt spid="17"/>
                                        </p:tgtEl>
                                      </p:cBhvr>
                                      <p:to x="100000" y="100000"/>
                                    </p:animScale>
                                  </p:childTnLst>
                                </p:cTn>
                              </p:par>
                              <p:par>
                                <p:cTn id="45" presetID="26" presetClass="entr" presetSubtype="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ipe(down)">
                                      <p:cBhvr>
                                        <p:cTn id="47" dur="580">
                                          <p:stCondLst>
                                            <p:cond delay="0"/>
                                          </p:stCondLst>
                                        </p:cTn>
                                        <p:tgtEl>
                                          <p:spTgt spid="19"/>
                                        </p:tgtEl>
                                      </p:cBhvr>
                                    </p:animEffect>
                                    <p:anim calcmode="lin" valueType="num">
                                      <p:cBhvr>
                                        <p:cTn id="48"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53" dur="26">
                                          <p:stCondLst>
                                            <p:cond delay="650"/>
                                          </p:stCondLst>
                                        </p:cTn>
                                        <p:tgtEl>
                                          <p:spTgt spid="19"/>
                                        </p:tgtEl>
                                      </p:cBhvr>
                                      <p:to x="100000" y="60000"/>
                                    </p:animScale>
                                    <p:animScale>
                                      <p:cBhvr>
                                        <p:cTn id="54" dur="166" decel="50000">
                                          <p:stCondLst>
                                            <p:cond delay="676"/>
                                          </p:stCondLst>
                                        </p:cTn>
                                        <p:tgtEl>
                                          <p:spTgt spid="19"/>
                                        </p:tgtEl>
                                      </p:cBhvr>
                                      <p:to x="100000" y="100000"/>
                                    </p:animScale>
                                    <p:animScale>
                                      <p:cBhvr>
                                        <p:cTn id="55" dur="26">
                                          <p:stCondLst>
                                            <p:cond delay="1312"/>
                                          </p:stCondLst>
                                        </p:cTn>
                                        <p:tgtEl>
                                          <p:spTgt spid="19"/>
                                        </p:tgtEl>
                                      </p:cBhvr>
                                      <p:to x="100000" y="80000"/>
                                    </p:animScale>
                                    <p:animScale>
                                      <p:cBhvr>
                                        <p:cTn id="56" dur="166" decel="50000">
                                          <p:stCondLst>
                                            <p:cond delay="1338"/>
                                          </p:stCondLst>
                                        </p:cTn>
                                        <p:tgtEl>
                                          <p:spTgt spid="19"/>
                                        </p:tgtEl>
                                      </p:cBhvr>
                                      <p:to x="100000" y="100000"/>
                                    </p:animScale>
                                    <p:animScale>
                                      <p:cBhvr>
                                        <p:cTn id="57" dur="26">
                                          <p:stCondLst>
                                            <p:cond delay="1642"/>
                                          </p:stCondLst>
                                        </p:cTn>
                                        <p:tgtEl>
                                          <p:spTgt spid="19"/>
                                        </p:tgtEl>
                                      </p:cBhvr>
                                      <p:to x="100000" y="90000"/>
                                    </p:animScale>
                                    <p:animScale>
                                      <p:cBhvr>
                                        <p:cTn id="58" dur="166" decel="50000">
                                          <p:stCondLst>
                                            <p:cond delay="1668"/>
                                          </p:stCondLst>
                                        </p:cTn>
                                        <p:tgtEl>
                                          <p:spTgt spid="19"/>
                                        </p:tgtEl>
                                      </p:cBhvr>
                                      <p:to x="100000" y="100000"/>
                                    </p:animScale>
                                    <p:animScale>
                                      <p:cBhvr>
                                        <p:cTn id="59" dur="26">
                                          <p:stCondLst>
                                            <p:cond delay="1808"/>
                                          </p:stCondLst>
                                        </p:cTn>
                                        <p:tgtEl>
                                          <p:spTgt spid="19"/>
                                        </p:tgtEl>
                                      </p:cBhvr>
                                      <p:to x="100000" y="95000"/>
                                    </p:animScale>
                                    <p:animScale>
                                      <p:cBhvr>
                                        <p:cTn id="60" dur="166" decel="50000">
                                          <p:stCondLst>
                                            <p:cond delay="1834"/>
                                          </p:stCondLst>
                                        </p:cTn>
                                        <p:tgtEl>
                                          <p:spTgt spid="19"/>
                                        </p:tgtEl>
                                      </p:cBhvr>
                                      <p:to x="100000" y="100000"/>
                                    </p:animScale>
                                  </p:childTnLst>
                                </p:cTn>
                              </p:par>
                              <p:par>
                                <p:cTn id="61" presetID="26" presetClass="entr" presetSubtype="0"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wipe(down)">
                                      <p:cBhvr>
                                        <p:cTn id="63" dur="580">
                                          <p:stCondLst>
                                            <p:cond delay="0"/>
                                          </p:stCondLst>
                                        </p:cTn>
                                        <p:tgtEl>
                                          <p:spTgt spid="21"/>
                                        </p:tgtEl>
                                      </p:cBhvr>
                                    </p:animEffect>
                                    <p:anim calcmode="lin" valueType="num">
                                      <p:cBhvr>
                                        <p:cTn id="64"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65"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66"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67"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68"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69" dur="26">
                                          <p:stCondLst>
                                            <p:cond delay="650"/>
                                          </p:stCondLst>
                                        </p:cTn>
                                        <p:tgtEl>
                                          <p:spTgt spid="21"/>
                                        </p:tgtEl>
                                      </p:cBhvr>
                                      <p:to x="100000" y="60000"/>
                                    </p:animScale>
                                    <p:animScale>
                                      <p:cBhvr>
                                        <p:cTn id="70" dur="166" decel="50000">
                                          <p:stCondLst>
                                            <p:cond delay="676"/>
                                          </p:stCondLst>
                                        </p:cTn>
                                        <p:tgtEl>
                                          <p:spTgt spid="21"/>
                                        </p:tgtEl>
                                      </p:cBhvr>
                                      <p:to x="100000" y="100000"/>
                                    </p:animScale>
                                    <p:animScale>
                                      <p:cBhvr>
                                        <p:cTn id="71" dur="26">
                                          <p:stCondLst>
                                            <p:cond delay="1312"/>
                                          </p:stCondLst>
                                        </p:cTn>
                                        <p:tgtEl>
                                          <p:spTgt spid="21"/>
                                        </p:tgtEl>
                                      </p:cBhvr>
                                      <p:to x="100000" y="80000"/>
                                    </p:animScale>
                                    <p:animScale>
                                      <p:cBhvr>
                                        <p:cTn id="72" dur="166" decel="50000">
                                          <p:stCondLst>
                                            <p:cond delay="1338"/>
                                          </p:stCondLst>
                                        </p:cTn>
                                        <p:tgtEl>
                                          <p:spTgt spid="21"/>
                                        </p:tgtEl>
                                      </p:cBhvr>
                                      <p:to x="100000" y="100000"/>
                                    </p:animScale>
                                    <p:animScale>
                                      <p:cBhvr>
                                        <p:cTn id="73" dur="26">
                                          <p:stCondLst>
                                            <p:cond delay="1642"/>
                                          </p:stCondLst>
                                        </p:cTn>
                                        <p:tgtEl>
                                          <p:spTgt spid="21"/>
                                        </p:tgtEl>
                                      </p:cBhvr>
                                      <p:to x="100000" y="90000"/>
                                    </p:animScale>
                                    <p:animScale>
                                      <p:cBhvr>
                                        <p:cTn id="74" dur="166" decel="50000">
                                          <p:stCondLst>
                                            <p:cond delay="1668"/>
                                          </p:stCondLst>
                                        </p:cTn>
                                        <p:tgtEl>
                                          <p:spTgt spid="21"/>
                                        </p:tgtEl>
                                      </p:cBhvr>
                                      <p:to x="100000" y="100000"/>
                                    </p:animScale>
                                    <p:animScale>
                                      <p:cBhvr>
                                        <p:cTn id="75" dur="26">
                                          <p:stCondLst>
                                            <p:cond delay="1808"/>
                                          </p:stCondLst>
                                        </p:cTn>
                                        <p:tgtEl>
                                          <p:spTgt spid="21"/>
                                        </p:tgtEl>
                                      </p:cBhvr>
                                      <p:to x="100000" y="95000"/>
                                    </p:animScale>
                                    <p:animScale>
                                      <p:cBhvr>
                                        <p:cTn id="76" dur="166" decel="50000">
                                          <p:stCondLst>
                                            <p:cond delay="1834"/>
                                          </p:stCondLst>
                                        </p:cTn>
                                        <p:tgtEl>
                                          <p:spTgt spid="21"/>
                                        </p:tgtEl>
                                      </p:cBhvr>
                                      <p:to x="100000" y="100000"/>
                                    </p:animScale>
                                  </p:childTnLst>
                                </p:cTn>
                              </p:par>
                              <p:par>
                                <p:cTn id="77" presetID="26" presetClass="entr" presetSubtype="0" fill="hold" grpId="0" nodeType="withEffect">
                                  <p:stCondLst>
                                    <p:cond delay="0"/>
                                  </p:stCondLst>
                                  <p:childTnLst>
                                    <p:set>
                                      <p:cBhvr>
                                        <p:cTn id="78" dur="1" fill="hold">
                                          <p:stCondLst>
                                            <p:cond delay="0"/>
                                          </p:stCondLst>
                                        </p:cTn>
                                        <p:tgtEl>
                                          <p:spTgt spid="20"/>
                                        </p:tgtEl>
                                        <p:attrNameLst>
                                          <p:attrName>style.visibility</p:attrName>
                                        </p:attrNameLst>
                                      </p:cBhvr>
                                      <p:to>
                                        <p:strVal val="visible"/>
                                      </p:to>
                                    </p:set>
                                    <p:animEffect transition="in" filter="wipe(down)">
                                      <p:cBhvr>
                                        <p:cTn id="79" dur="580">
                                          <p:stCondLst>
                                            <p:cond delay="0"/>
                                          </p:stCondLst>
                                        </p:cTn>
                                        <p:tgtEl>
                                          <p:spTgt spid="20"/>
                                        </p:tgtEl>
                                      </p:cBhvr>
                                    </p:animEffect>
                                    <p:anim calcmode="lin" valueType="num">
                                      <p:cBhvr>
                                        <p:cTn id="80"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85" dur="26">
                                          <p:stCondLst>
                                            <p:cond delay="650"/>
                                          </p:stCondLst>
                                        </p:cTn>
                                        <p:tgtEl>
                                          <p:spTgt spid="20"/>
                                        </p:tgtEl>
                                      </p:cBhvr>
                                      <p:to x="100000" y="60000"/>
                                    </p:animScale>
                                    <p:animScale>
                                      <p:cBhvr>
                                        <p:cTn id="86" dur="166" decel="50000">
                                          <p:stCondLst>
                                            <p:cond delay="676"/>
                                          </p:stCondLst>
                                        </p:cTn>
                                        <p:tgtEl>
                                          <p:spTgt spid="20"/>
                                        </p:tgtEl>
                                      </p:cBhvr>
                                      <p:to x="100000" y="100000"/>
                                    </p:animScale>
                                    <p:animScale>
                                      <p:cBhvr>
                                        <p:cTn id="87" dur="26">
                                          <p:stCondLst>
                                            <p:cond delay="1312"/>
                                          </p:stCondLst>
                                        </p:cTn>
                                        <p:tgtEl>
                                          <p:spTgt spid="20"/>
                                        </p:tgtEl>
                                      </p:cBhvr>
                                      <p:to x="100000" y="80000"/>
                                    </p:animScale>
                                    <p:animScale>
                                      <p:cBhvr>
                                        <p:cTn id="88" dur="166" decel="50000">
                                          <p:stCondLst>
                                            <p:cond delay="1338"/>
                                          </p:stCondLst>
                                        </p:cTn>
                                        <p:tgtEl>
                                          <p:spTgt spid="20"/>
                                        </p:tgtEl>
                                      </p:cBhvr>
                                      <p:to x="100000" y="100000"/>
                                    </p:animScale>
                                    <p:animScale>
                                      <p:cBhvr>
                                        <p:cTn id="89" dur="26">
                                          <p:stCondLst>
                                            <p:cond delay="1642"/>
                                          </p:stCondLst>
                                        </p:cTn>
                                        <p:tgtEl>
                                          <p:spTgt spid="20"/>
                                        </p:tgtEl>
                                      </p:cBhvr>
                                      <p:to x="100000" y="90000"/>
                                    </p:animScale>
                                    <p:animScale>
                                      <p:cBhvr>
                                        <p:cTn id="90" dur="166" decel="50000">
                                          <p:stCondLst>
                                            <p:cond delay="1668"/>
                                          </p:stCondLst>
                                        </p:cTn>
                                        <p:tgtEl>
                                          <p:spTgt spid="20"/>
                                        </p:tgtEl>
                                      </p:cBhvr>
                                      <p:to x="100000" y="100000"/>
                                    </p:animScale>
                                    <p:animScale>
                                      <p:cBhvr>
                                        <p:cTn id="91" dur="26">
                                          <p:stCondLst>
                                            <p:cond delay="1808"/>
                                          </p:stCondLst>
                                        </p:cTn>
                                        <p:tgtEl>
                                          <p:spTgt spid="20"/>
                                        </p:tgtEl>
                                      </p:cBhvr>
                                      <p:to x="100000" y="95000"/>
                                    </p:animScale>
                                    <p:animScale>
                                      <p:cBhvr>
                                        <p:cTn id="92" dur="166" decel="50000">
                                          <p:stCondLst>
                                            <p:cond delay="1834"/>
                                          </p:stCondLst>
                                        </p:cTn>
                                        <p:tgtEl>
                                          <p:spTgt spid="2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build="p" animBg="1"/>
      <p:bldP spid="17" grpId="0" animBg="1"/>
      <p:bldP spid="19" grpId="0" animBg="1"/>
      <p:bldP spid="20" grpId="0" animBg="1"/>
      <p:bldP spid="2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
            <a:ext cx="9144000" cy="404688"/>
          </a:xfrm>
          <a:blipFill>
            <a:blip r:embed="rId2" cstate="print"/>
            <a:tile tx="0" ty="0" sx="100000" sy="100000" flip="none" algn="tl"/>
          </a:blipFill>
        </p:spPr>
        <p:txBody>
          <a:bodyPr>
            <a:normAutofit fontScale="90000"/>
          </a:bodyPr>
          <a:lstStyle/>
          <a:p>
            <a:r>
              <a:rPr lang="id-ID" sz="2400" b="1" dirty="0" smtClean="0">
                <a:latin typeface="Arial" pitchFamily="34" charset="0"/>
                <a:cs typeface="Arial" pitchFamily="34" charset="0"/>
              </a:rPr>
              <a:t>E. BIDANG-BIDANG MANAJEMEN</a:t>
            </a:r>
            <a:endParaRPr lang="id-ID" sz="2400" b="1" dirty="0">
              <a:latin typeface="Arial" pitchFamily="34" charset="0"/>
              <a:cs typeface="Arial" pitchFamily="34" charset="0"/>
            </a:endParaRPr>
          </a:p>
        </p:txBody>
      </p:sp>
      <p:sp>
        <p:nvSpPr>
          <p:cNvPr id="3" name="Content Placeholder 2"/>
          <p:cNvSpPr>
            <a:spLocks noGrp="1"/>
          </p:cNvSpPr>
          <p:nvPr>
            <p:ph idx="1"/>
          </p:nvPr>
        </p:nvSpPr>
        <p:spPr>
          <a:xfrm>
            <a:off x="-36512" y="404664"/>
            <a:ext cx="9144000" cy="6453336"/>
          </a:xfrm>
          <a:blipFill>
            <a:blip r:embed="rId2" cstate="print"/>
            <a:tile tx="0" ty="0" sx="100000" sy="100000" flip="none" algn="tl"/>
          </a:blipFill>
        </p:spPr>
        <p:txBody>
          <a:bodyPr>
            <a:normAutofit/>
          </a:bodyPr>
          <a:lstStyle/>
          <a:p>
            <a:pPr>
              <a:buNone/>
            </a:pPr>
            <a:r>
              <a:rPr lang="id-ID" sz="800" dirty="0" smtClean="0">
                <a:latin typeface="Arial" pitchFamily="34" charset="0"/>
                <a:cs typeface="Arial" pitchFamily="34" charset="0"/>
              </a:rPr>
              <a:t>GAM</a:t>
            </a:r>
            <a:endParaRPr lang="id-ID" sz="800" dirty="0">
              <a:latin typeface="Arial" pitchFamily="34" charset="0"/>
              <a:cs typeface="Arial" pitchFamily="34" charset="0"/>
            </a:endParaRPr>
          </a:p>
        </p:txBody>
      </p:sp>
      <p:sp>
        <p:nvSpPr>
          <p:cNvPr id="5" name="Right Arrow 4"/>
          <p:cNvSpPr/>
          <p:nvPr/>
        </p:nvSpPr>
        <p:spPr>
          <a:xfrm>
            <a:off x="0" y="620688"/>
            <a:ext cx="395536" cy="108012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p:cNvSpPr/>
          <p:nvPr/>
        </p:nvSpPr>
        <p:spPr>
          <a:xfrm>
            <a:off x="500034" y="404664"/>
            <a:ext cx="8643966" cy="1428760"/>
          </a:xfrm>
          <a:prstGeom prst="rect">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AutoNum type="arabicPeriod"/>
            </a:pPr>
            <a:r>
              <a:rPr lang="en-US" sz="2000" b="1" dirty="0" err="1" smtClean="0">
                <a:solidFill>
                  <a:srgbClr val="FFFF00"/>
                </a:solidFill>
                <a:latin typeface="Arial" pitchFamily="34" charset="0"/>
                <a:cs typeface="Arial" pitchFamily="34" charset="0"/>
              </a:rPr>
              <a:t>Bidang</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Pemasaran</a:t>
            </a:r>
            <a:r>
              <a:rPr lang="en-US" sz="2000" b="1" dirty="0" smtClean="0">
                <a:solidFill>
                  <a:srgbClr val="FFFF00"/>
                </a:solidFill>
                <a:latin typeface="Arial" pitchFamily="34" charset="0"/>
                <a:cs typeface="Arial" pitchFamily="34" charset="0"/>
              </a:rPr>
              <a:t>  :</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menjadi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ujung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tombak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bagi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perusah</a:t>
            </a:r>
            <a:r>
              <a:rPr lang="id-ID" sz="2000" b="1" dirty="0" smtClean="0">
                <a:latin typeface="Arial" pitchFamily="34" charset="0"/>
                <a:cs typeface="Arial" pitchFamily="34" charset="0"/>
              </a:rPr>
              <a:t>aan</a:t>
            </a:r>
            <a:r>
              <a:rPr lang="en-US" sz="2000" b="1" dirty="0" smtClean="0">
                <a:latin typeface="Arial" pitchFamily="34" charset="0"/>
                <a:cs typeface="Arial" pitchFamily="34" charset="0"/>
              </a:rPr>
              <a:t>.</a:t>
            </a:r>
            <a:endParaRPr lang="id-ID" sz="2000" b="1" dirty="0" smtClean="0">
              <a:latin typeface="Arial" pitchFamily="34" charset="0"/>
              <a:cs typeface="Arial" pitchFamily="34" charset="0"/>
            </a:endParaRPr>
          </a:p>
          <a:p>
            <a:pPr marL="457200" indent="-457200"/>
            <a:r>
              <a:rPr lang="id-ID" sz="2000" b="1" dirty="0" smtClean="0">
                <a:latin typeface="Arial" pitchFamily="34" charset="0"/>
                <a:cs typeface="Arial" pitchFamily="34" charset="0"/>
              </a:rPr>
              <a:t>      </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Empat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aspek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utama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dalam</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manajemen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pemasaran</a:t>
            </a:r>
            <a:endParaRPr lang="id-ID" sz="2000" b="1" dirty="0" smtClean="0">
              <a:latin typeface="Arial" pitchFamily="34" charset="0"/>
              <a:cs typeface="Arial" pitchFamily="34" charset="0"/>
            </a:endParaRPr>
          </a:p>
          <a:p>
            <a:pPr marL="457200" indent="-457200"/>
            <a:r>
              <a:rPr lang="id-ID" sz="2000" b="1" dirty="0" smtClean="0">
                <a:latin typeface="Arial" pitchFamily="34" charset="0"/>
                <a:cs typeface="Arial" pitchFamily="34" charset="0"/>
              </a:rPr>
              <a:t>      </a:t>
            </a:r>
            <a:r>
              <a:rPr lang="en-US" sz="2000" b="1" dirty="0" smtClean="0">
                <a:latin typeface="Arial" pitchFamily="34" charset="0"/>
                <a:cs typeface="Arial" pitchFamily="34" charset="0"/>
              </a:rPr>
              <a:t> </a:t>
            </a:r>
            <a:r>
              <a:rPr lang="id-ID" sz="2000" b="1" dirty="0" smtClean="0">
                <a:latin typeface="Arial" pitchFamily="34" charset="0"/>
                <a:cs typeface="Arial" pitchFamily="34" charset="0"/>
              </a:rPr>
              <a:t>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Perencanaan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Produk</a:t>
            </a:r>
            <a:r>
              <a:rPr lang="en-US" sz="2000" b="1" dirty="0" smtClean="0">
                <a:latin typeface="Arial" pitchFamily="34" charset="0"/>
                <a:cs typeface="Arial" pitchFamily="34" charset="0"/>
              </a:rPr>
              <a:t>. </a:t>
            </a:r>
            <a:r>
              <a:rPr lang="id-ID" sz="2000" b="1" dirty="0" smtClean="0">
                <a:latin typeface="Arial" pitchFamily="34" charset="0"/>
                <a:cs typeface="Arial" pitchFamily="34" charset="0"/>
              </a:rPr>
              <a:t>b</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Menetapkan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Harga</a:t>
            </a:r>
            <a:r>
              <a:rPr lang="en-US" sz="2000" b="1" dirty="0" smtClean="0">
                <a:latin typeface="Arial" pitchFamily="34" charset="0"/>
                <a:cs typeface="Arial" pitchFamily="34" charset="0"/>
              </a:rPr>
              <a:t> </a:t>
            </a:r>
            <a:r>
              <a:rPr lang="id-ID" sz="2000" b="1" dirty="0" smtClean="0">
                <a:latin typeface="Arial" pitchFamily="34" charset="0"/>
                <a:cs typeface="Arial" pitchFamily="34" charset="0"/>
              </a:rPr>
              <a:t>c</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Pengembangan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periklanan</a:t>
            </a:r>
            <a:r>
              <a:rPr lang="en-US" sz="2000" b="1" dirty="0" smtClean="0">
                <a:latin typeface="Arial" pitchFamily="34" charset="0"/>
                <a:cs typeface="Arial" pitchFamily="34" charset="0"/>
              </a:rPr>
              <a:t> </a:t>
            </a:r>
            <a:r>
              <a:rPr lang="id-ID" sz="2000" b="1" dirty="0" smtClean="0">
                <a:latin typeface="Arial" pitchFamily="34" charset="0"/>
                <a:cs typeface="Arial" pitchFamily="34" charset="0"/>
              </a:rPr>
              <a:t>d</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Saluran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distribusi</a:t>
            </a:r>
            <a:r>
              <a:rPr lang="en-US" sz="2000" b="1" dirty="0" smtClean="0">
                <a:latin typeface="Arial" pitchFamily="34" charset="0"/>
                <a:cs typeface="Arial" pitchFamily="34" charset="0"/>
              </a:rPr>
              <a:t>  (marketing MIX)</a:t>
            </a:r>
            <a:endParaRPr lang="en-US" sz="2000" b="1" dirty="0">
              <a:latin typeface="Arial" pitchFamily="34" charset="0"/>
              <a:cs typeface="Arial" pitchFamily="34" charset="0"/>
            </a:endParaRPr>
          </a:p>
        </p:txBody>
      </p:sp>
      <p:sp>
        <p:nvSpPr>
          <p:cNvPr id="7" name="Right Arrow 6"/>
          <p:cNvSpPr/>
          <p:nvPr/>
        </p:nvSpPr>
        <p:spPr>
          <a:xfrm>
            <a:off x="0" y="1988840"/>
            <a:ext cx="395536" cy="144016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ectangle 7"/>
          <p:cNvSpPr/>
          <p:nvPr/>
        </p:nvSpPr>
        <p:spPr>
          <a:xfrm>
            <a:off x="500034" y="1844824"/>
            <a:ext cx="8643966" cy="1714512"/>
          </a:xfrm>
          <a:prstGeom prst="rect">
            <a:avLst/>
          </a:prstGeom>
          <a:blipFill>
            <a:blip r:embed="rId4" cstate="print"/>
            <a:tile tx="0" ty="0" sx="100000" sy="100000" flip="none" algn="tl"/>
          </a:blipFill>
        </p:spPr>
        <p:style>
          <a:lnRef idx="2">
            <a:schemeClr val="dk1"/>
          </a:lnRef>
          <a:fillRef idx="1">
            <a:schemeClr val="lt1"/>
          </a:fillRef>
          <a:effectRef idx="0">
            <a:schemeClr val="dk1"/>
          </a:effectRef>
          <a:fontRef idx="minor">
            <a:schemeClr val="dk1"/>
          </a:fontRef>
        </p:style>
        <p:txBody>
          <a:bodyPr rtlCol="0" anchor="ctr"/>
          <a:lstStyle/>
          <a:p>
            <a:pPr marL="342900" indent="-342900">
              <a:buAutoNum type="arabicPeriod" startAt="2"/>
            </a:pPr>
            <a:r>
              <a:rPr lang="id-ID" sz="2000" b="1" dirty="0" smtClean="0">
                <a:solidFill>
                  <a:srgbClr val="FFFF00"/>
                </a:solidFill>
                <a:latin typeface="Arial" pitchFamily="34" charset="0"/>
                <a:cs typeface="Arial" pitchFamily="34" charset="0"/>
              </a:rPr>
              <a:t> </a:t>
            </a:r>
            <a:r>
              <a:rPr lang="id-ID"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Bidang</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produksi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bekerja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bersama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dengan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bidang</a:t>
            </a:r>
            <a:r>
              <a:rPr lang="id-ID" sz="2000" b="1" dirty="0" smtClean="0">
                <a:solidFill>
                  <a:srgbClr val="FFFF00"/>
                </a:solidFill>
                <a:latin typeface="Arial" pitchFamily="34" charset="0"/>
                <a:cs typeface="Arial" pitchFamily="34" charset="0"/>
              </a:rPr>
              <a:t> </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keuangan</a:t>
            </a:r>
            <a:r>
              <a:rPr lang="en-US" sz="2000" b="1" dirty="0" smtClean="0">
                <a:solidFill>
                  <a:srgbClr val="FFFF00"/>
                </a:solidFill>
                <a:latin typeface="Arial" pitchFamily="34" charset="0"/>
                <a:cs typeface="Arial" pitchFamily="34" charset="0"/>
              </a:rPr>
              <a:t>,</a:t>
            </a:r>
            <a:endParaRPr lang="id-ID" sz="2000" b="1" dirty="0" smtClean="0">
              <a:solidFill>
                <a:srgbClr val="FFFF00"/>
              </a:solidFill>
              <a:latin typeface="Arial" pitchFamily="34" charset="0"/>
              <a:cs typeface="Arial" pitchFamily="34" charset="0"/>
            </a:endParaRPr>
          </a:p>
          <a:p>
            <a:pPr marL="342900" indent="-342900"/>
            <a:r>
              <a:rPr lang="id-ID" sz="2000" b="1" dirty="0" smtClean="0">
                <a:solidFill>
                  <a:srgbClr val="FFFF00"/>
                </a:solidFill>
                <a:latin typeface="Arial" pitchFamily="34" charset="0"/>
                <a:cs typeface="Arial" pitchFamily="34" charset="0"/>
              </a:rPr>
              <a:t>      </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pemasaran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bidang</a:t>
            </a:r>
            <a:r>
              <a:rPr lang="en-US" sz="2000" b="1" dirty="0" smtClean="0">
                <a:solidFill>
                  <a:srgbClr val="FFFF00"/>
                </a:solidFill>
                <a:latin typeface="Arial" pitchFamily="34" charset="0"/>
                <a:cs typeface="Arial" pitchFamily="34" charset="0"/>
              </a:rPr>
              <a:t> SDM. </a:t>
            </a:r>
            <a:r>
              <a:rPr lang="en-US" sz="2000" b="1" dirty="0" err="1" smtClean="0">
                <a:solidFill>
                  <a:srgbClr val="FFFF00"/>
                </a:solidFill>
                <a:latin typeface="Arial" pitchFamily="34" charset="0"/>
                <a:cs typeface="Arial" pitchFamily="34" charset="0"/>
              </a:rPr>
              <a:t>Tugas</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Utama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bidang</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produksi</a:t>
            </a:r>
            <a:r>
              <a:rPr lang="id-ID" sz="2000" b="1" dirty="0" smtClean="0">
                <a:solidFill>
                  <a:srgbClr val="FFFF00"/>
                </a:solidFill>
                <a:latin typeface="Arial" pitchFamily="34" charset="0"/>
                <a:cs typeface="Arial" pitchFamily="34" charset="0"/>
              </a:rPr>
              <a:t>  a)</a:t>
            </a:r>
            <a:r>
              <a:rPr lang="en-US" sz="2000" b="1" dirty="0" smtClean="0">
                <a:solidFill>
                  <a:srgbClr val="FFFF00"/>
                </a:solidFill>
                <a:latin typeface="Arial" pitchFamily="34" charset="0"/>
                <a:cs typeface="Arial" pitchFamily="34" charset="0"/>
              </a:rPr>
              <a:t> </a:t>
            </a:r>
            <a:endParaRPr lang="id-ID" sz="2000" b="1" dirty="0" smtClean="0">
              <a:solidFill>
                <a:srgbClr val="FFFF00"/>
              </a:solidFill>
              <a:latin typeface="Arial" pitchFamily="34" charset="0"/>
              <a:cs typeface="Arial" pitchFamily="34" charset="0"/>
            </a:endParaRPr>
          </a:p>
          <a:p>
            <a:pPr marL="342900" indent="-342900"/>
            <a:r>
              <a:rPr lang="id-ID"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Perencanaan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produksi</a:t>
            </a:r>
            <a:r>
              <a:rPr lang="en-US" sz="2000" b="1" dirty="0" smtClean="0">
                <a:solidFill>
                  <a:srgbClr val="FFFF00"/>
                </a:solidFill>
                <a:latin typeface="Arial" pitchFamily="34" charset="0"/>
                <a:cs typeface="Arial" pitchFamily="34" charset="0"/>
              </a:rPr>
              <a:t> </a:t>
            </a:r>
            <a:r>
              <a:rPr lang="id-ID" sz="2000" b="1" dirty="0" smtClean="0">
                <a:solidFill>
                  <a:srgbClr val="FFFF00"/>
                </a:solidFill>
                <a:latin typeface="Arial" pitchFamily="34" charset="0"/>
                <a:cs typeface="Arial" pitchFamily="34" charset="0"/>
              </a:rPr>
              <a:t>b)</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Perencanaan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Luas</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produksi</a:t>
            </a:r>
            <a:r>
              <a:rPr lang="en-US" sz="2000" b="1" dirty="0" smtClean="0">
                <a:solidFill>
                  <a:srgbClr val="FFFF00"/>
                </a:solidFill>
                <a:latin typeface="Arial" pitchFamily="34" charset="0"/>
                <a:cs typeface="Arial" pitchFamily="34" charset="0"/>
              </a:rPr>
              <a:t>. </a:t>
            </a:r>
            <a:r>
              <a:rPr lang="id-ID" sz="2000" b="1" dirty="0" smtClean="0">
                <a:solidFill>
                  <a:srgbClr val="FFFF00"/>
                </a:solidFill>
                <a:latin typeface="Arial" pitchFamily="34" charset="0"/>
                <a:cs typeface="Arial" pitchFamily="34" charset="0"/>
              </a:rPr>
              <a:t>c)</a:t>
            </a:r>
            <a:r>
              <a:rPr lang="en-US" sz="2000" b="1" dirty="0" smtClean="0">
                <a:solidFill>
                  <a:srgbClr val="FFFF00"/>
                </a:solidFill>
                <a:latin typeface="Arial" pitchFamily="34" charset="0"/>
                <a:cs typeface="Arial" pitchFamily="34" charset="0"/>
              </a:rPr>
              <a:t> </a:t>
            </a:r>
            <a:endParaRPr lang="id-ID" sz="2000" b="1" dirty="0" smtClean="0">
              <a:solidFill>
                <a:srgbClr val="FFFF00"/>
              </a:solidFill>
              <a:latin typeface="Arial" pitchFamily="34" charset="0"/>
              <a:cs typeface="Arial" pitchFamily="34" charset="0"/>
            </a:endParaRPr>
          </a:p>
          <a:p>
            <a:pPr marL="342900" indent="-342900"/>
            <a:r>
              <a:rPr lang="id-ID"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Perencanaan</a:t>
            </a:r>
            <a:r>
              <a:rPr lang="en-US" sz="2000" b="1" dirty="0" smtClean="0">
                <a:solidFill>
                  <a:srgbClr val="FFFF00"/>
                </a:solidFill>
                <a:latin typeface="Arial" pitchFamily="34" charset="0"/>
                <a:cs typeface="Arial" pitchFamily="34" charset="0"/>
              </a:rPr>
              <a:t> </a:t>
            </a:r>
            <a:r>
              <a:rPr lang="id-ID"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lokasi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pabrik</a:t>
            </a:r>
            <a:r>
              <a:rPr lang="en-US" sz="2000" b="1" dirty="0" smtClean="0">
                <a:solidFill>
                  <a:srgbClr val="FFFF00"/>
                </a:solidFill>
                <a:latin typeface="Arial" pitchFamily="34" charset="0"/>
                <a:cs typeface="Arial" pitchFamily="34" charset="0"/>
              </a:rPr>
              <a:t>, </a:t>
            </a:r>
            <a:r>
              <a:rPr lang="id-ID" sz="2000" b="1" dirty="0" smtClean="0">
                <a:solidFill>
                  <a:srgbClr val="FFFF00"/>
                </a:solidFill>
                <a:latin typeface="Arial" pitchFamily="34" charset="0"/>
                <a:cs typeface="Arial" pitchFamily="34" charset="0"/>
              </a:rPr>
              <a:t>d)</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Layoaut</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mesin-mesin</a:t>
            </a:r>
            <a:r>
              <a:rPr lang="en-US" sz="2000" b="1" dirty="0" smtClean="0">
                <a:solidFill>
                  <a:srgbClr val="FFFF00"/>
                </a:solidFill>
                <a:latin typeface="Arial" pitchFamily="34" charset="0"/>
                <a:cs typeface="Arial" pitchFamily="34" charset="0"/>
              </a:rPr>
              <a:t> </a:t>
            </a:r>
            <a:r>
              <a:rPr lang="id-ID" sz="2000" b="1" dirty="0" smtClean="0">
                <a:solidFill>
                  <a:srgbClr val="FFFF00"/>
                </a:solidFill>
                <a:latin typeface="Arial" pitchFamily="34" charset="0"/>
                <a:cs typeface="Arial" pitchFamily="34" charset="0"/>
              </a:rPr>
              <a:t> e)</a:t>
            </a:r>
            <a:r>
              <a:rPr lang="en-US" sz="2000" b="1" dirty="0" smtClean="0">
                <a:solidFill>
                  <a:srgbClr val="FFFF00"/>
                </a:solidFill>
                <a:latin typeface="Arial" pitchFamily="34" charset="0"/>
                <a:cs typeface="Arial" pitchFamily="34" charset="0"/>
              </a:rPr>
              <a:t> </a:t>
            </a:r>
            <a:endParaRPr lang="id-ID" sz="2000" b="1" dirty="0" smtClean="0">
              <a:solidFill>
                <a:srgbClr val="FFFF00"/>
              </a:solidFill>
              <a:latin typeface="Arial" pitchFamily="34" charset="0"/>
              <a:cs typeface="Arial" pitchFamily="34" charset="0"/>
            </a:endParaRPr>
          </a:p>
          <a:p>
            <a:pPr marL="342900" indent="-342900"/>
            <a:r>
              <a:rPr lang="id-ID"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Perencanaan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bahan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baku</a:t>
            </a:r>
            <a:r>
              <a:rPr lang="id-ID" sz="2000" b="1" dirty="0" smtClean="0">
                <a:solidFill>
                  <a:srgbClr val="FFFF00"/>
                </a:solidFill>
                <a:latin typeface="Arial" pitchFamily="34" charset="0"/>
                <a:cs typeface="Arial" pitchFamily="34" charset="0"/>
              </a:rPr>
              <a:t>       f) </a:t>
            </a:r>
            <a:r>
              <a:rPr lang="en-US" sz="2000" b="1" dirty="0" err="1" smtClean="0">
                <a:solidFill>
                  <a:srgbClr val="FFFF00"/>
                </a:solidFill>
                <a:latin typeface="Arial" pitchFamily="34" charset="0"/>
                <a:cs typeface="Arial" pitchFamily="34" charset="0"/>
              </a:rPr>
              <a:t>perencanaan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tenaga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kerja</a:t>
            </a:r>
            <a:r>
              <a:rPr lang="en-US" sz="2000" b="1" dirty="0" smtClean="0">
                <a:solidFill>
                  <a:srgbClr val="FFFF00"/>
                </a:solidFill>
                <a:latin typeface="Arial" pitchFamily="34" charset="0"/>
                <a:cs typeface="Arial" pitchFamily="34" charset="0"/>
              </a:rPr>
              <a:t>  </a:t>
            </a:r>
            <a:endParaRPr lang="en-US" sz="2000" b="1" dirty="0">
              <a:solidFill>
                <a:srgbClr val="FFFF00"/>
              </a:solidFill>
              <a:latin typeface="Arial" pitchFamily="34" charset="0"/>
              <a:cs typeface="Arial" pitchFamily="34" charset="0"/>
            </a:endParaRPr>
          </a:p>
        </p:txBody>
      </p:sp>
      <p:sp>
        <p:nvSpPr>
          <p:cNvPr id="9" name="Rectangle 8"/>
          <p:cNvSpPr/>
          <p:nvPr/>
        </p:nvSpPr>
        <p:spPr>
          <a:xfrm>
            <a:off x="500034" y="3573016"/>
            <a:ext cx="8643966" cy="1357322"/>
          </a:xfrm>
          <a:prstGeom prst="rect">
            <a:avLst/>
          </a:prstGeom>
          <a:blipFill>
            <a:blip r:embed="rId5" cstate="print"/>
            <a:tile tx="0" ty="0" sx="100000" sy="100000" flip="none" algn="tl"/>
          </a:blipFill>
        </p:spPr>
        <p:style>
          <a:lnRef idx="2">
            <a:schemeClr val="dk1"/>
          </a:lnRef>
          <a:fillRef idx="1">
            <a:schemeClr val="lt1"/>
          </a:fillRef>
          <a:effectRef idx="0">
            <a:schemeClr val="dk1"/>
          </a:effectRef>
          <a:fontRef idx="minor">
            <a:schemeClr val="dk1"/>
          </a:fontRef>
        </p:style>
        <p:txBody>
          <a:bodyPr rtlCol="0" anchor="ctr"/>
          <a:lstStyle/>
          <a:p>
            <a:pPr marL="342900" indent="-342900">
              <a:buAutoNum type="arabicPeriod" startAt="3"/>
            </a:pPr>
            <a:r>
              <a:rPr lang="id-ID" sz="2000" b="1" dirty="0" smtClean="0">
                <a:solidFill>
                  <a:srgbClr val="FF0000"/>
                </a:solidFill>
                <a:latin typeface="Arial" pitchFamily="34" charset="0"/>
                <a:cs typeface="Arial" pitchFamily="34" charset="0"/>
              </a:rPr>
              <a:t> </a:t>
            </a:r>
            <a:r>
              <a:rPr lang="id-ID"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Bidang</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keuangan</a:t>
            </a:r>
            <a:r>
              <a:rPr lang="en-US" sz="2000" b="1" dirty="0" smtClean="0">
                <a:solidFill>
                  <a:schemeClr val="bg1"/>
                </a:solidFill>
                <a:latin typeface="Arial" pitchFamily="34" charset="0"/>
                <a:cs typeface="Arial" pitchFamily="34" charset="0"/>
              </a:rPr>
              <a:t> : </a:t>
            </a:r>
            <a:r>
              <a:rPr lang="en-US" sz="2000" b="1" dirty="0" err="1" smtClean="0">
                <a:solidFill>
                  <a:schemeClr val="bg1"/>
                </a:solidFill>
                <a:latin typeface="Arial" pitchFamily="34" charset="0"/>
                <a:cs typeface="Arial" pitchFamily="34" charset="0"/>
              </a:rPr>
              <a:t>Tugas</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utama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mencari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sumber</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pendanaan</a:t>
            </a:r>
            <a:r>
              <a:rPr lang="en-US" sz="2000" b="1" dirty="0" smtClean="0">
                <a:solidFill>
                  <a:schemeClr val="bg1"/>
                </a:solidFill>
                <a:latin typeface="Arial" pitchFamily="34" charset="0"/>
                <a:cs typeface="Arial" pitchFamily="34" charset="0"/>
              </a:rPr>
              <a:t> ,</a:t>
            </a:r>
            <a:endParaRPr lang="id-ID" sz="2000" b="1" dirty="0" smtClean="0">
              <a:solidFill>
                <a:schemeClr val="bg1"/>
              </a:solidFill>
              <a:latin typeface="Arial" pitchFamily="34" charset="0"/>
              <a:cs typeface="Arial" pitchFamily="34" charset="0"/>
            </a:endParaRPr>
          </a:p>
          <a:p>
            <a:pPr marL="342900" indent="-342900"/>
            <a:r>
              <a:rPr lang="id-ID" sz="2000" b="1" dirty="0" smtClean="0">
                <a:solidFill>
                  <a:schemeClr val="bg1"/>
                </a:solidFill>
                <a:latin typeface="Arial" pitchFamily="34" charset="0"/>
                <a:cs typeface="Arial" pitchFamily="34" charset="0"/>
              </a:rPr>
              <a:t>      </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untuk</a:t>
            </a:r>
            <a:r>
              <a:rPr lang="id-ID" sz="2000" b="1" dirty="0" smtClean="0">
                <a:solidFill>
                  <a:schemeClr val="bg1"/>
                </a:solidFill>
                <a:latin typeface="Arial" pitchFamily="34" charset="0"/>
                <a:cs typeface="Arial" pitchFamily="34" charset="0"/>
              </a:rPr>
              <a:t>      </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memperoleh</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sumber</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dana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tersebut</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melalui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penawaran</a:t>
            </a:r>
            <a:endParaRPr lang="id-ID" sz="2000" b="1" dirty="0" smtClean="0">
              <a:solidFill>
                <a:schemeClr val="bg1"/>
              </a:solidFill>
              <a:latin typeface="Arial" pitchFamily="34" charset="0"/>
              <a:cs typeface="Arial" pitchFamily="34" charset="0"/>
            </a:endParaRPr>
          </a:p>
          <a:p>
            <a:pPr marL="342900" indent="-342900"/>
            <a:r>
              <a:rPr lang="id-ID" sz="2000" b="1" dirty="0" smtClean="0">
                <a:solidFill>
                  <a:schemeClr val="bg1"/>
                </a:solidFill>
                <a:latin typeface="Arial" pitchFamily="34" charset="0"/>
                <a:cs typeface="Arial" pitchFamily="34" charset="0"/>
              </a:rPr>
              <a:t>      </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saham</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Sumber</a:t>
            </a:r>
            <a:r>
              <a:rPr lang="en-US" sz="2000" b="1" dirty="0" smtClean="0">
                <a:solidFill>
                  <a:schemeClr val="bg1"/>
                </a:solidFill>
                <a:latin typeface="Arial" pitchFamily="34" charset="0"/>
                <a:cs typeface="Arial" pitchFamily="34" charset="0"/>
              </a:rPr>
              <a:t> internal, </a:t>
            </a:r>
            <a:r>
              <a:rPr lang="en-US" sz="2000" b="1" dirty="0" err="1" smtClean="0">
                <a:solidFill>
                  <a:schemeClr val="bg1"/>
                </a:solidFill>
                <a:latin typeface="Arial" pitchFamily="34" charset="0"/>
                <a:cs typeface="Arial" pitchFamily="34" charset="0"/>
              </a:rPr>
              <a:t>Pinjaman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kridit</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Likuiditas</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Solvabilitas</a:t>
            </a:r>
            <a:r>
              <a:rPr lang="en-US" sz="2000" b="1" dirty="0" smtClean="0">
                <a:solidFill>
                  <a:schemeClr val="bg1"/>
                </a:solidFill>
                <a:latin typeface="Arial" pitchFamily="34" charset="0"/>
                <a:cs typeface="Arial" pitchFamily="34" charset="0"/>
              </a:rPr>
              <a:t>,</a:t>
            </a:r>
            <a:endParaRPr lang="id-ID" sz="2000" b="1" dirty="0" smtClean="0">
              <a:solidFill>
                <a:schemeClr val="bg1"/>
              </a:solidFill>
              <a:latin typeface="Arial" pitchFamily="34" charset="0"/>
              <a:cs typeface="Arial" pitchFamily="34" charset="0"/>
            </a:endParaRPr>
          </a:p>
          <a:p>
            <a:pPr marL="342900" indent="-342900"/>
            <a:r>
              <a:rPr lang="id-ID" sz="2000" b="1" dirty="0" smtClean="0">
                <a:solidFill>
                  <a:schemeClr val="bg1"/>
                </a:solidFill>
                <a:latin typeface="Arial" pitchFamily="34" charset="0"/>
                <a:cs typeface="Arial" pitchFamily="34" charset="0"/>
              </a:rPr>
              <a:t>      </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Rentabilitas</a:t>
            </a:r>
            <a:r>
              <a:rPr lang="en-US" sz="2000" b="1" dirty="0" smtClean="0">
                <a:solidFill>
                  <a:schemeClr val="bg1"/>
                </a:solidFill>
                <a:latin typeface="Arial" pitchFamily="34" charset="0"/>
                <a:cs typeface="Arial" pitchFamily="34" charset="0"/>
              </a:rPr>
              <a:t>.  </a:t>
            </a:r>
            <a:endParaRPr lang="en-US" sz="2000" b="1" dirty="0">
              <a:solidFill>
                <a:schemeClr val="bg1"/>
              </a:solidFill>
              <a:latin typeface="Arial" pitchFamily="34" charset="0"/>
              <a:cs typeface="Arial" pitchFamily="34" charset="0"/>
            </a:endParaRPr>
          </a:p>
        </p:txBody>
      </p:sp>
      <p:sp>
        <p:nvSpPr>
          <p:cNvPr id="10" name="Rectangle 9"/>
          <p:cNvSpPr/>
          <p:nvPr/>
        </p:nvSpPr>
        <p:spPr>
          <a:xfrm>
            <a:off x="500066" y="4869160"/>
            <a:ext cx="8643966" cy="1143008"/>
          </a:xfrm>
          <a:prstGeom prst="rect">
            <a:avLst/>
          </a:prstGeom>
          <a:blipFill>
            <a:blip r:embed="rId6" cstate="print"/>
            <a:tile tx="0" ty="0" sx="100000" sy="100000" flip="none" algn="tl"/>
          </a:blipFill>
        </p:spPr>
        <p:style>
          <a:lnRef idx="2">
            <a:schemeClr val="dk1"/>
          </a:lnRef>
          <a:fillRef idx="1">
            <a:schemeClr val="lt1"/>
          </a:fillRef>
          <a:effectRef idx="0">
            <a:schemeClr val="dk1"/>
          </a:effectRef>
          <a:fontRef idx="minor">
            <a:schemeClr val="dk1"/>
          </a:fontRef>
        </p:style>
        <p:txBody>
          <a:bodyPr rtlCol="0" anchor="ctr"/>
          <a:lstStyle/>
          <a:p>
            <a:pPr marL="457200" indent="-457200">
              <a:buAutoNum type="arabicPeriod" startAt="4"/>
            </a:pPr>
            <a:r>
              <a:rPr lang="en-US" sz="2000" b="1" dirty="0" err="1" smtClean="0">
                <a:solidFill>
                  <a:srgbClr val="CC3300"/>
                </a:solidFill>
                <a:latin typeface="Arial" pitchFamily="34" charset="0"/>
                <a:cs typeface="Arial" pitchFamily="34" charset="0"/>
              </a:rPr>
              <a:t>Bidang</a:t>
            </a:r>
            <a:r>
              <a:rPr lang="en-US" sz="2000" b="1" dirty="0" smtClean="0">
                <a:solidFill>
                  <a:srgbClr val="CC3300"/>
                </a:solidFill>
                <a:latin typeface="Arial" pitchFamily="34" charset="0"/>
                <a:cs typeface="Arial" pitchFamily="34" charset="0"/>
              </a:rPr>
              <a:t> </a:t>
            </a:r>
            <a:r>
              <a:rPr lang="id-ID" sz="2000" b="1" dirty="0" smtClean="0">
                <a:solidFill>
                  <a:srgbClr val="CC3300"/>
                </a:solidFill>
                <a:latin typeface="Arial" pitchFamily="34" charset="0"/>
                <a:cs typeface="Arial" pitchFamily="34" charset="0"/>
              </a:rPr>
              <a:t>M</a:t>
            </a:r>
            <a:r>
              <a:rPr lang="en-US" sz="2000" b="1" dirty="0" smtClean="0">
                <a:solidFill>
                  <a:srgbClr val="CC3300"/>
                </a:solidFill>
                <a:latin typeface="Arial" pitchFamily="34" charset="0"/>
                <a:cs typeface="Arial" pitchFamily="34" charset="0"/>
              </a:rPr>
              <a:t>SDM.</a:t>
            </a:r>
            <a:r>
              <a:rPr lang="en-US" sz="2000" b="1" dirty="0" smtClean="0">
                <a:latin typeface="Arial" pitchFamily="34" charset="0"/>
                <a:cs typeface="Arial" pitchFamily="34" charset="0"/>
              </a:rPr>
              <a:t> </a:t>
            </a:r>
            <a:r>
              <a:rPr lang="id-ID" sz="2000" b="1" dirty="0" smtClean="0">
                <a:latin typeface="Arial" pitchFamily="34" charset="0"/>
                <a:cs typeface="Arial" pitchFamily="34" charset="0"/>
              </a:rPr>
              <a:t>Menyangkut dengan </a:t>
            </a:r>
            <a:r>
              <a:rPr lang="en-US" sz="2000" b="1" dirty="0" smtClean="0">
                <a:latin typeface="Arial" pitchFamily="34" charset="0"/>
                <a:cs typeface="Arial" pitchFamily="34" charset="0"/>
              </a:rPr>
              <a:t> a) </a:t>
            </a:r>
            <a:r>
              <a:rPr lang="en-US" sz="2000" b="1" dirty="0" err="1" smtClean="0">
                <a:latin typeface="Arial" pitchFamily="34" charset="0"/>
                <a:cs typeface="Arial" pitchFamily="34" charset="0"/>
              </a:rPr>
              <a:t>Penarikan</a:t>
            </a:r>
            <a:r>
              <a:rPr lang="en-US" sz="2000" b="1" dirty="0" smtClean="0">
                <a:latin typeface="Arial" pitchFamily="34" charset="0"/>
                <a:cs typeface="Arial" pitchFamily="34" charset="0"/>
              </a:rPr>
              <a:t>,</a:t>
            </a:r>
            <a:r>
              <a:rPr lang="id-ID" sz="2000" b="1" dirty="0" smtClean="0">
                <a:latin typeface="Arial" pitchFamily="34" charset="0"/>
                <a:cs typeface="Arial" pitchFamily="34" charset="0"/>
              </a:rPr>
              <a:t> p</a:t>
            </a:r>
            <a:r>
              <a:rPr lang="en-US" sz="2000" b="1" dirty="0" err="1" smtClean="0">
                <a:latin typeface="Arial" pitchFamily="34" charset="0"/>
                <a:cs typeface="Arial" pitchFamily="34" charset="0"/>
              </a:rPr>
              <a:t>erencanaan</a:t>
            </a:r>
            <a:endParaRPr lang="id-ID" sz="2000" b="1" dirty="0" smtClean="0">
              <a:latin typeface="Arial" pitchFamily="34" charset="0"/>
              <a:cs typeface="Arial" pitchFamily="34" charset="0"/>
            </a:endParaRPr>
          </a:p>
          <a:p>
            <a:pPr marL="457200" indent="-457200"/>
            <a:r>
              <a:rPr lang="id-ID" sz="2000" b="1" dirty="0" smtClean="0">
                <a:latin typeface="Arial" pitchFamily="34" charset="0"/>
                <a:cs typeface="Arial" pitchFamily="34" charset="0"/>
              </a:rPr>
              <a:t>      </a:t>
            </a:r>
            <a:r>
              <a:rPr lang="en-US" sz="2000" b="1" dirty="0" smtClean="0">
                <a:latin typeface="Arial" pitchFamily="34" charset="0"/>
                <a:cs typeface="Arial" pitchFamily="34" charset="0"/>
              </a:rPr>
              <a:t> SDM, </a:t>
            </a:r>
            <a:r>
              <a:rPr lang="en-US" sz="2000" b="1" dirty="0" err="1" smtClean="0">
                <a:latin typeface="Arial" pitchFamily="34" charset="0"/>
                <a:cs typeface="Arial" pitchFamily="34" charset="0"/>
              </a:rPr>
              <a:t>Rekuietmen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seleksi</a:t>
            </a:r>
            <a:r>
              <a:rPr lang="en-US" sz="2000" b="1" dirty="0" smtClean="0">
                <a:latin typeface="Arial" pitchFamily="34" charset="0"/>
                <a:cs typeface="Arial" pitchFamily="34" charset="0"/>
              </a:rPr>
              <a:t>  b) </a:t>
            </a:r>
            <a:r>
              <a:rPr lang="en-US" sz="2000" b="1" dirty="0" err="1" smtClean="0">
                <a:latin typeface="Arial" pitchFamily="34" charset="0"/>
                <a:cs typeface="Arial" pitchFamily="34" charset="0"/>
              </a:rPr>
              <a:t>Pengembangan</a:t>
            </a:r>
            <a:r>
              <a:rPr lang="en-US" sz="2000" b="1" dirty="0" smtClean="0">
                <a:latin typeface="Arial" pitchFamily="34" charset="0"/>
                <a:cs typeface="Arial" pitchFamily="34" charset="0"/>
              </a:rPr>
              <a:t>.</a:t>
            </a:r>
            <a:r>
              <a:rPr lang="id-ID" sz="2000" b="1" dirty="0" smtClean="0">
                <a:latin typeface="Arial" pitchFamily="34" charset="0"/>
                <a:cs typeface="Arial" pitchFamily="34" charset="0"/>
              </a:rPr>
              <a:t>c) </a:t>
            </a:r>
            <a:r>
              <a:rPr lang="en-US" sz="2000" b="1" dirty="0" err="1" smtClean="0">
                <a:latin typeface="Arial" pitchFamily="34" charset="0"/>
                <a:cs typeface="Arial" pitchFamily="34" charset="0"/>
              </a:rPr>
              <a:t>Mempertahankan</a:t>
            </a:r>
            <a:endParaRPr lang="id-ID" sz="2000" b="1" dirty="0" smtClean="0">
              <a:latin typeface="Arial" pitchFamily="34" charset="0"/>
              <a:cs typeface="Arial" pitchFamily="34" charset="0"/>
            </a:endParaRPr>
          </a:p>
          <a:p>
            <a:pPr marL="457200" indent="-457200"/>
            <a:r>
              <a:rPr lang="id-ID" sz="2000" b="1" dirty="0" smtClean="0">
                <a:latin typeface="Arial" pitchFamily="34" charset="0"/>
                <a:cs typeface="Arial" pitchFamily="34" charset="0"/>
              </a:rPr>
              <a:t>      </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tenaga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Kerja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ber</a:t>
            </a:r>
            <a:r>
              <a:rPr lang="id-ID" sz="2000" b="1" dirty="0" smtClean="0">
                <a:latin typeface="Arial" pitchFamily="34" charset="0"/>
                <a:cs typeface="Arial" pitchFamily="34" charset="0"/>
              </a:rPr>
              <a:t>kuakitas</a:t>
            </a:r>
            <a:r>
              <a:rPr lang="en-US" sz="2000" b="1" dirty="0" smtClean="0">
                <a:latin typeface="Arial" pitchFamily="34" charset="0"/>
                <a:cs typeface="Arial" pitchFamily="34" charset="0"/>
              </a:rPr>
              <a:t>.</a:t>
            </a:r>
            <a:endParaRPr lang="en-US" sz="2000" b="1" dirty="0">
              <a:latin typeface="Arial" pitchFamily="34" charset="0"/>
              <a:cs typeface="Arial" pitchFamily="34" charset="0"/>
            </a:endParaRPr>
          </a:p>
        </p:txBody>
      </p:sp>
      <p:sp>
        <p:nvSpPr>
          <p:cNvPr id="11" name="Right Arrow 10"/>
          <p:cNvSpPr/>
          <p:nvPr/>
        </p:nvSpPr>
        <p:spPr>
          <a:xfrm>
            <a:off x="0" y="3645024"/>
            <a:ext cx="428596" cy="112985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Right Arrow 11"/>
          <p:cNvSpPr/>
          <p:nvPr/>
        </p:nvSpPr>
        <p:spPr>
          <a:xfrm>
            <a:off x="0" y="4941168"/>
            <a:ext cx="428596" cy="98583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ight Arrow 13"/>
          <p:cNvSpPr/>
          <p:nvPr/>
        </p:nvSpPr>
        <p:spPr>
          <a:xfrm>
            <a:off x="-36512" y="6043562"/>
            <a:ext cx="428628" cy="84182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TextBox 14"/>
          <p:cNvSpPr txBox="1"/>
          <p:nvPr/>
        </p:nvSpPr>
        <p:spPr>
          <a:xfrm>
            <a:off x="467544" y="6021288"/>
            <a:ext cx="8676456" cy="1015663"/>
          </a:xfrm>
          <a:prstGeom prst="rect">
            <a:avLst/>
          </a:prstGeom>
          <a:blipFill>
            <a:blip r:embed="rId7" cstate="print"/>
            <a:tile tx="0" ty="0" sx="100000" sy="100000" flip="none" algn="tl"/>
          </a:blipFill>
          <a:ln w="12700">
            <a:solidFill>
              <a:schemeClr val="tx1"/>
            </a:solidFill>
          </a:ln>
        </p:spPr>
        <p:txBody>
          <a:bodyPr wrap="square" rtlCol="0">
            <a:spAutoFit/>
          </a:bodyPr>
          <a:lstStyle/>
          <a:p>
            <a:pPr marL="457200" indent="-457200">
              <a:buAutoNum type="arabicPlain" startAt="5"/>
            </a:pPr>
            <a:r>
              <a:rPr lang="id-ID" sz="2000" b="1" dirty="0" smtClean="0">
                <a:solidFill>
                  <a:srgbClr val="FF0000"/>
                </a:solidFill>
                <a:latin typeface="Arial" pitchFamily="34" charset="0"/>
                <a:cs typeface="Arial" pitchFamily="34" charset="0"/>
              </a:rPr>
              <a:t>Bidang informasi Untuk memastikan manajemen informasi </a:t>
            </a:r>
          </a:p>
          <a:p>
            <a:pPr marL="457200" indent="-457200"/>
            <a:r>
              <a:rPr lang="id-ID" sz="2000" b="1" dirty="0" smtClean="0">
                <a:solidFill>
                  <a:srgbClr val="FF0000"/>
                </a:solidFill>
                <a:latin typeface="Arial" pitchFamily="34" charset="0"/>
                <a:cs typeface="Arial" pitchFamily="34" charset="0"/>
              </a:rPr>
              <a:t>       bertugas untuk menyediakan seluruh informasi yang terkain dengan perusahaan.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0-#ppt_w/2"/>
                                          </p:val>
                                        </p:tav>
                                        <p:tav tm="100000">
                                          <p:val>
                                            <p:strVal val="#ppt_x"/>
                                          </p:val>
                                        </p:tav>
                                      </p:tavLst>
                                    </p:anim>
                                    <p:anim calcmode="lin" valueType="num">
                                      <p:cBhvr additive="base">
                                        <p:cTn id="8" dur="20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2"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2000" fill="hold"/>
                                        <p:tgtEl>
                                          <p:spTgt spid="6"/>
                                        </p:tgtEl>
                                        <p:attrNameLst>
                                          <p:attrName>ppt_x</p:attrName>
                                        </p:attrNameLst>
                                      </p:cBhvr>
                                      <p:tavLst>
                                        <p:tav tm="0">
                                          <p:val>
                                            <p:strVal val="1+#ppt_w/2"/>
                                          </p:val>
                                        </p:tav>
                                        <p:tav tm="100000">
                                          <p:val>
                                            <p:strVal val="#ppt_x"/>
                                          </p:val>
                                        </p:tav>
                                      </p:tavLst>
                                    </p:anim>
                                    <p:anim calcmode="lin" valueType="num">
                                      <p:cBhvr additive="base">
                                        <p:cTn id="13" dur="20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2000" fill="hold"/>
                                        <p:tgtEl>
                                          <p:spTgt spid="7"/>
                                        </p:tgtEl>
                                        <p:attrNameLst>
                                          <p:attrName>ppt_x</p:attrName>
                                        </p:attrNameLst>
                                      </p:cBhvr>
                                      <p:tavLst>
                                        <p:tav tm="0">
                                          <p:val>
                                            <p:strVal val="0-#ppt_w/2"/>
                                          </p:val>
                                        </p:tav>
                                        <p:tav tm="100000">
                                          <p:val>
                                            <p:strVal val="#ppt_x"/>
                                          </p:val>
                                        </p:tav>
                                      </p:tavLst>
                                    </p:anim>
                                    <p:anim calcmode="lin" valueType="num">
                                      <p:cBhvr additive="base">
                                        <p:cTn id="18" dur="2000" fill="hold"/>
                                        <p:tgtEl>
                                          <p:spTgt spid="7"/>
                                        </p:tgtEl>
                                        <p:attrNameLst>
                                          <p:attrName>ppt_y</p:attrName>
                                        </p:attrNameLst>
                                      </p:cBhvr>
                                      <p:tavLst>
                                        <p:tav tm="0">
                                          <p:val>
                                            <p:strVal val="#ppt_y"/>
                                          </p:val>
                                        </p:tav>
                                        <p:tav tm="100000">
                                          <p:val>
                                            <p:strVal val="#ppt_y"/>
                                          </p:val>
                                        </p:tav>
                                      </p:tavLst>
                                    </p:anim>
                                  </p:childTnLst>
                                </p:cTn>
                              </p:par>
                            </p:childTnLst>
                          </p:cTn>
                        </p:par>
                        <p:par>
                          <p:cTn id="19" fill="hold">
                            <p:stCondLst>
                              <p:cond delay="6000"/>
                            </p:stCondLst>
                            <p:childTnLst>
                              <p:par>
                                <p:cTn id="20" presetID="2" presetClass="entr" presetSubtype="2"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2000" fill="hold"/>
                                        <p:tgtEl>
                                          <p:spTgt spid="8"/>
                                        </p:tgtEl>
                                        <p:attrNameLst>
                                          <p:attrName>ppt_x</p:attrName>
                                        </p:attrNameLst>
                                      </p:cBhvr>
                                      <p:tavLst>
                                        <p:tav tm="0">
                                          <p:val>
                                            <p:strVal val="1+#ppt_w/2"/>
                                          </p:val>
                                        </p:tav>
                                        <p:tav tm="100000">
                                          <p:val>
                                            <p:strVal val="#ppt_x"/>
                                          </p:val>
                                        </p:tav>
                                      </p:tavLst>
                                    </p:anim>
                                    <p:anim calcmode="lin" valueType="num">
                                      <p:cBhvr additive="base">
                                        <p:cTn id="23" dur="2000" fill="hold"/>
                                        <p:tgtEl>
                                          <p:spTgt spid="8"/>
                                        </p:tgtEl>
                                        <p:attrNameLst>
                                          <p:attrName>ppt_y</p:attrName>
                                        </p:attrNameLst>
                                      </p:cBhvr>
                                      <p:tavLst>
                                        <p:tav tm="0">
                                          <p:val>
                                            <p:strVal val="#ppt_y"/>
                                          </p:val>
                                        </p:tav>
                                        <p:tav tm="100000">
                                          <p:val>
                                            <p:strVal val="#ppt_y"/>
                                          </p:val>
                                        </p:tav>
                                      </p:tavLst>
                                    </p:anim>
                                  </p:childTnLst>
                                </p:cTn>
                              </p:par>
                            </p:childTnLst>
                          </p:cTn>
                        </p:par>
                        <p:par>
                          <p:cTn id="24" fill="hold">
                            <p:stCondLst>
                              <p:cond delay="8000"/>
                            </p:stCondLst>
                            <p:childTnLst>
                              <p:par>
                                <p:cTn id="25" presetID="2" presetClass="entr" presetSubtype="8"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2000" fill="hold"/>
                                        <p:tgtEl>
                                          <p:spTgt spid="11"/>
                                        </p:tgtEl>
                                        <p:attrNameLst>
                                          <p:attrName>ppt_x</p:attrName>
                                        </p:attrNameLst>
                                      </p:cBhvr>
                                      <p:tavLst>
                                        <p:tav tm="0">
                                          <p:val>
                                            <p:strVal val="0-#ppt_w/2"/>
                                          </p:val>
                                        </p:tav>
                                        <p:tav tm="100000">
                                          <p:val>
                                            <p:strVal val="#ppt_x"/>
                                          </p:val>
                                        </p:tav>
                                      </p:tavLst>
                                    </p:anim>
                                    <p:anim calcmode="lin" valueType="num">
                                      <p:cBhvr additive="base">
                                        <p:cTn id="28" dur="2000" fill="hold"/>
                                        <p:tgtEl>
                                          <p:spTgt spid="11"/>
                                        </p:tgtEl>
                                        <p:attrNameLst>
                                          <p:attrName>ppt_y</p:attrName>
                                        </p:attrNameLst>
                                      </p:cBhvr>
                                      <p:tavLst>
                                        <p:tav tm="0">
                                          <p:val>
                                            <p:strVal val="#ppt_y"/>
                                          </p:val>
                                        </p:tav>
                                        <p:tav tm="100000">
                                          <p:val>
                                            <p:strVal val="#ppt_y"/>
                                          </p:val>
                                        </p:tav>
                                      </p:tavLst>
                                    </p:anim>
                                  </p:childTnLst>
                                </p:cTn>
                              </p:par>
                            </p:childTnLst>
                          </p:cTn>
                        </p:par>
                        <p:par>
                          <p:cTn id="29" fill="hold">
                            <p:stCondLst>
                              <p:cond delay="10000"/>
                            </p:stCondLst>
                            <p:childTnLst>
                              <p:par>
                                <p:cTn id="30" presetID="2" presetClass="entr" presetSubtype="2"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2000" fill="hold"/>
                                        <p:tgtEl>
                                          <p:spTgt spid="9"/>
                                        </p:tgtEl>
                                        <p:attrNameLst>
                                          <p:attrName>ppt_x</p:attrName>
                                        </p:attrNameLst>
                                      </p:cBhvr>
                                      <p:tavLst>
                                        <p:tav tm="0">
                                          <p:val>
                                            <p:strVal val="1+#ppt_w/2"/>
                                          </p:val>
                                        </p:tav>
                                        <p:tav tm="100000">
                                          <p:val>
                                            <p:strVal val="#ppt_x"/>
                                          </p:val>
                                        </p:tav>
                                      </p:tavLst>
                                    </p:anim>
                                    <p:anim calcmode="lin" valueType="num">
                                      <p:cBhvr additive="base">
                                        <p:cTn id="33" dur="2000" fill="hold"/>
                                        <p:tgtEl>
                                          <p:spTgt spid="9"/>
                                        </p:tgtEl>
                                        <p:attrNameLst>
                                          <p:attrName>ppt_y</p:attrName>
                                        </p:attrNameLst>
                                      </p:cBhvr>
                                      <p:tavLst>
                                        <p:tav tm="0">
                                          <p:val>
                                            <p:strVal val="#ppt_y"/>
                                          </p:val>
                                        </p:tav>
                                        <p:tav tm="100000">
                                          <p:val>
                                            <p:strVal val="#ppt_y"/>
                                          </p:val>
                                        </p:tav>
                                      </p:tavLst>
                                    </p:anim>
                                  </p:childTnLst>
                                </p:cTn>
                              </p:par>
                            </p:childTnLst>
                          </p:cTn>
                        </p:par>
                        <p:par>
                          <p:cTn id="34" fill="hold">
                            <p:stCondLst>
                              <p:cond delay="12000"/>
                            </p:stCondLst>
                            <p:childTnLst>
                              <p:par>
                                <p:cTn id="35" presetID="2" presetClass="entr" presetSubtype="8"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2000" fill="hold"/>
                                        <p:tgtEl>
                                          <p:spTgt spid="12"/>
                                        </p:tgtEl>
                                        <p:attrNameLst>
                                          <p:attrName>ppt_x</p:attrName>
                                        </p:attrNameLst>
                                      </p:cBhvr>
                                      <p:tavLst>
                                        <p:tav tm="0">
                                          <p:val>
                                            <p:strVal val="0-#ppt_w/2"/>
                                          </p:val>
                                        </p:tav>
                                        <p:tav tm="100000">
                                          <p:val>
                                            <p:strVal val="#ppt_x"/>
                                          </p:val>
                                        </p:tav>
                                      </p:tavLst>
                                    </p:anim>
                                    <p:anim calcmode="lin" valueType="num">
                                      <p:cBhvr additive="base">
                                        <p:cTn id="38" dur="2000" fill="hold"/>
                                        <p:tgtEl>
                                          <p:spTgt spid="12"/>
                                        </p:tgtEl>
                                        <p:attrNameLst>
                                          <p:attrName>ppt_y</p:attrName>
                                        </p:attrNameLst>
                                      </p:cBhvr>
                                      <p:tavLst>
                                        <p:tav tm="0">
                                          <p:val>
                                            <p:strVal val="#ppt_y"/>
                                          </p:val>
                                        </p:tav>
                                        <p:tav tm="100000">
                                          <p:val>
                                            <p:strVal val="#ppt_y"/>
                                          </p:val>
                                        </p:tav>
                                      </p:tavLst>
                                    </p:anim>
                                  </p:childTnLst>
                                </p:cTn>
                              </p:par>
                            </p:childTnLst>
                          </p:cTn>
                        </p:par>
                        <p:par>
                          <p:cTn id="39" fill="hold">
                            <p:stCondLst>
                              <p:cond delay="14000"/>
                            </p:stCondLst>
                            <p:childTnLst>
                              <p:par>
                                <p:cTn id="40" presetID="2" presetClass="entr" presetSubtype="2"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2000" fill="hold"/>
                                        <p:tgtEl>
                                          <p:spTgt spid="10"/>
                                        </p:tgtEl>
                                        <p:attrNameLst>
                                          <p:attrName>ppt_x</p:attrName>
                                        </p:attrNameLst>
                                      </p:cBhvr>
                                      <p:tavLst>
                                        <p:tav tm="0">
                                          <p:val>
                                            <p:strVal val="1+#ppt_w/2"/>
                                          </p:val>
                                        </p:tav>
                                        <p:tav tm="100000">
                                          <p:val>
                                            <p:strVal val="#ppt_x"/>
                                          </p:val>
                                        </p:tav>
                                      </p:tavLst>
                                    </p:anim>
                                    <p:anim calcmode="lin" valueType="num">
                                      <p:cBhvr additive="base">
                                        <p:cTn id="43" dur="2000" fill="hold"/>
                                        <p:tgtEl>
                                          <p:spTgt spid="10"/>
                                        </p:tgtEl>
                                        <p:attrNameLst>
                                          <p:attrName>ppt_y</p:attrName>
                                        </p:attrNameLst>
                                      </p:cBhvr>
                                      <p:tavLst>
                                        <p:tav tm="0">
                                          <p:val>
                                            <p:strVal val="#ppt_y"/>
                                          </p:val>
                                        </p:tav>
                                        <p:tav tm="100000">
                                          <p:val>
                                            <p:strVal val="#ppt_y"/>
                                          </p:val>
                                        </p:tav>
                                      </p:tavLst>
                                    </p:anim>
                                  </p:childTnLst>
                                </p:cTn>
                              </p:par>
                            </p:childTnLst>
                          </p:cTn>
                        </p:par>
                        <p:par>
                          <p:cTn id="44" fill="hold">
                            <p:stCondLst>
                              <p:cond delay="16000"/>
                            </p:stCondLst>
                            <p:childTnLst>
                              <p:par>
                                <p:cTn id="45" presetID="2" presetClass="entr" presetSubtype="8"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2000" fill="hold"/>
                                        <p:tgtEl>
                                          <p:spTgt spid="14"/>
                                        </p:tgtEl>
                                        <p:attrNameLst>
                                          <p:attrName>ppt_x</p:attrName>
                                        </p:attrNameLst>
                                      </p:cBhvr>
                                      <p:tavLst>
                                        <p:tav tm="0">
                                          <p:val>
                                            <p:strVal val="0-#ppt_w/2"/>
                                          </p:val>
                                        </p:tav>
                                        <p:tav tm="100000">
                                          <p:val>
                                            <p:strVal val="#ppt_x"/>
                                          </p:val>
                                        </p:tav>
                                      </p:tavLst>
                                    </p:anim>
                                    <p:anim calcmode="lin" valueType="num">
                                      <p:cBhvr additive="base">
                                        <p:cTn id="48" dur="2000" fill="hold"/>
                                        <p:tgtEl>
                                          <p:spTgt spid="14"/>
                                        </p:tgtEl>
                                        <p:attrNameLst>
                                          <p:attrName>ppt_y</p:attrName>
                                        </p:attrNameLst>
                                      </p:cBhvr>
                                      <p:tavLst>
                                        <p:tav tm="0">
                                          <p:val>
                                            <p:strVal val="#ppt_y"/>
                                          </p:val>
                                        </p:tav>
                                        <p:tav tm="100000">
                                          <p:val>
                                            <p:strVal val="#ppt_y"/>
                                          </p:val>
                                        </p:tav>
                                      </p:tavLst>
                                    </p:anim>
                                  </p:childTnLst>
                                </p:cTn>
                              </p:par>
                            </p:childTnLst>
                          </p:cTn>
                        </p:par>
                        <p:par>
                          <p:cTn id="49" fill="hold">
                            <p:stCondLst>
                              <p:cond delay="18000"/>
                            </p:stCondLst>
                            <p:childTnLst>
                              <p:par>
                                <p:cTn id="50" presetID="2" presetClass="entr" presetSubtype="2" fill="hold" grpId="0" nodeType="after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additive="base">
                                        <p:cTn id="52" dur="2000" fill="hold"/>
                                        <p:tgtEl>
                                          <p:spTgt spid="15"/>
                                        </p:tgtEl>
                                        <p:attrNameLst>
                                          <p:attrName>ppt_x</p:attrName>
                                        </p:attrNameLst>
                                      </p:cBhvr>
                                      <p:tavLst>
                                        <p:tav tm="0">
                                          <p:val>
                                            <p:strVal val="1+#ppt_w/2"/>
                                          </p:val>
                                        </p:tav>
                                        <p:tav tm="100000">
                                          <p:val>
                                            <p:strVal val="#ppt_x"/>
                                          </p:val>
                                        </p:tav>
                                      </p:tavLst>
                                    </p:anim>
                                    <p:anim calcmode="lin" valueType="num">
                                      <p:cBhvr additive="base">
                                        <p:cTn id="53" dur="20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4" grpId="0" animBg="1"/>
      <p:bldP spid="1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504056"/>
          </a:xfrm>
          <a:solidFill>
            <a:schemeClr val="tx1"/>
          </a:solidFill>
        </p:spPr>
        <p:txBody>
          <a:bodyPr>
            <a:noAutofit/>
          </a:bodyPr>
          <a:lstStyle/>
          <a:p>
            <a:r>
              <a:rPr lang="id-ID" sz="1800" b="1" dirty="0" smtClean="0">
                <a:solidFill>
                  <a:schemeClr val="bg1"/>
                </a:solidFill>
                <a:latin typeface="Arial" pitchFamily="34" charset="0"/>
                <a:cs typeface="Arial" pitchFamily="34" charset="0"/>
              </a:rPr>
              <a:t>Sumber Daya Organisasi, Tujuan Organisasi, dan Fungsi-Fungsi Manajemen</a:t>
            </a:r>
            <a:endParaRPr lang="id-ID" sz="1800" b="1"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0" y="476672"/>
            <a:ext cx="9144000" cy="6696744"/>
          </a:xfrm>
          <a:ln>
            <a:solidFill>
              <a:schemeClr val="tx1"/>
            </a:solidFill>
            <a:prstDash val="dash"/>
          </a:ln>
        </p:spPr>
        <p:txBody>
          <a:bodyPr>
            <a:normAutofit/>
          </a:bodyPr>
          <a:lstStyle/>
          <a:p>
            <a:pPr>
              <a:buNone/>
            </a:pPr>
            <a:r>
              <a:rPr lang="id-ID" sz="800" dirty="0" smtClean="0">
                <a:latin typeface="Arial" pitchFamily="34" charset="0"/>
                <a:cs typeface="Arial" pitchFamily="34" charset="0"/>
              </a:rPr>
              <a:t>g</a:t>
            </a:r>
            <a:endParaRPr lang="id-ID" sz="800" dirty="0">
              <a:latin typeface="Arial" pitchFamily="34" charset="0"/>
              <a:cs typeface="Arial" pitchFamily="34" charset="0"/>
            </a:endParaRPr>
          </a:p>
        </p:txBody>
      </p:sp>
      <p:sp>
        <p:nvSpPr>
          <p:cNvPr id="8" name="Rectangle 7"/>
          <p:cNvSpPr/>
          <p:nvPr/>
        </p:nvSpPr>
        <p:spPr>
          <a:xfrm>
            <a:off x="1763688" y="764704"/>
            <a:ext cx="5184576" cy="5328592"/>
          </a:xfrm>
          <a:prstGeom prst="rect">
            <a:avLst/>
          </a:prstGeom>
          <a:solidFill>
            <a:schemeClr val="accent4">
              <a:lumMod val="60000"/>
              <a:lumOff val="40000"/>
            </a:schemeClr>
          </a:solid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9" name="Right Arrow 8"/>
          <p:cNvSpPr/>
          <p:nvPr/>
        </p:nvSpPr>
        <p:spPr>
          <a:xfrm>
            <a:off x="1763688" y="1484784"/>
            <a:ext cx="2088232" cy="2232248"/>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Planing &amp; Decision making</a:t>
            </a:r>
            <a:endParaRPr lang="id-ID" dirty="0"/>
          </a:p>
        </p:txBody>
      </p:sp>
      <p:sp>
        <p:nvSpPr>
          <p:cNvPr id="10" name="Up Arrow 9"/>
          <p:cNvSpPr/>
          <p:nvPr/>
        </p:nvSpPr>
        <p:spPr>
          <a:xfrm>
            <a:off x="1979712" y="3717032"/>
            <a:ext cx="2376264" cy="2232248"/>
          </a:xfrm>
          <a:prstGeom prst="up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Controling</a:t>
            </a:r>
            <a:endParaRPr lang="id-ID" dirty="0"/>
          </a:p>
        </p:txBody>
      </p:sp>
      <p:sp>
        <p:nvSpPr>
          <p:cNvPr id="11" name="Down Arrow 10"/>
          <p:cNvSpPr/>
          <p:nvPr/>
        </p:nvSpPr>
        <p:spPr>
          <a:xfrm>
            <a:off x="3923928" y="1484784"/>
            <a:ext cx="2448272" cy="2016224"/>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Organizing</a:t>
            </a:r>
            <a:endParaRPr lang="id-ID" dirty="0"/>
          </a:p>
        </p:txBody>
      </p:sp>
      <p:sp>
        <p:nvSpPr>
          <p:cNvPr id="12" name="Left Arrow 11"/>
          <p:cNvSpPr/>
          <p:nvPr/>
        </p:nvSpPr>
        <p:spPr>
          <a:xfrm>
            <a:off x="4499992" y="3501008"/>
            <a:ext cx="2088232" cy="2304256"/>
          </a:xfrm>
          <a:prstGeom prst="lef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Leading</a:t>
            </a:r>
            <a:endParaRPr lang="id-ID" dirty="0"/>
          </a:p>
        </p:txBody>
      </p:sp>
      <p:sp>
        <p:nvSpPr>
          <p:cNvPr id="13" name="TextBox 12"/>
          <p:cNvSpPr txBox="1"/>
          <p:nvPr/>
        </p:nvSpPr>
        <p:spPr>
          <a:xfrm>
            <a:off x="2627784" y="827420"/>
            <a:ext cx="3052374" cy="369332"/>
          </a:xfrm>
          <a:prstGeom prst="rect">
            <a:avLst/>
          </a:prstGeom>
          <a:noFill/>
        </p:spPr>
        <p:txBody>
          <a:bodyPr wrap="none" rtlCol="0">
            <a:spAutoFit/>
          </a:bodyPr>
          <a:lstStyle/>
          <a:p>
            <a:r>
              <a:rPr lang="id-ID" b="1" dirty="0" smtClean="0"/>
              <a:t>FUNGSI-FUNGSI MANAJEMEN</a:t>
            </a:r>
            <a:endParaRPr lang="id-ID" b="1" dirty="0"/>
          </a:p>
        </p:txBody>
      </p:sp>
      <p:sp>
        <p:nvSpPr>
          <p:cNvPr id="14" name="Rectangle 13"/>
          <p:cNvSpPr/>
          <p:nvPr/>
        </p:nvSpPr>
        <p:spPr>
          <a:xfrm>
            <a:off x="0" y="2636912"/>
            <a:ext cx="1475656" cy="2066528"/>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id-ID"/>
          </a:p>
        </p:txBody>
      </p:sp>
      <p:sp>
        <p:nvSpPr>
          <p:cNvPr id="15" name="TextBox 14"/>
          <p:cNvSpPr txBox="1"/>
          <p:nvPr/>
        </p:nvSpPr>
        <p:spPr>
          <a:xfrm>
            <a:off x="66789" y="2636912"/>
            <a:ext cx="1606915" cy="2031325"/>
          </a:xfrm>
          <a:prstGeom prst="rect">
            <a:avLst/>
          </a:prstGeom>
          <a:noFill/>
        </p:spPr>
        <p:txBody>
          <a:bodyPr wrap="none" rtlCol="0">
            <a:spAutoFit/>
          </a:bodyPr>
          <a:lstStyle/>
          <a:p>
            <a:r>
              <a:rPr lang="id-ID" b="1" dirty="0" smtClean="0"/>
              <a:t>Sumber Daya</a:t>
            </a:r>
          </a:p>
          <a:p>
            <a:r>
              <a:rPr lang="id-ID" b="1" dirty="0" smtClean="0"/>
              <a:t> Organisas</a:t>
            </a:r>
          </a:p>
          <a:p>
            <a:pPr>
              <a:buFontTx/>
              <a:buChar char="-"/>
            </a:pPr>
            <a:r>
              <a:rPr lang="id-ID" b="1" dirty="0" smtClean="0"/>
              <a:t>SDM</a:t>
            </a:r>
          </a:p>
          <a:p>
            <a:pPr>
              <a:buFontTx/>
              <a:buChar char="-"/>
            </a:pPr>
            <a:r>
              <a:rPr lang="id-ID" b="1" dirty="0" smtClean="0"/>
              <a:t> Modal</a:t>
            </a:r>
          </a:p>
          <a:p>
            <a:pPr>
              <a:buFontTx/>
              <a:buChar char="-"/>
            </a:pPr>
            <a:r>
              <a:rPr lang="id-ID" b="1" dirty="0" smtClean="0"/>
              <a:t> Sumber daya </a:t>
            </a:r>
          </a:p>
          <a:p>
            <a:r>
              <a:rPr lang="id-ID" b="1" dirty="0" smtClean="0"/>
              <a:t>   fisik</a:t>
            </a:r>
          </a:p>
          <a:p>
            <a:r>
              <a:rPr lang="id-ID" b="1" dirty="0" smtClean="0"/>
              <a:t>- Informasi</a:t>
            </a:r>
            <a:endParaRPr lang="id-ID" b="1" dirty="0"/>
          </a:p>
        </p:txBody>
      </p:sp>
      <p:sp>
        <p:nvSpPr>
          <p:cNvPr id="16" name="Rectangle 15"/>
          <p:cNvSpPr/>
          <p:nvPr/>
        </p:nvSpPr>
        <p:spPr>
          <a:xfrm>
            <a:off x="7092280" y="3140968"/>
            <a:ext cx="1907704" cy="1008112"/>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id-ID">
              <a:ln>
                <a:solidFill>
                  <a:schemeClr val="tx1"/>
                </a:solidFill>
              </a:ln>
            </a:endParaRPr>
          </a:p>
        </p:txBody>
      </p:sp>
      <p:sp>
        <p:nvSpPr>
          <p:cNvPr id="17" name="TextBox 16"/>
          <p:cNvSpPr txBox="1"/>
          <p:nvPr/>
        </p:nvSpPr>
        <p:spPr>
          <a:xfrm>
            <a:off x="7164288" y="3212976"/>
            <a:ext cx="1868525" cy="923330"/>
          </a:xfrm>
          <a:prstGeom prst="rect">
            <a:avLst/>
          </a:prstGeom>
          <a:noFill/>
        </p:spPr>
        <p:txBody>
          <a:bodyPr wrap="none" rtlCol="0">
            <a:spAutoFit/>
          </a:bodyPr>
          <a:lstStyle/>
          <a:p>
            <a:r>
              <a:rPr lang="id-ID" b="1" dirty="0" smtClean="0"/>
              <a:t>Tujuan Organisasi</a:t>
            </a:r>
          </a:p>
          <a:p>
            <a:pPr>
              <a:buFontTx/>
              <a:buChar char="-"/>
            </a:pPr>
            <a:r>
              <a:rPr lang="id-ID" b="1" dirty="0" smtClean="0"/>
              <a:t>Efektif</a:t>
            </a:r>
          </a:p>
          <a:p>
            <a:pPr>
              <a:buFontTx/>
              <a:buChar char="-"/>
            </a:pPr>
            <a:r>
              <a:rPr lang="id-ID" b="1" dirty="0" smtClean="0"/>
              <a:t> Efisien</a:t>
            </a:r>
            <a:endParaRPr lang="id-ID" b="1" dirty="0"/>
          </a:p>
        </p:txBody>
      </p:sp>
      <p:sp>
        <p:nvSpPr>
          <p:cNvPr id="20" name="Chevron 19"/>
          <p:cNvSpPr/>
          <p:nvPr/>
        </p:nvSpPr>
        <p:spPr>
          <a:xfrm>
            <a:off x="1475656" y="3645024"/>
            <a:ext cx="484632" cy="484632"/>
          </a:xfrm>
          <a:prstGeom prst="chevr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21" name="Chevron 20"/>
          <p:cNvSpPr/>
          <p:nvPr/>
        </p:nvSpPr>
        <p:spPr>
          <a:xfrm>
            <a:off x="6607648" y="3429000"/>
            <a:ext cx="484632" cy="484632"/>
          </a:xfrm>
          <a:prstGeom prst="chevr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000" fill="hold"/>
                                        <p:tgtEl>
                                          <p:spTgt spid="8"/>
                                        </p:tgtEl>
                                        <p:attrNameLst>
                                          <p:attrName>ppt_x</p:attrName>
                                        </p:attrNameLst>
                                      </p:cBhvr>
                                      <p:tavLst>
                                        <p:tav tm="0">
                                          <p:val>
                                            <p:strVal val="0-#ppt_w/2"/>
                                          </p:val>
                                        </p:tav>
                                        <p:tav tm="100000">
                                          <p:val>
                                            <p:strVal val="#ppt_x"/>
                                          </p:val>
                                        </p:tav>
                                      </p:tavLst>
                                    </p:anim>
                                    <p:anim calcmode="lin" valueType="num">
                                      <p:cBhvr additive="base">
                                        <p:cTn id="8" dur="20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8"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2000" fill="hold"/>
                                        <p:tgtEl>
                                          <p:spTgt spid="11"/>
                                        </p:tgtEl>
                                        <p:attrNameLst>
                                          <p:attrName>ppt_x</p:attrName>
                                        </p:attrNameLst>
                                      </p:cBhvr>
                                      <p:tavLst>
                                        <p:tav tm="0">
                                          <p:val>
                                            <p:strVal val="0-#ppt_w/2"/>
                                          </p:val>
                                        </p:tav>
                                        <p:tav tm="100000">
                                          <p:val>
                                            <p:strVal val="#ppt_x"/>
                                          </p:val>
                                        </p:tav>
                                      </p:tavLst>
                                    </p:anim>
                                    <p:anim calcmode="lin" valueType="num">
                                      <p:cBhvr additive="base">
                                        <p:cTn id="13" dur="2000" fill="hold"/>
                                        <p:tgtEl>
                                          <p:spTgt spid="11"/>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8"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2000" fill="hold"/>
                                        <p:tgtEl>
                                          <p:spTgt spid="9"/>
                                        </p:tgtEl>
                                        <p:attrNameLst>
                                          <p:attrName>ppt_x</p:attrName>
                                        </p:attrNameLst>
                                      </p:cBhvr>
                                      <p:tavLst>
                                        <p:tav tm="0">
                                          <p:val>
                                            <p:strVal val="0-#ppt_w/2"/>
                                          </p:val>
                                        </p:tav>
                                        <p:tav tm="100000">
                                          <p:val>
                                            <p:strVal val="#ppt_x"/>
                                          </p:val>
                                        </p:tav>
                                      </p:tavLst>
                                    </p:anim>
                                    <p:anim calcmode="lin" valueType="num">
                                      <p:cBhvr additive="base">
                                        <p:cTn id="18" dur="2000" fill="hold"/>
                                        <p:tgtEl>
                                          <p:spTgt spid="9"/>
                                        </p:tgtEl>
                                        <p:attrNameLst>
                                          <p:attrName>ppt_y</p:attrName>
                                        </p:attrNameLst>
                                      </p:cBhvr>
                                      <p:tavLst>
                                        <p:tav tm="0">
                                          <p:val>
                                            <p:strVal val="#ppt_y"/>
                                          </p:val>
                                        </p:tav>
                                        <p:tav tm="100000">
                                          <p:val>
                                            <p:strVal val="#ppt_y"/>
                                          </p:val>
                                        </p:tav>
                                      </p:tavLst>
                                    </p:anim>
                                  </p:childTnLst>
                                </p:cTn>
                              </p:par>
                            </p:childTnLst>
                          </p:cTn>
                        </p:par>
                        <p:par>
                          <p:cTn id="19" fill="hold">
                            <p:stCondLst>
                              <p:cond delay="6000"/>
                            </p:stCondLst>
                            <p:childTnLst>
                              <p:par>
                                <p:cTn id="20" presetID="2" presetClass="entr" presetSubtype="4"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2000" fill="hold"/>
                                        <p:tgtEl>
                                          <p:spTgt spid="10"/>
                                        </p:tgtEl>
                                        <p:attrNameLst>
                                          <p:attrName>ppt_x</p:attrName>
                                        </p:attrNameLst>
                                      </p:cBhvr>
                                      <p:tavLst>
                                        <p:tav tm="0">
                                          <p:val>
                                            <p:strVal val="#ppt_x"/>
                                          </p:val>
                                        </p:tav>
                                        <p:tav tm="100000">
                                          <p:val>
                                            <p:strVal val="#ppt_x"/>
                                          </p:val>
                                        </p:tav>
                                      </p:tavLst>
                                    </p:anim>
                                    <p:anim calcmode="lin" valueType="num">
                                      <p:cBhvr additive="base">
                                        <p:cTn id="23" dur="2000" fill="hold"/>
                                        <p:tgtEl>
                                          <p:spTgt spid="10"/>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2"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2000" fill="hold"/>
                                        <p:tgtEl>
                                          <p:spTgt spid="12"/>
                                        </p:tgtEl>
                                        <p:attrNameLst>
                                          <p:attrName>ppt_x</p:attrName>
                                        </p:attrNameLst>
                                      </p:cBhvr>
                                      <p:tavLst>
                                        <p:tav tm="0">
                                          <p:val>
                                            <p:strVal val="1+#ppt_w/2"/>
                                          </p:val>
                                        </p:tav>
                                        <p:tav tm="100000">
                                          <p:val>
                                            <p:strVal val="#ppt_x"/>
                                          </p:val>
                                        </p:tav>
                                      </p:tavLst>
                                    </p:anim>
                                    <p:anim calcmode="lin" valueType="num">
                                      <p:cBhvr additive="base">
                                        <p:cTn id="28" dur="2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00042"/>
          </a:xfrm>
        </p:spPr>
        <p:txBody>
          <a:bodyPr>
            <a:normAutofit/>
          </a:bodyPr>
          <a:lstStyle/>
          <a:p>
            <a:pPr algn="l"/>
            <a:r>
              <a:rPr lang="id-ID" sz="2400" dirty="0" smtClean="0">
                <a:latin typeface="Arial" pitchFamily="34" charset="0"/>
                <a:cs typeface="Arial" pitchFamily="34" charset="0"/>
              </a:rPr>
              <a:t>Perytanyaan :</a:t>
            </a:r>
            <a:endParaRPr lang="id-ID" sz="2400" dirty="0">
              <a:latin typeface="Arial" pitchFamily="34" charset="0"/>
              <a:cs typeface="Arial" pitchFamily="34" charset="0"/>
            </a:endParaRPr>
          </a:p>
        </p:txBody>
      </p:sp>
      <p:sp>
        <p:nvSpPr>
          <p:cNvPr id="3" name="Content Placeholder 2"/>
          <p:cNvSpPr>
            <a:spLocks noGrp="1"/>
          </p:cNvSpPr>
          <p:nvPr>
            <p:ph idx="1"/>
          </p:nvPr>
        </p:nvSpPr>
        <p:spPr>
          <a:xfrm>
            <a:off x="0" y="428604"/>
            <a:ext cx="9144000" cy="6429396"/>
          </a:xfrm>
        </p:spPr>
        <p:txBody>
          <a:bodyPr>
            <a:normAutofit/>
          </a:bodyPr>
          <a:lstStyle/>
          <a:p>
            <a:pPr marL="457200" indent="-457200">
              <a:buAutoNum type="arabicPeriod"/>
            </a:pPr>
            <a:r>
              <a:rPr lang="id-ID" sz="2000" dirty="0" smtClean="0">
                <a:latin typeface="Arial" pitchFamily="34" charset="0"/>
                <a:cs typeface="Arial" pitchFamily="34" charset="0"/>
              </a:rPr>
              <a:t>Sejak kapan orang/manusia mengenal  organisasi ?</a:t>
            </a:r>
          </a:p>
          <a:p>
            <a:pPr marL="457200" indent="-457200">
              <a:buAutoNum type="arabicPeriod"/>
            </a:pPr>
            <a:r>
              <a:rPr lang="id-ID" sz="2000" dirty="0" smtClean="0">
                <a:latin typeface="Arial" pitchFamily="34" charset="0"/>
                <a:cs typeface="Arial" pitchFamily="34" charset="0"/>
              </a:rPr>
              <a:t>Tuliskan oleh saudara depinisi organisasi menurut griffin ?</a:t>
            </a:r>
          </a:p>
          <a:p>
            <a:pPr marL="457200" indent="-457200">
              <a:buAutoNum type="arabicPeriod"/>
            </a:pPr>
            <a:r>
              <a:rPr lang="id-ID" sz="2000" dirty="0" smtClean="0">
                <a:latin typeface="Arial" pitchFamily="34" charset="0"/>
                <a:cs typeface="Arial" pitchFamily="34" charset="0"/>
              </a:rPr>
              <a:t>Coba saudara tuliskan/terangkan empat karaktristi organisasi.</a:t>
            </a:r>
          </a:p>
          <a:p>
            <a:pPr marL="457200" indent="-457200">
              <a:buAutoNum type="arabicPeriod"/>
            </a:pPr>
            <a:r>
              <a:rPr lang="id-ID" sz="2000" dirty="0" smtClean="0">
                <a:latin typeface="Arial" pitchFamily="34" charset="0"/>
                <a:cs typeface="Arial" pitchFamily="34" charset="0"/>
              </a:rPr>
              <a:t>Tuliskan oleh saudara empat manfaat organisasi </a:t>
            </a:r>
          </a:p>
          <a:p>
            <a:pPr marL="457200" indent="-457200">
              <a:buAutoNum type="arabicPeriod"/>
            </a:pPr>
            <a:r>
              <a:rPr lang="id-ID" sz="2000" dirty="0" smtClean="0">
                <a:latin typeface="Arial" pitchFamily="34" charset="0"/>
                <a:cs typeface="Arial" pitchFamily="34" charset="0"/>
              </a:rPr>
              <a:t>Dalam membentuk organisasi pasti mempunyai tujuan, coba anda tuliskan tujuan sebuah organisasi peruahaan yg mencari keutungan.</a:t>
            </a:r>
          </a:p>
          <a:p>
            <a:pPr marL="457200" indent="-457200">
              <a:buAutoNum type="arabicPeriod"/>
            </a:pPr>
            <a:r>
              <a:rPr lang="id-ID" sz="2000" dirty="0" smtClean="0">
                <a:latin typeface="Arial" pitchFamily="34" charset="0"/>
                <a:cs typeface="Arial" pitchFamily="34" charset="0"/>
              </a:rPr>
              <a:t>Coba saudara tuliskan depinisi manajemen menurut, R. TERRY. Dan JAMES. F. STONER.</a:t>
            </a:r>
          </a:p>
          <a:p>
            <a:pPr marL="457200" indent="-457200">
              <a:buAutoNum type="arabicPeriod"/>
            </a:pPr>
            <a:r>
              <a:rPr lang="id-ID" sz="2000" dirty="0" smtClean="0">
                <a:latin typeface="Arial" pitchFamily="34" charset="0"/>
                <a:cs typeface="Arial" pitchFamily="34" charset="0"/>
              </a:rPr>
              <a:t>Coba saudara tuliskan efesinsi dan efektifitas  dalam manajemen menurut DRUKER.</a:t>
            </a:r>
          </a:p>
          <a:p>
            <a:pPr marL="457200" indent="-457200">
              <a:buAutoNum type="arabicPeriod"/>
            </a:pPr>
            <a:r>
              <a:rPr lang="id-ID" sz="2000" dirty="0" smtClean="0">
                <a:latin typeface="Arial" pitchFamily="34" charset="0"/>
                <a:cs typeface="Arial" pitchFamily="34" charset="0"/>
              </a:rPr>
              <a:t>Coba saudara tuliskan konsep manajemen sebagai suatu ilmu.</a:t>
            </a:r>
          </a:p>
          <a:p>
            <a:pPr marL="457200" indent="-457200">
              <a:buAutoNum type="arabicPeriod"/>
            </a:pPr>
            <a:r>
              <a:rPr lang="id-ID" sz="2000" dirty="0" smtClean="0">
                <a:latin typeface="Arial" pitchFamily="34" charset="0"/>
                <a:cs typeface="Arial" pitchFamily="34" charset="0"/>
              </a:rPr>
              <a:t>Coba saudara gambarkan kegitan dalam fungsi-fungsi manajemen </a:t>
            </a:r>
          </a:p>
          <a:p>
            <a:pPr marL="457200" indent="-457200">
              <a:buAutoNum type="arabicPeriod"/>
            </a:pPr>
            <a:r>
              <a:rPr lang="id-ID" sz="2000" dirty="0" smtClean="0">
                <a:latin typeface="Arial" pitchFamily="34" charset="0"/>
                <a:cs typeface="Arial" pitchFamily="34" charset="0"/>
              </a:rPr>
              <a:t>Coba saudara tuliskan empat bidang manajemen.</a:t>
            </a:r>
          </a:p>
          <a:p>
            <a:pPr marL="457200" indent="-457200">
              <a:buAutoNum type="arabicPeriod"/>
            </a:pPr>
            <a:r>
              <a:rPr lang="id-ID" sz="2000" dirty="0" smtClean="0">
                <a:latin typeface="Arial" pitchFamily="34" charset="0"/>
                <a:cs typeface="Arial" pitchFamily="34" charset="0"/>
              </a:rPr>
              <a:t> Coba saudara tulis konsep manajemen sebagai suatu seni</a:t>
            </a:r>
          </a:p>
          <a:p>
            <a:pPr marL="457200" indent="-457200">
              <a:buAutoNum type="arabicPeriod"/>
            </a:pPr>
            <a:endParaRPr lang="id-ID" sz="2000" dirty="0" smtClean="0">
              <a:latin typeface="Arial" pitchFamily="34" charset="0"/>
              <a:cs typeface="Arial" pitchFamily="34" charset="0"/>
            </a:endParaRPr>
          </a:p>
          <a:p>
            <a:pPr marL="457200" indent="-457200">
              <a:buAutoNum type="arabicPeriod"/>
            </a:pPr>
            <a:endParaRPr lang="id-ID" sz="2000" dirty="0" smtClean="0">
              <a:latin typeface="Arial" pitchFamily="34" charset="0"/>
              <a:cs typeface="Arial" pitchFamily="34" charset="0"/>
            </a:endParaRPr>
          </a:p>
          <a:p>
            <a:pPr marL="457200" indent="-457200">
              <a:buAutoNum type="arabicPeriod"/>
            </a:pPr>
            <a:endParaRPr lang="id-ID" sz="2000" dirty="0" smtClean="0">
              <a:latin typeface="Arial" pitchFamily="34" charset="0"/>
              <a:cs typeface="Arial" pitchFamily="34" charset="0"/>
            </a:endParaRPr>
          </a:p>
          <a:p>
            <a:pPr marL="457200" indent="-457200">
              <a:buAutoNum type="arabicPeriod"/>
            </a:pPr>
            <a:endParaRPr lang="id-ID" sz="2000" dirty="0" smtClean="0">
              <a:latin typeface="Arial" pitchFamily="34" charset="0"/>
              <a:cs typeface="Arial" pitchFamily="34" charset="0"/>
            </a:endParaRPr>
          </a:p>
          <a:p>
            <a:pPr marL="457200" indent="-457200">
              <a:buAutoNum type="arabicPeriod"/>
            </a:pPr>
            <a:endParaRPr lang="id-ID"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0" name="WordArt 14"/>
          <p:cNvSpPr>
            <a:spLocks noChangeArrowheads="1" noChangeShapeType="1" noTextEdit="1"/>
          </p:cNvSpPr>
          <p:nvPr/>
        </p:nvSpPr>
        <p:spPr bwMode="auto">
          <a:xfrm>
            <a:off x="1331640" y="762000"/>
            <a:ext cx="6981825" cy="609600"/>
          </a:xfrm>
          <a:prstGeom prst="rect">
            <a:avLst/>
          </a:prstGeom>
        </p:spPr>
        <p:txBody>
          <a:bodyPr wrap="none" fromWordArt="1">
            <a:prstTxWarp prst="textPlain">
              <a:avLst>
                <a:gd name="adj" fmla="val 50000"/>
              </a:avLst>
            </a:prstTxWarp>
          </a:bodyPr>
          <a:lstStyle/>
          <a:p>
            <a:pPr algn="ctr"/>
            <a:r>
              <a:rPr lang="en-US" sz="3200" b="1" kern="10" dirty="0">
                <a:ln w="19050">
                  <a:solidFill>
                    <a:srgbClr val="99CCFF"/>
                  </a:solidFill>
                  <a:miter lim="800000"/>
                  <a:headEnd/>
                  <a:tailEnd/>
                </a:ln>
                <a:solidFill>
                  <a:srgbClr val="0066CC"/>
                </a:solidFill>
                <a:effectLst>
                  <a:outerShdw dist="35921" dir="2700000" algn="ctr" rotWithShape="0">
                    <a:srgbClr val="990000"/>
                  </a:outerShdw>
                </a:effectLst>
                <a:latin typeface="Calisto MT"/>
              </a:rPr>
              <a:t>FUNGSI-FUNGSI MANAJEMEN</a:t>
            </a:r>
          </a:p>
        </p:txBody>
      </p:sp>
      <p:sp>
        <p:nvSpPr>
          <p:cNvPr id="19471" name="Rectangle 15"/>
          <p:cNvSpPr>
            <a:spLocks noChangeArrowheads="1"/>
          </p:cNvSpPr>
          <p:nvPr/>
        </p:nvSpPr>
        <p:spPr bwMode="auto">
          <a:xfrm>
            <a:off x="533400" y="1905000"/>
            <a:ext cx="990600" cy="381000"/>
          </a:xfrm>
          <a:prstGeom prst="rect">
            <a:avLst/>
          </a:prstGeom>
          <a:solidFill>
            <a:schemeClr val="tx1"/>
          </a:solidFill>
          <a:ln w="9525">
            <a:solidFill>
              <a:srgbClr val="0000FF"/>
            </a:solidFill>
            <a:miter lim="800000"/>
            <a:headEnd/>
            <a:tailEnd/>
          </a:ln>
          <a:effectLst>
            <a:outerShdw dist="35921" dir="2700000" algn="ctr" rotWithShape="0">
              <a:schemeClr val="bg2"/>
            </a:outerShdw>
          </a:effectLst>
        </p:spPr>
        <p:txBody>
          <a:bodyPr wrap="none" anchor="ctr"/>
          <a:lstStyle/>
          <a:p>
            <a:pPr algn="ctr">
              <a:defRPr/>
            </a:pPr>
            <a:endParaRPr lang="en-US" sz="1200" b="1">
              <a:latin typeface="Century Gothic" pitchFamily="34" charset="0"/>
            </a:endParaRPr>
          </a:p>
        </p:txBody>
      </p:sp>
      <p:sp>
        <p:nvSpPr>
          <p:cNvPr id="19472" name="Rectangle 16"/>
          <p:cNvSpPr>
            <a:spLocks noChangeArrowheads="1"/>
          </p:cNvSpPr>
          <p:nvPr/>
        </p:nvSpPr>
        <p:spPr bwMode="auto">
          <a:xfrm>
            <a:off x="1600200" y="1905000"/>
            <a:ext cx="990600" cy="381000"/>
          </a:xfrm>
          <a:prstGeom prst="rect">
            <a:avLst/>
          </a:prstGeom>
          <a:solidFill>
            <a:schemeClr val="accent2"/>
          </a:solidFill>
          <a:ln w="9525">
            <a:solidFill>
              <a:srgbClr val="0000FF"/>
            </a:solidFill>
            <a:miter lim="800000"/>
            <a:headEnd/>
            <a:tailEnd/>
          </a:ln>
          <a:effectLst>
            <a:outerShdw dist="35921" dir="2700000" algn="ctr" rotWithShape="0">
              <a:schemeClr val="bg2"/>
            </a:outerShdw>
          </a:effectLst>
        </p:spPr>
        <p:txBody>
          <a:bodyPr wrap="none" anchor="ctr"/>
          <a:lstStyle/>
          <a:p>
            <a:pPr algn="ctr">
              <a:defRPr/>
            </a:pPr>
            <a:endParaRPr lang="en-US" sz="1200" b="1">
              <a:latin typeface="Century Gothic" pitchFamily="34" charset="0"/>
            </a:endParaRPr>
          </a:p>
        </p:txBody>
      </p:sp>
      <p:sp>
        <p:nvSpPr>
          <p:cNvPr id="19473" name="Rectangle 17"/>
          <p:cNvSpPr>
            <a:spLocks noChangeArrowheads="1"/>
          </p:cNvSpPr>
          <p:nvPr/>
        </p:nvSpPr>
        <p:spPr bwMode="auto">
          <a:xfrm>
            <a:off x="2667000" y="1905000"/>
            <a:ext cx="990600" cy="381000"/>
          </a:xfrm>
          <a:prstGeom prst="rect">
            <a:avLst/>
          </a:prstGeom>
          <a:solidFill>
            <a:srgbClr val="CCFFCC"/>
          </a:solidFill>
          <a:ln w="9525">
            <a:solidFill>
              <a:srgbClr val="0000FF"/>
            </a:solidFill>
            <a:miter lim="800000"/>
            <a:headEnd/>
            <a:tailEnd/>
          </a:ln>
          <a:effectLst>
            <a:outerShdw dist="35921" dir="2700000" algn="ctr" rotWithShape="0">
              <a:schemeClr val="bg2"/>
            </a:outerShdw>
          </a:effectLst>
        </p:spPr>
        <p:txBody>
          <a:bodyPr wrap="none" anchor="ctr"/>
          <a:lstStyle/>
          <a:p>
            <a:pPr algn="ctr">
              <a:defRPr/>
            </a:pPr>
            <a:endParaRPr lang="en-US" sz="1200" b="1">
              <a:latin typeface="Century Gothic" pitchFamily="34" charset="0"/>
            </a:endParaRPr>
          </a:p>
        </p:txBody>
      </p:sp>
      <p:sp>
        <p:nvSpPr>
          <p:cNvPr id="19474" name="Rectangle 18"/>
          <p:cNvSpPr>
            <a:spLocks noChangeArrowheads="1"/>
          </p:cNvSpPr>
          <p:nvPr/>
        </p:nvSpPr>
        <p:spPr bwMode="auto">
          <a:xfrm>
            <a:off x="4800600" y="1905000"/>
            <a:ext cx="990600" cy="381000"/>
          </a:xfrm>
          <a:prstGeom prst="rect">
            <a:avLst/>
          </a:prstGeom>
          <a:solidFill>
            <a:schemeClr val="accent1"/>
          </a:solidFill>
          <a:ln w="9525">
            <a:solidFill>
              <a:srgbClr val="0000FF"/>
            </a:solidFill>
            <a:miter lim="800000"/>
            <a:headEnd/>
            <a:tailEnd/>
          </a:ln>
          <a:effectLst>
            <a:outerShdw dist="35921" dir="2700000" algn="ctr" rotWithShape="0">
              <a:schemeClr val="bg2"/>
            </a:outerShdw>
          </a:effectLst>
        </p:spPr>
        <p:txBody>
          <a:bodyPr wrap="none" anchor="ctr"/>
          <a:lstStyle/>
          <a:p>
            <a:pPr algn="ctr">
              <a:defRPr/>
            </a:pPr>
            <a:endParaRPr lang="en-US" sz="1100" b="1">
              <a:latin typeface="Century Gothic" pitchFamily="34" charset="0"/>
            </a:endParaRPr>
          </a:p>
        </p:txBody>
      </p:sp>
      <p:sp>
        <p:nvSpPr>
          <p:cNvPr id="19475" name="Rectangle 19"/>
          <p:cNvSpPr>
            <a:spLocks noChangeArrowheads="1"/>
          </p:cNvSpPr>
          <p:nvPr/>
        </p:nvSpPr>
        <p:spPr bwMode="auto">
          <a:xfrm>
            <a:off x="5867400" y="1905000"/>
            <a:ext cx="990600" cy="381000"/>
          </a:xfrm>
          <a:prstGeom prst="rect">
            <a:avLst/>
          </a:prstGeom>
          <a:solidFill>
            <a:srgbClr val="FFFFCC"/>
          </a:solidFill>
          <a:ln w="9525">
            <a:solidFill>
              <a:srgbClr val="0000FF"/>
            </a:solidFill>
            <a:miter lim="800000"/>
            <a:headEnd/>
            <a:tailEnd/>
          </a:ln>
          <a:effectLst>
            <a:outerShdw dist="35921" dir="2700000" algn="ctr" rotWithShape="0">
              <a:schemeClr val="bg2"/>
            </a:outerShdw>
          </a:effectLst>
        </p:spPr>
        <p:txBody>
          <a:bodyPr wrap="none" anchor="ctr"/>
          <a:lstStyle/>
          <a:p>
            <a:pPr algn="ctr">
              <a:defRPr/>
            </a:pPr>
            <a:endParaRPr lang="en-US" sz="1100" b="1">
              <a:latin typeface="Century Gothic" pitchFamily="34" charset="0"/>
            </a:endParaRPr>
          </a:p>
        </p:txBody>
      </p:sp>
      <p:sp>
        <p:nvSpPr>
          <p:cNvPr id="19476" name="Rectangle 20"/>
          <p:cNvSpPr>
            <a:spLocks noChangeArrowheads="1"/>
          </p:cNvSpPr>
          <p:nvPr/>
        </p:nvSpPr>
        <p:spPr bwMode="auto">
          <a:xfrm>
            <a:off x="6934200" y="1905000"/>
            <a:ext cx="990600" cy="381000"/>
          </a:xfrm>
          <a:prstGeom prst="rect">
            <a:avLst/>
          </a:prstGeom>
          <a:solidFill>
            <a:srgbClr val="FF99CC"/>
          </a:solidFill>
          <a:ln w="9525">
            <a:solidFill>
              <a:srgbClr val="0000FF"/>
            </a:solidFill>
            <a:miter lim="800000"/>
            <a:headEnd/>
            <a:tailEnd/>
          </a:ln>
          <a:effectLst>
            <a:outerShdw dist="35921" dir="2700000" algn="ctr" rotWithShape="0">
              <a:schemeClr val="bg2"/>
            </a:outerShdw>
          </a:effectLst>
        </p:spPr>
        <p:txBody>
          <a:bodyPr wrap="none" anchor="ctr"/>
          <a:lstStyle/>
          <a:p>
            <a:pPr algn="ctr">
              <a:defRPr/>
            </a:pPr>
            <a:endParaRPr lang="en-US" sz="1200" b="1">
              <a:latin typeface="Century Gothic" pitchFamily="34" charset="0"/>
            </a:endParaRPr>
          </a:p>
        </p:txBody>
      </p:sp>
      <p:sp>
        <p:nvSpPr>
          <p:cNvPr id="19477" name="Rectangle 21"/>
          <p:cNvSpPr>
            <a:spLocks noChangeArrowheads="1"/>
          </p:cNvSpPr>
          <p:nvPr/>
        </p:nvSpPr>
        <p:spPr bwMode="auto">
          <a:xfrm>
            <a:off x="8001000" y="1905000"/>
            <a:ext cx="990600" cy="381000"/>
          </a:xfrm>
          <a:prstGeom prst="rect">
            <a:avLst/>
          </a:prstGeom>
          <a:solidFill>
            <a:srgbClr val="CCCCFF"/>
          </a:solidFill>
          <a:ln w="9525">
            <a:solidFill>
              <a:srgbClr val="0000FF"/>
            </a:solidFill>
            <a:miter lim="800000"/>
            <a:headEnd/>
            <a:tailEnd/>
          </a:ln>
          <a:effectLst>
            <a:outerShdw dist="35921" dir="2700000" algn="ctr" rotWithShape="0">
              <a:schemeClr val="bg2"/>
            </a:outerShdw>
          </a:effectLst>
        </p:spPr>
        <p:txBody>
          <a:bodyPr wrap="none" anchor="ctr"/>
          <a:lstStyle/>
          <a:p>
            <a:pPr algn="ctr">
              <a:defRPr/>
            </a:pPr>
            <a:endParaRPr lang="en-US" sz="1200" b="1">
              <a:latin typeface="Century Gothic" pitchFamily="34" charset="0"/>
            </a:endParaRPr>
          </a:p>
        </p:txBody>
      </p:sp>
      <p:sp>
        <p:nvSpPr>
          <p:cNvPr id="19478" name="Rectangle 22"/>
          <p:cNvSpPr>
            <a:spLocks noChangeArrowheads="1"/>
          </p:cNvSpPr>
          <p:nvPr/>
        </p:nvSpPr>
        <p:spPr bwMode="auto">
          <a:xfrm>
            <a:off x="533400" y="2590800"/>
            <a:ext cx="8458200" cy="381000"/>
          </a:xfrm>
          <a:prstGeom prst="rect">
            <a:avLst/>
          </a:prstGeom>
          <a:solidFill>
            <a:srgbClr val="DDDDDD"/>
          </a:solidFill>
          <a:ln w="9525">
            <a:solidFill>
              <a:srgbClr val="808080"/>
            </a:solidFill>
            <a:miter lim="800000"/>
            <a:headEnd/>
            <a:tailEnd/>
          </a:ln>
          <a:effectLst>
            <a:outerShdw dist="35921" dir="2700000" algn="ctr" rotWithShape="0">
              <a:schemeClr val="bg2"/>
            </a:outerShdw>
          </a:effectLst>
        </p:spPr>
        <p:txBody>
          <a:bodyPr wrap="none" anchor="ctr"/>
          <a:lstStyle/>
          <a:p>
            <a:pPr algn="ctr">
              <a:defRPr/>
            </a:pPr>
            <a:endParaRPr lang="en-US" sz="1600" b="1">
              <a:latin typeface="Century Gothic" pitchFamily="34" charset="0"/>
            </a:endParaRPr>
          </a:p>
        </p:txBody>
      </p:sp>
      <p:sp>
        <p:nvSpPr>
          <p:cNvPr id="19480" name="Rectangle 24"/>
          <p:cNvSpPr>
            <a:spLocks noChangeArrowheads="1"/>
          </p:cNvSpPr>
          <p:nvPr/>
        </p:nvSpPr>
        <p:spPr bwMode="auto">
          <a:xfrm>
            <a:off x="533400" y="3200400"/>
            <a:ext cx="8458200" cy="381000"/>
          </a:xfrm>
          <a:prstGeom prst="rect">
            <a:avLst/>
          </a:prstGeom>
          <a:solidFill>
            <a:srgbClr val="DDDDDD"/>
          </a:solidFill>
          <a:ln w="9525">
            <a:solidFill>
              <a:srgbClr val="808080"/>
            </a:solidFill>
            <a:miter lim="800000"/>
            <a:headEnd/>
            <a:tailEnd/>
          </a:ln>
          <a:effectLst>
            <a:outerShdw dist="35921" dir="2700000" algn="ctr" rotWithShape="0">
              <a:schemeClr val="bg2"/>
            </a:outerShdw>
          </a:effectLst>
        </p:spPr>
        <p:txBody>
          <a:bodyPr wrap="none" anchor="ctr"/>
          <a:lstStyle/>
          <a:p>
            <a:pPr algn="ctr">
              <a:defRPr/>
            </a:pPr>
            <a:endParaRPr lang="en-US" sz="1600" b="1">
              <a:latin typeface="Century Gothic" pitchFamily="34" charset="0"/>
            </a:endParaRPr>
          </a:p>
        </p:txBody>
      </p:sp>
      <p:sp>
        <p:nvSpPr>
          <p:cNvPr id="19481" name="Rectangle 25"/>
          <p:cNvSpPr>
            <a:spLocks noChangeArrowheads="1"/>
          </p:cNvSpPr>
          <p:nvPr/>
        </p:nvSpPr>
        <p:spPr bwMode="auto">
          <a:xfrm>
            <a:off x="533400" y="3810000"/>
            <a:ext cx="990600" cy="381000"/>
          </a:xfrm>
          <a:prstGeom prst="rect">
            <a:avLst/>
          </a:prstGeom>
          <a:solidFill>
            <a:srgbClr val="FFCC99"/>
          </a:solidFill>
          <a:ln w="9525">
            <a:solidFill>
              <a:srgbClr val="0000FF"/>
            </a:solidFill>
            <a:miter lim="800000"/>
            <a:headEnd/>
            <a:tailEnd/>
          </a:ln>
          <a:effectLst>
            <a:outerShdw dist="35921" dir="2700000" algn="ctr" rotWithShape="0">
              <a:schemeClr val="bg2"/>
            </a:outerShdw>
          </a:effectLst>
        </p:spPr>
        <p:txBody>
          <a:bodyPr wrap="none" anchor="ctr"/>
          <a:lstStyle/>
          <a:p>
            <a:pPr algn="ctr">
              <a:defRPr/>
            </a:pPr>
            <a:endParaRPr lang="en-US" sz="1200" b="1">
              <a:latin typeface="Century Gothic" pitchFamily="34" charset="0"/>
            </a:endParaRPr>
          </a:p>
        </p:txBody>
      </p:sp>
      <p:sp>
        <p:nvSpPr>
          <p:cNvPr id="19482" name="Rectangle 26"/>
          <p:cNvSpPr>
            <a:spLocks noChangeArrowheads="1"/>
          </p:cNvSpPr>
          <p:nvPr/>
        </p:nvSpPr>
        <p:spPr bwMode="auto">
          <a:xfrm>
            <a:off x="533400" y="4419600"/>
            <a:ext cx="990600" cy="381000"/>
          </a:xfrm>
          <a:prstGeom prst="rect">
            <a:avLst/>
          </a:prstGeom>
          <a:solidFill>
            <a:srgbClr val="FFCC99"/>
          </a:solidFill>
          <a:ln w="9525">
            <a:solidFill>
              <a:srgbClr val="0000FF"/>
            </a:solidFill>
            <a:miter lim="800000"/>
            <a:headEnd/>
            <a:tailEnd/>
          </a:ln>
          <a:effectLst>
            <a:outerShdw dist="35921" dir="2700000" algn="ctr" rotWithShape="0">
              <a:schemeClr val="bg2"/>
            </a:outerShdw>
          </a:effectLst>
        </p:spPr>
        <p:txBody>
          <a:bodyPr wrap="none" anchor="ctr"/>
          <a:lstStyle/>
          <a:p>
            <a:pPr algn="ctr">
              <a:defRPr/>
            </a:pPr>
            <a:endParaRPr lang="en-US" sz="1200" b="1">
              <a:latin typeface="Century Gothic" pitchFamily="34" charset="0"/>
            </a:endParaRPr>
          </a:p>
        </p:txBody>
      </p:sp>
      <p:sp>
        <p:nvSpPr>
          <p:cNvPr id="19483" name="Rectangle 27"/>
          <p:cNvSpPr>
            <a:spLocks noChangeArrowheads="1"/>
          </p:cNvSpPr>
          <p:nvPr/>
        </p:nvSpPr>
        <p:spPr bwMode="auto">
          <a:xfrm>
            <a:off x="533400" y="5029200"/>
            <a:ext cx="990600" cy="381000"/>
          </a:xfrm>
          <a:prstGeom prst="rect">
            <a:avLst/>
          </a:prstGeom>
          <a:solidFill>
            <a:srgbClr val="FFCC99"/>
          </a:solidFill>
          <a:ln w="9525">
            <a:solidFill>
              <a:srgbClr val="0000FF"/>
            </a:solidFill>
            <a:miter lim="800000"/>
            <a:headEnd/>
            <a:tailEnd/>
          </a:ln>
          <a:effectLst>
            <a:outerShdw dist="35921" dir="2700000" algn="ctr" rotWithShape="0">
              <a:schemeClr val="bg2"/>
            </a:outerShdw>
          </a:effectLst>
        </p:spPr>
        <p:txBody>
          <a:bodyPr wrap="none" anchor="ctr"/>
          <a:lstStyle/>
          <a:p>
            <a:pPr algn="ctr">
              <a:defRPr/>
            </a:pPr>
            <a:endParaRPr lang="en-US" sz="1100" b="1">
              <a:latin typeface="Century Gothic" pitchFamily="34" charset="0"/>
            </a:endParaRPr>
          </a:p>
        </p:txBody>
      </p:sp>
      <p:sp>
        <p:nvSpPr>
          <p:cNvPr id="19484" name="Rectangle 28"/>
          <p:cNvSpPr>
            <a:spLocks noChangeArrowheads="1"/>
          </p:cNvSpPr>
          <p:nvPr/>
        </p:nvSpPr>
        <p:spPr bwMode="auto">
          <a:xfrm>
            <a:off x="533400" y="5638800"/>
            <a:ext cx="990600" cy="381000"/>
          </a:xfrm>
          <a:prstGeom prst="rect">
            <a:avLst/>
          </a:prstGeom>
          <a:solidFill>
            <a:srgbClr val="FFCC99"/>
          </a:solidFill>
          <a:ln w="9525">
            <a:solidFill>
              <a:srgbClr val="0000FF"/>
            </a:solidFill>
            <a:miter lim="800000"/>
            <a:headEnd/>
            <a:tailEnd/>
          </a:ln>
          <a:effectLst>
            <a:outerShdw dist="35921" dir="2700000" algn="ctr" rotWithShape="0">
              <a:schemeClr val="bg2"/>
            </a:outerShdw>
          </a:effectLst>
        </p:spPr>
        <p:txBody>
          <a:bodyPr wrap="none" anchor="ctr"/>
          <a:lstStyle/>
          <a:p>
            <a:pPr algn="ctr">
              <a:defRPr/>
            </a:pPr>
            <a:endParaRPr lang="en-US" sz="1200" b="1">
              <a:latin typeface="Century Gothic" pitchFamily="34" charset="0"/>
            </a:endParaRPr>
          </a:p>
        </p:txBody>
      </p:sp>
      <p:sp>
        <p:nvSpPr>
          <p:cNvPr id="19494" name="WordArt 38"/>
          <p:cNvSpPr>
            <a:spLocks noChangeArrowheads="1" noChangeShapeType="1" noTextEdit="1"/>
          </p:cNvSpPr>
          <p:nvPr/>
        </p:nvSpPr>
        <p:spPr bwMode="auto">
          <a:xfrm>
            <a:off x="3962400" y="2667000"/>
            <a:ext cx="1600200" cy="180975"/>
          </a:xfrm>
          <a:prstGeom prst="rect">
            <a:avLst/>
          </a:prstGeom>
        </p:spPr>
        <p:txBody>
          <a:bodyPr wrap="none" fromWordArt="1">
            <a:prstTxWarp prst="textPlain">
              <a:avLst>
                <a:gd name="adj" fmla="val 50000"/>
              </a:avLst>
            </a:prstTxWarp>
          </a:bodyPr>
          <a:lstStyle/>
          <a:p>
            <a:pPr algn="ctr"/>
            <a:r>
              <a:rPr lang="en-US" sz="1200" b="1" kern="10">
                <a:ln w="9525">
                  <a:solidFill>
                    <a:srgbClr val="000000"/>
                  </a:solidFill>
                  <a:miter lim="800000"/>
                  <a:headEnd/>
                  <a:tailEnd/>
                </a:ln>
                <a:solidFill>
                  <a:srgbClr val="FFFFFF"/>
                </a:solidFill>
                <a:latin typeface="Century Gothic"/>
              </a:rPr>
              <a:t>PLANNING</a:t>
            </a:r>
          </a:p>
        </p:txBody>
      </p:sp>
      <p:sp>
        <p:nvSpPr>
          <p:cNvPr id="19495" name="WordArt 39"/>
          <p:cNvSpPr>
            <a:spLocks noChangeArrowheads="1" noChangeShapeType="1" noTextEdit="1"/>
          </p:cNvSpPr>
          <p:nvPr/>
        </p:nvSpPr>
        <p:spPr bwMode="auto">
          <a:xfrm>
            <a:off x="3733800" y="3276600"/>
            <a:ext cx="2133600" cy="180975"/>
          </a:xfrm>
          <a:prstGeom prst="rect">
            <a:avLst/>
          </a:prstGeom>
        </p:spPr>
        <p:txBody>
          <a:bodyPr wrap="none" fromWordArt="1">
            <a:prstTxWarp prst="textPlain">
              <a:avLst>
                <a:gd name="adj" fmla="val 50000"/>
              </a:avLst>
            </a:prstTxWarp>
          </a:bodyPr>
          <a:lstStyle/>
          <a:p>
            <a:pPr algn="ctr"/>
            <a:r>
              <a:rPr lang="en-US" sz="1200" b="1" kern="10">
                <a:ln w="9525">
                  <a:solidFill>
                    <a:srgbClr val="000000"/>
                  </a:solidFill>
                  <a:miter lim="800000"/>
                  <a:headEnd/>
                  <a:tailEnd/>
                </a:ln>
                <a:solidFill>
                  <a:srgbClr val="FFFFFF"/>
                </a:solidFill>
                <a:latin typeface="Century Gothic"/>
              </a:rPr>
              <a:t>ORGANIZING</a:t>
            </a:r>
          </a:p>
        </p:txBody>
      </p:sp>
      <p:sp>
        <p:nvSpPr>
          <p:cNvPr id="19496" name="WordArt 40"/>
          <p:cNvSpPr>
            <a:spLocks noChangeArrowheads="1" noChangeShapeType="1" noTextEdit="1"/>
          </p:cNvSpPr>
          <p:nvPr/>
        </p:nvSpPr>
        <p:spPr bwMode="auto">
          <a:xfrm>
            <a:off x="685800" y="3962400"/>
            <a:ext cx="762000" cy="152400"/>
          </a:xfrm>
          <a:prstGeom prst="rect">
            <a:avLst/>
          </a:prstGeom>
        </p:spPr>
        <p:txBody>
          <a:bodyPr wrap="none" fromWordArt="1">
            <a:prstTxWarp prst="textPlain">
              <a:avLst>
                <a:gd name="adj" fmla="val 50000"/>
              </a:avLst>
            </a:prstTxWarp>
          </a:bodyPr>
          <a:lstStyle/>
          <a:p>
            <a:pPr algn="ctr"/>
            <a:r>
              <a:rPr lang="en-US" sz="1000" kern="10" dirty="0">
                <a:ln w="9525">
                  <a:solidFill>
                    <a:srgbClr val="000000"/>
                  </a:solidFill>
                  <a:miter lim="800000"/>
                  <a:headEnd/>
                  <a:tailEnd/>
                </a:ln>
                <a:solidFill>
                  <a:srgbClr val="FFFFFF"/>
                </a:solidFill>
                <a:latin typeface="Arial Black"/>
              </a:rPr>
              <a:t>STAFFING</a:t>
            </a:r>
          </a:p>
        </p:txBody>
      </p:sp>
      <p:sp>
        <p:nvSpPr>
          <p:cNvPr id="19497" name="WordArt 41"/>
          <p:cNvSpPr>
            <a:spLocks noChangeArrowheads="1" noChangeShapeType="1" noTextEdit="1"/>
          </p:cNvSpPr>
          <p:nvPr/>
        </p:nvSpPr>
        <p:spPr bwMode="auto">
          <a:xfrm>
            <a:off x="609600" y="4572000"/>
            <a:ext cx="838200" cy="152400"/>
          </a:xfrm>
          <a:prstGeom prst="rect">
            <a:avLst/>
          </a:prstGeom>
        </p:spPr>
        <p:txBody>
          <a:bodyPr wrap="none" fromWordArt="1">
            <a:prstTxWarp prst="textPlain">
              <a:avLst>
                <a:gd name="adj" fmla="val 50000"/>
              </a:avLst>
            </a:prstTxWarp>
          </a:bodyPr>
          <a:lstStyle/>
          <a:p>
            <a:pPr algn="ctr"/>
            <a:r>
              <a:rPr lang="en-US" sz="1000" kern="10" dirty="0">
                <a:ln w="9525">
                  <a:solidFill>
                    <a:srgbClr val="000000"/>
                  </a:solidFill>
                  <a:miter lim="800000"/>
                  <a:headEnd/>
                  <a:tailEnd/>
                </a:ln>
                <a:solidFill>
                  <a:srgbClr val="FFFFFF"/>
                </a:solidFill>
                <a:latin typeface="Arial Black"/>
              </a:rPr>
              <a:t>DIRECTING</a:t>
            </a:r>
          </a:p>
        </p:txBody>
      </p:sp>
      <p:sp>
        <p:nvSpPr>
          <p:cNvPr id="19498" name="WordArt 42"/>
          <p:cNvSpPr>
            <a:spLocks noChangeArrowheads="1" noChangeShapeType="1" noTextEdit="1"/>
          </p:cNvSpPr>
          <p:nvPr/>
        </p:nvSpPr>
        <p:spPr bwMode="auto">
          <a:xfrm>
            <a:off x="609600" y="5181600"/>
            <a:ext cx="838200" cy="152400"/>
          </a:xfrm>
          <a:prstGeom prst="rect">
            <a:avLst/>
          </a:prstGeom>
        </p:spPr>
        <p:txBody>
          <a:bodyPr wrap="none" fromWordArt="1">
            <a:prstTxWarp prst="textPlain">
              <a:avLst>
                <a:gd name="adj" fmla="val 50000"/>
              </a:avLst>
            </a:prstTxWarp>
          </a:bodyPr>
          <a:lstStyle/>
          <a:p>
            <a:pPr algn="ctr"/>
            <a:r>
              <a:rPr lang="en-US" sz="1000" kern="10" dirty="0">
                <a:ln w="9525">
                  <a:solidFill>
                    <a:srgbClr val="000000"/>
                  </a:solidFill>
                  <a:miter lim="800000"/>
                  <a:headEnd/>
                  <a:tailEnd/>
                </a:ln>
                <a:solidFill>
                  <a:srgbClr val="FFFFFF"/>
                </a:solidFill>
                <a:latin typeface="Arial Black"/>
              </a:rPr>
              <a:t>COORDINATING</a:t>
            </a:r>
          </a:p>
        </p:txBody>
      </p:sp>
      <p:sp>
        <p:nvSpPr>
          <p:cNvPr id="19499" name="WordArt 43"/>
          <p:cNvSpPr>
            <a:spLocks noChangeArrowheads="1" noChangeShapeType="1" noTextEdit="1"/>
          </p:cNvSpPr>
          <p:nvPr/>
        </p:nvSpPr>
        <p:spPr bwMode="auto">
          <a:xfrm>
            <a:off x="609600" y="5791200"/>
            <a:ext cx="838200" cy="152400"/>
          </a:xfrm>
          <a:prstGeom prst="rect">
            <a:avLst/>
          </a:prstGeom>
        </p:spPr>
        <p:txBody>
          <a:bodyPr wrap="none" fromWordArt="1">
            <a:prstTxWarp prst="textPlain">
              <a:avLst>
                <a:gd name="adj" fmla="val 50000"/>
              </a:avLst>
            </a:prstTxWarp>
          </a:bodyPr>
          <a:lstStyle/>
          <a:p>
            <a:pPr algn="ctr"/>
            <a:r>
              <a:rPr lang="en-US" sz="1000" kern="10" dirty="0">
                <a:ln w="9525">
                  <a:solidFill>
                    <a:srgbClr val="000000"/>
                  </a:solidFill>
                  <a:miter lim="800000"/>
                  <a:headEnd/>
                  <a:tailEnd/>
                </a:ln>
                <a:solidFill>
                  <a:srgbClr val="FFFFFF"/>
                </a:solidFill>
                <a:latin typeface="Arial Black"/>
              </a:rPr>
              <a:t>REPORTING</a:t>
            </a:r>
          </a:p>
        </p:txBody>
      </p:sp>
      <p:sp>
        <p:nvSpPr>
          <p:cNvPr id="19500" name="Rectangle 44"/>
          <p:cNvSpPr>
            <a:spLocks noChangeArrowheads="1"/>
          </p:cNvSpPr>
          <p:nvPr/>
        </p:nvSpPr>
        <p:spPr bwMode="auto">
          <a:xfrm>
            <a:off x="533400" y="6248400"/>
            <a:ext cx="8458200" cy="381000"/>
          </a:xfrm>
          <a:prstGeom prst="rect">
            <a:avLst/>
          </a:prstGeom>
          <a:solidFill>
            <a:srgbClr val="DDDDDD"/>
          </a:solidFill>
          <a:ln w="9525">
            <a:solidFill>
              <a:srgbClr val="808080"/>
            </a:solidFill>
            <a:miter lim="800000"/>
            <a:headEnd/>
            <a:tailEnd/>
          </a:ln>
          <a:effectLst>
            <a:outerShdw dist="35921" dir="2700000" algn="ctr" rotWithShape="0">
              <a:schemeClr val="bg2"/>
            </a:outerShdw>
          </a:effectLst>
        </p:spPr>
        <p:txBody>
          <a:bodyPr wrap="none" anchor="ctr"/>
          <a:lstStyle/>
          <a:p>
            <a:pPr algn="ctr">
              <a:defRPr/>
            </a:pPr>
            <a:endParaRPr lang="en-US" sz="1600" b="1">
              <a:latin typeface="Century Gothic" pitchFamily="34" charset="0"/>
            </a:endParaRPr>
          </a:p>
        </p:txBody>
      </p:sp>
      <p:sp>
        <p:nvSpPr>
          <p:cNvPr id="19501" name="WordArt 45"/>
          <p:cNvSpPr>
            <a:spLocks noChangeArrowheads="1" noChangeShapeType="1" noTextEdit="1"/>
          </p:cNvSpPr>
          <p:nvPr/>
        </p:nvSpPr>
        <p:spPr bwMode="auto">
          <a:xfrm>
            <a:off x="3733800" y="6324600"/>
            <a:ext cx="2133600" cy="180975"/>
          </a:xfrm>
          <a:prstGeom prst="rect">
            <a:avLst/>
          </a:prstGeom>
        </p:spPr>
        <p:txBody>
          <a:bodyPr wrap="none" fromWordArt="1">
            <a:prstTxWarp prst="textPlain">
              <a:avLst>
                <a:gd name="adj" fmla="val 50000"/>
              </a:avLst>
            </a:prstTxWarp>
          </a:bodyPr>
          <a:lstStyle/>
          <a:p>
            <a:pPr algn="ctr"/>
            <a:r>
              <a:rPr lang="en-US" sz="1200" b="1" kern="10">
                <a:ln w="9525">
                  <a:solidFill>
                    <a:srgbClr val="000000"/>
                  </a:solidFill>
                  <a:miter lim="800000"/>
                  <a:headEnd/>
                  <a:tailEnd/>
                </a:ln>
                <a:solidFill>
                  <a:srgbClr val="FFFFFF"/>
                </a:solidFill>
                <a:latin typeface="Century Gothic"/>
              </a:rPr>
              <a:t>CONTROLLING</a:t>
            </a:r>
          </a:p>
        </p:txBody>
      </p:sp>
      <p:sp>
        <p:nvSpPr>
          <p:cNvPr id="19502" name="Rectangle 46"/>
          <p:cNvSpPr>
            <a:spLocks noChangeArrowheads="1"/>
          </p:cNvSpPr>
          <p:nvPr/>
        </p:nvSpPr>
        <p:spPr bwMode="auto">
          <a:xfrm>
            <a:off x="1600200" y="3810000"/>
            <a:ext cx="990600" cy="381000"/>
          </a:xfrm>
          <a:prstGeom prst="rect">
            <a:avLst/>
          </a:prstGeom>
          <a:solidFill>
            <a:schemeClr val="accent2"/>
          </a:solidFill>
          <a:ln w="9525">
            <a:solidFill>
              <a:srgbClr val="0000FF"/>
            </a:solidFill>
            <a:miter lim="800000"/>
            <a:headEnd/>
            <a:tailEnd/>
          </a:ln>
          <a:effectLst>
            <a:outerShdw dist="35921" dir="2700000" algn="ctr" rotWithShape="0">
              <a:schemeClr val="bg2"/>
            </a:outerShdw>
          </a:effectLst>
        </p:spPr>
        <p:txBody>
          <a:bodyPr wrap="none" anchor="ctr"/>
          <a:lstStyle/>
          <a:p>
            <a:pPr algn="ctr">
              <a:defRPr/>
            </a:pPr>
            <a:endParaRPr lang="en-US" sz="1200" b="1">
              <a:latin typeface="Century Gothic" pitchFamily="34" charset="0"/>
            </a:endParaRPr>
          </a:p>
        </p:txBody>
      </p:sp>
      <p:sp>
        <p:nvSpPr>
          <p:cNvPr id="19503" name="WordArt 47"/>
          <p:cNvSpPr>
            <a:spLocks noChangeArrowheads="1" noChangeShapeType="1" noTextEdit="1"/>
          </p:cNvSpPr>
          <p:nvPr/>
        </p:nvSpPr>
        <p:spPr bwMode="auto">
          <a:xfrm>
            <a:off x="1676400" y="3962400"/>
            <a:ext cx="838200" cy="152400"/>
          </a:xfrm>
          <a:prstGeom prst="rect">
            <a:avLst/>
          </a:prstGeom>
        </p:spPr>
        <p:txBody>
          <a:bodyPr wrap="none" fromWordArt="1">
            <a:prstTxWarp prst="textPlain">
              <a:avLst>
                <a:gd name="adj" fmla="val 50000"/>
              </a:avLst>
            </a:prstTxWarp>
          </a:bodyPr>
          <a:lstStyle/>
          <a:p>
            <a:pPr algn="ctr"/>
            <a:r>
              <a:rPr lang="en-US" sz="1000" kern="10" dirty="0">
                <a:ln w="9525">
                  <a:solidFill>
                    <a:srgbClr val="000000"/>
                  </a:solidFill>
                  <a:miter lim="800000"/>
                  <a:headEnd/>
                  <a:tailEnd/>
                </a:ln>
                <a:solidFill>
                  <a:srgbClr val="FFFFFF"/>
                </a:solidFill>
                <a:latin typeface="Arial Black"/>
              </a:rPr>
              <a:t>ACTUATING</a:t>
            </a:r>
          </a:p>
        </p:txBody>
      </p:sp>
      <p:sp>
        <p:nvSpPr>
          <p:cNvPr id="19504" name="Rectangle 48"/>
          <p:cNvSpPr>
            <a:spLocks noChangeArrowheads="1"/>
          </p:cNvSpPr>
          <p:nvPr/>
        </p:nvSpPr>
        <p:spPr bwMode="auto">
          <a:xfrm>
            <a:off x="2667000" y="3810000"/>
            <a:ext cx="990600" cy="381000"/>
          </a:xfrm>
          <a:prstGeom prst="rect">
            <a:avLst/>
          </a:prstGeom>
          <a:solidFill>
            <a:srgbClr val="CCFFCC"/>
          </a:solidFill>
          <a:ln w="9525">
            <a:solidFill>
              <a:srgbClr val="0000FF"/>
            </a:solidFill>
            <a:miter lim="800000"/>
            <a:headEnd/>
            <a:tailEnd/>
          </a:ln>
          <a:effectLst>
            <a:outerShdw dist="35921" dir="2700000" algn="ctr" rotWithShape="0">
              <a:schemeClr val="bg2"/>
            </a:outerShdw>
          </a:effectLst>
        </p:spPr>
        <p:txBody>
          <a:bodyPr wrap="none" anchor="ctr"/>
          <a:lstStyle/>
          <a:p>
            <a:pPr algn="ctr">
              <a:defRPr/>
            </a:pPr>
            <a:endParaRPr lang="en-US" sz="1200" b="1">
              <a:latin typeface="Century Gothic" pitchFamily="34" charset="0"/>
            </a:endParaRPr>
          </a:p>
        </p:txBody>
      </p:sp>
      <p:sp>
        <p:nvSpPr>
          <p:cNvPr id="19505" name="WordArt 49"/>
          <p:cNvSpPr>
            <a:spLocks noChangeArrowheads="1" noChangeShapeType="1" noTextEdit="1"/>
          </p:cNvSpPr>
          <p:nvPr/>
        </p:nvSpPr>
        <p:spPr bwMode="auto">
          <a:xfrm>
            <a:off x="2819400" y="3962400"/>
            <a:ext cx="685800" cy="152400"/>
          </a:xfrm>
          <a:prstGeom prst="rect">
            <a:avLst/>
          </a:prstGeom>
        </p:spPr>
        <p:txBody>
          <a:bodyPr wrap="none" fromWordArt="1">
            <a:prstTxWarp prst="textPlain">
              <a:avLst>
                <a:gd name="adj" fmla="val 50000"/>
              </a:avLst>
            </a:prstTxWarp>
          </a:bodyPr>
          <a:lstStyle/>
          <a:p>
            <a:pPr algn="ctr"/>
            <a:r>
              <a:rPr lang="en-US" sz="1000" kern="10" dirty="0">
                <a:ln w="9525">
                  <a:solidFill>
                    <a:srgbClr val="000000"/>
                  </a:solidFill>
                  <a:miter lim="800000"/>
                  <a:headEnd/>
                  <a:tailEnd/>
                </a:ln>
                <a:solidFill>
                  <a:srgbClr val="FFFFFF"/>
                </a:solidFill>
                <a:latin typeface="Arial Black"/>
              </a:rPr>
              <a:t>LEADING</a:t>
            </a:r>
          </a:p>
        </p:txBody>
      </p:sp>
      <p:sp>
        <p:nvSpPr>
          <p:cNvPr id="19506" name="Rectangle 50"/>
          <p:cNvSpPr>
            <a:spLocks noChangeArrowheads="1"/>
          </p:cNvSpPr>
          <p:nvPr/>
        </p:nvSpPr>
        <p:spPr bwMode="auto">
          <a:xfrm>
            <a:off x="4800600" y="3810000"/>
            <a:ext cx="990600" cy="381000"/>
          </a:xfrm>
          <a:prstGeom prst="rect">
            <a:avLst/>
          </a:prstGeom>
          <a:solidFill>
            <a:schemeClr val="accent1"/>
          </a:solidFill>
          <a:ln w="9525">
            <a:solidFill>
              <a:srgbClr val="0000FF"/>
            </a:solidFill>
            <a:miter lim="800000"/>
            <a:headEnd/>
            <a:tailEnd/>
          </a:ln>
          <a:effectLst>
            <a:outerShdw dist="35921" dir="2700000" algn="ctr" rotWithShape="0">
              <a:schemeClr val="bg2"/>
            </a:outerShdw>
          </a:effectLst>
        </p:spPr>
        <p:txBody>
          <a:bodyPr wrap="none" anchor="ctr"/>
          <a:lstStyle/>
          <a:p>
            <a:pPr algn="ctr">
              <a:defRPr/>
            </a:pPr>
            <a:endParaRPr lang="en-US" sz="1100" b="1">
              <a:latin typeface="Century Gothic" pitchFamily="34" charset="0"/>
            </a:endParaRPr>
          </a:p>
        </p:txBody>
      </p:sp>
      <p:sp>
        <p:nvSpPr>
          <p:cNvPr id="19507" name="WordArt 51"/>
          <p:cNvSpPr>
            <a:spLocks noChangeArrowheads="1" noChangeShapeType="1" noTextEdit="1"/>
          </p:cNvSpPr>
          <p:nvPr/>
        </p:nvSpPr>
        <p:spPr bwMode="auto">
          <a:xfrm>
            <a:off x="4876800" y="3962400"/>
            <a:ext cx="838200" cy="152400"/>
          </a:xfrm>
          <a:prstGeom prst="rect">
            <a:avLst/>
          </a:prstGeom>
        </p:spPr>
        <p:txBody>
          <a:bodyPr wrap="none" fromWordArt="1">
            <a:prstTxWarp prst="textPlain">
              <a:avLst>
                <a:gd name="adj" fmla="val 50000"/>
              </a:avLst>
            </a:prstTxWarp>
          </a:bodyPr>
          <a:lstStyle/>
          <a:p>
            <a:pPr algn="ctr"/>
            <a:r>
              <a:rPr lang="en-US" sz="1000" kern="10" dirty="0">
                <a:ln w="9525">
                  <a:solidFill>
                    <a:srgbClr val="000000"/>
                  </a:solidFill>
                  <a:miter lim="800000"/>
                  <a:headEnd/>
                  <a:tailEnd/>
                </a:ln>
                <a:solidFill>
                  <a:srgbClr val="FFFFFF"/>
                </a:solidFill>
                <a:latin typeface="Arial Black"/>
              </a:rPr>
              <a:t>STAFFING</a:t>
            </a:r>
          </a:p>
        </p:txBody>
      </p:sp>
      <p:sp>
        <p:nvSpPr>
          <p:cNvPr id="19508" name="Rectangle 52"/>
          <p:cNvSpPr>
            <a:spLocks noChangeArrowheads="1"/>
          </p:cNvSpPr>
          <p:nvPr/>
        </p:nvSpPr>
        <p:spPr bwMode="auto">
          <a:xfrm>
            <a:off x="4800600" y="4419600"/>
            <a:ext cx="990600" cy="381000"/>
          </a:xfrm>
          <a:prstGeom prst="rect">
            <a:avLst/>
          </a:prstGeom>
          <a:solidFill>
            <a:schemeClr val="accent1"/>
          </a:solidFill>
          <a:ln w="9525">
            <a:solidFill>
              <a:srgbClr val="0000FF"/>
            </a:solidFill>
            <a:miter lim="800000"/>
            <a:headEnd/>
            <a:tailEnd/>
          </a:ln>
          <a:effectLst>
            <a:outerShdw dist="35921" dir="2700000" algn="ctr" rotWithShape="0">
              <a:schemeClr val="bg2"/>
            </a:outerShdw>
          </a:effectLst>
        </p:spPr>
        <p:txBody>
          <a:bodyPr wrap="none" anchor="ctr"/>
          <a:lstStyle/>
          <a:p>
            <a:pPr algn="ctr">
              <a:defRPr/>
            </a:pPr>
            <a:endParaRPr lang="en-US" sz="1100" b="1">
              <a:latin typeface="Century Gothic" pitchFamily="34" charset="0"/>
            </a:endParaRPr>
          </a:p>
        </p:txBody>
      </p:sp>
      <p:sp>
        <p:nvSpPr>
          <p:cNvPr id="19509" name="WordArt 53"/>
          <p:cNvSpPr>
            <a:spLocks noChangeArrowheads="1" noChangeShapeType="1" noTextEdit="1"/>
          </p:cNvSpPr>
          <p:nvPr/>
        </p:nvSpPr>
        <p:spPr bwMode="auto">
          <a:xfrm>
            <a:off x="4876800" y="4572000"/>
            <a:ext cx="838200" cy="152400"/>
          </a:xfrm>
          <a:prstGeom prst="rect">
            <a:avLst/>
          </a:prstGeom>
        </p:spPr>
        <p:txBody>
          <a:bodyPr wrap="none" fromWordArt="1">
            <a:prstTxWarp prst="textPlain">
              <a:avLst>
                <a:gd name="adj" fmla="val 50000"/>
              </a:avLst>
            </a:prstTxWarp>
          </a:bodyPr>
          <a:lstStyle/>
          <a:p>
            <a:pPr algn="ctr"/>
            <a:r>
              <a:rPr lang="en-US" sz="1000" kern="10" dirty="0">
                <a:ln w="9525">
                  <a:solidFill>
                    <a:srgbClr val="000000"/>
                  </a:solidFill>
                  <a:miter lim="800000"/>
                  <a:headEnd/>
                  <a:tailEnd/>
                </a:ln>
                <a:solidFill>
                  <a:srgbClr val="FFFFFF"/>
                </a:solidFill>
                <a:latin typeface="Arial Black"/>
              </a:rPr>
              <a:t>DIRECTING</a:t>
            </a:r>
          </a:p>
        </p:txBody>
      </p:sp>
      <p:sp>
        <p:nvSpPr>
          <p:cNvPr id="19510" name="Rectangle 54"/>
          <p:cNvSpPr>
            <a:spLocks noChangeArrowheads="1"/>
          </p:cNvSpPr>
          <p:nvPr/>
        </p:nvSpPr>
        <p:spPr bwMode="auto">
          <a:xfrm>
            <a:off x="5867400" y="3810000"/>
            <a:ext cx="990600" cy="381000"/>
          </a:xfrm>
          <a:prstGeom prst="rect">
            <a:avLst/>
          </a:prstGeom>
          <a:solidFill>
            <a:srgbClr val="FFFFCC"/>
          </a:solidFill>
          <a:ln w="9525">
            <a:solidFill>
              <a:srgbClr val="0000FF"/>
            </a:solidFill>
            <a:miter lim="800000"/>
            <a:headEnd/>
            <a:tailEnd/>
          </a:ln>
          <a:effectLst>
            <a:outerShdw dist="35921" dir="2700000" algn="ctr" rotWithShape="0">
              <a:schemeClr val="bg2"/>
            </a:outerShdw>
          </a:effectLst>
        </p:spPr>
        <p:txBody>
          <a:bodyPr wrap="none" anchor="ctr"/>
          <a:lstStyle/>
          <a:p>
            <a:pPr algn="ctr">
              <a:defRPr/>
            </a:pPr>
            <a:endParaRPr lang="en-US" sz="1100" b="1">
              <a:latin typeface="Century Gothic" pitchFamily="34" charset="0"/>
            </a:endParaRPr>
          </a:p>
        </p:txBody>
      </p:sp>
      <p:sp>
        <p:nvSpPr>
          <p:cNvPr id="19511" name="WordArt 55"/>
          <p:cNvSpPr>
            <a:spLocks noChangeArrowheads="1" noChangeShapeType="1" noTextEdit="1"/>
          </p:cNvSpPr>
          <p:nvPr/>
        </p:nvSpPr>
        <p:spPr bwMode="auto">
          <a:xfrm>
            <a:off x="5943600" y="3962400"/>
            <a:ext cx="838200" cy="152400"/>
          </a:xfrm>
          <a:prstGeom prst="rect">
            <a:avLst/>
          </a:prstGeom>
        </p:spPr>
        <p:txBody>
          <a:bodyPr wrap="none" fromWordArt="1">
            <a:prstTxWarp prst="textPlain">
              <a:avLst>
                <a:gd name="adj" fmla="val 50000"/>
              </a:avLst>
            </a:prstTxWarp>
          </a:bodyPr>
          <a:lstStyle/>
          <a:p>
            <a:pPr algn="ctr"/>
            <a:r>
              <a:rPr lang="en-US" sz="1000" kern="10" dirty="0">
                <a:ln w="9525">
                  <a:solidFill>
                    <a:srgbClr val="000000"/>
                  </a:solidFill>
                  <a:miter lim="800000"/>
                  <a:headEnd/>
                  <a:tailEnd/>
                </a:ln>
                <a:solidFill>
                  <a:srgbClr val="FFFFFF"/>
                </a:solidFill>
                <a:latin typeface="Arial Black"/>
              </a:rPr>
              <a:t>DIRECTING</a:t>
            </a:r>
          </a:p>
        </p:txBody>
      </p:sp>
      <p:sp>
        <p:nvSpPr>
          <p:cNvPr id="19512" name="Rectangle 56"/>
          <p:cNvSpPr>
            <a:spLocks noChangeArrowheads="1"/>
          </p:cNvSpPr>
          <p:nvPr/>
        </p:nvSpPr>
        <p:spPr bwMode="auto">
          <a:xfrm>
            <a:off x="6934200" y="3810000"/>
            <a:ext cx="990600" cy="381000"/>
          </a:xfrm>
          <a:prstGeom prst="rect">
            <a:avLst/>
          </a:prstGeom>
          <a:solidFill>
            <a:srgbClr val="FF99CC"/>
          </a:solidFill>
          <a:ln w="9525">
            <a:solidFill>
              <a:srgbClr val="0000FF"/>
            </a:solidFill>
            <a:miter lim="800000"/>
            <a:headEnd/>
            <a:tailEnd/>
          </a:ln>
          <a:effectLst>
            <a:outerShdw dist="35921" dir="2700000" algn="ctr" rotWithShape="0">
              <a:schemeClr val="bg2"/>
            </a:outerShdw>
          </a:effectLst>
        </p:spPr>
        <p:txBody>
          <a:bodyPr wrap="none" anchor="ctr"/>
          <a:lstStyle/>
          <a:p>
            <a:pPr algn="ctr">
              <a:defRPr/>
            </a:pPr>
            <a:endParaRPr lang="en-US" sz="1200" b="1">
              <a:latin typeface="Century Gothic" pitchFamily="34" charset="0"/>
            </a:endParaRPr>
          </a:p>
        </p:txBody>
      </p:sp>
      <p:sp>
        <p:nvSpPr>
          <p:cNvPr id="19513" name="WordArt 57"/>
          <p:cNvSpPr>
            <a:spLocks noChangeArrowheads="1" noChangeShapeType="1" noTextEdit="1"/>
          </p:cNvSpPr>
          <p:nvPr/>
        </p:nvSpPr>
        <p:spPr bwMode="auto">
          <a:xfrm>
            <a:off x="7010400" y="3962400"/>
            <a:ext cx="838200" cy="152400"/>
          </a:xfrm>
          <a:prstGeom prst="rect">
            <a:avLst/>
          </a:prstGeom>
        </p:spPr>
        <p:txBody>
          <a:bodyPr wrap="none" fromWordArt="1">
            <a:prstTxWarp prst="textPlain">
              <a:avLst>
                <a:gd name="adj" fmla="val 50000"/>
              </a:avLst>
            </a:prstTxWarp>
          </a:bodyPr>
          <a:lstStyle/>
          <a:p>
            <a:pPr algn="ctr"/>
            <a:r>
              <a:rPr lang="en-US" sz="1000" kern="10" dirty="0">
                <a:ln w="9525">
                  <a:solidFill>
                    <a:srgbClr val="000000"/>
                  </a:solidFill>
                  <a:miter lim="800000"/>
                  <a:headEnd/>
                  <a:tailEnd/>
                </a:ln>
                <a:solidFill>
                  <a:srgbClr val="FF9966"/>
                </a:solidFill>
                <a:latin typeface="Arial Black"/>
              </a:rPr>
              <a:t>LEADING</a:t>
            </a:r>
          </a:p>
        </p:txBody>
      </p:sp>
      <p:sp>
        <p:nvSpPr>
          <p:cNvPr id="19514" name="Rectangle 58"/>
          <p:cNvSpPr>
            <a:spLocks noChangeArrowheads="1"/>
          </p:cNvSpPr>
          <p:nvPr/>
        </p:nvSpPr>
        <p:spPr bwMode="auto">
          <a:xfrm>
            <a:off x="8001000" y="3810000"/>
            <a:ext cx="990600" cy="381000"/>
          </a:xfrm>
          <a:prstGeom prst="rect">
            <a:avLst/>
          </a:prstGeom>
          <a:solidFill>
            <a:srgbClr val="CCCCFF"/>
          </a:solidFill>
          <a:ln w="9525">
            <a:solidFill>
              <a:srgbClr val="0000FF"/>
            </a:solidFill>
            <a:miter lim="800000"/>
            <a:headEnd/>
            <a:tailEnd/>
          </a:ln>
          <a:effectLst>
            <a:outerShdw dist="35921" dir="2700000" algn="ctr" rotWithShape="0">
              <a:schemeClr val="bg2"/>
            </a:outerShdw>
          </a:effectLst>
        </p:spPr>
        <p:txBody>
          <a:bodyPr wrap="none" anchor="ctr"/>
          <a:lstStyle/>
          <a:p>
            <a:pPr algn="ctr">
              <a:defRPr/>
            </a:pPr>
            <a:endParaRPr lang="en-US" sz="1200" b="1">
              <a:latin typeface="Century Gothic" pitchFamily="34" charset="0"/>
            </a:endParaRPr>
          </a:p>
        </p:txBody>
      </p:sp>
      <p:sp>
        <p:nvSpPr>
          <p:cNvPr id="19515" name="WordArt 59"/>
          <p:cNvSpPr>
            <a:spLocks noChangeArrowheads="1" noChangeShapeType="1" noTextEdit="1"/>
          </p:cNvSpPr>
          <p:nvPr/>
        </p:nvSpPr>
        <p:spPr bwMode="auto">
          <a:xfrm>
            <a:off x="8077200" y="3962400"/>
            <a:ext cx="838200" cy="152400"/>
          </a:xfrm>
          <a:prstGeom prst="rect">
            <a:avLst/>
          </a:prstGeom>
        </p:spPr>
        <p:txBody>
          <a:bodyPr wrap="none" fromWordArt="1">
            <a:prstTxWarp prst="textPlain">
              <a:avLst>
                <a:gd name="adj" fmla="val 50000"/>
              </a:avLst>
            </a:prstTxWarp>
          </a:bodyPr>
          <a:lstStyle/>
          <a:p>
            <a:pPr algn="ctr"/>
            <a:r>
              <a:rPr lang="en-US" sz="1000" kern="10" dirty="0">
                <a:ln w="9525">
                  <a:solidFill>
                    <a:srgbClr val="000000"/>
                  </a:solidFill>
                  <a:miter lim="800000"/>
                  <a:headEnd/>
                  <a:tailEnd/>
                </a:ln>
                <a:solidFill>
                  <a:srgbClr val="FFFFFF"/>
                </a:solidFill>
                <a:latin typeface="Arial Black"/>
              </a:rPr>
              <a:t>STAFFING</a:t>
            </a:r>
          </a:p>
        </p:txBody>
      </p:sp>
      <p:sp>
        <p:nvSpPr>
          <p:cNvPr id="19516" name="Rectangle 60"/>
          <p:cNvSpPr>
            <a:spLocks noChangeArrowheads="1"/>
          </p:cNvSpPr>
          <p:nvPr/>
        </p:nvSpPr>
        <p:spPr bwMode="auto">
          <a:xfrm>
            <a:off x="8001000" y="4419600"/>
            <a:ext cx="990600" cy="381000"/>
          </a:xfrm>
          <a:prstGeom prst="rect">
            <a:avLst/>
          </a:prstGeom>
          <a:solidFill>
            <a:srgbClr val="CCCCFF"/>
          </a:solidFill>
          <a:ln w="9525">
            <a:solidFill>
              <a:srgbClr val="0000FF"/>
            </a:solidFill>
            <a:miter lim="800000"/>
            <a:headEnd/>
            <a:tailEnd/>
          </a:ln>
          <a:effectLst>
            <a:outerShdw dist="35921" dir="2700000" algn="ctr" rotWithShape="0">
              <a:schemeClr val="bg2"/>
            </a:outerShdw>
          </a:effectLst>
        </p:spPr>
        <p:txBody>
          <a:bodyPr wrap="none" anchor="ctr"/>
          <a:lstStyle/>
          <a:p>
            <a:pPr algn="ctr">
              <a:defRPr/>
            </a:pPr>
            <a:endParaRPr lang="en-US" sz="1200" b="1">
              <a:latin typeface="Century Gothic" pitchFamily="34" charset="0"/>
            </a:endParaRPr>
          </a:p>
        </p:txBody>
      </p:sp>
      <p:sp>
        <p:nvSpPr>
          <p:cNvPr id="19517" name="WordArt 61"/>
          <p:cNvSpPr>
            <a:spLocks noChangeArrowheads="1" noChangeShapeType="1" noTextEdit="1"/>
          </p:cNvSpPr>
          <p:nvPr/>
        </p:nvSpPr>
        <p:spPr bwMode="auto">
          <a:xfrm>
            <a:off x="8077200" y="4572000"/>
            <a:ext cx="838200" cy="152400"/>
          </a:xfrm>
          <a:prstGeom prst="rect">
            <a:avLst/>
          </a:prstGeom>
        </p:spPr>
        <p:txBody>
          <a:bodyPr wrap="none" fromWordArt="1">
            <a:prstTxWarp prst="textPlain">
              <a:avLst>
                <a:gd name="adj" fmla="val 50000"/>
              </a:avLst>
            </a:prstTxWarp>
          </a:bodyPr>
          <a:lstStyle/>
          <a:p>
            <a:pPr algn="ctr"/>
            <a:r>
              <a:rPr lang="en-US" sz="1000" kern="10" dirty="0">
                <a:ln w="9525">
                  <a:solidFill>
                    <a:srgbClr val="000000"/>
                  </a:solidFill>
                  <a:miter lim="800000"/>
                  <a:headEnd/>
                  <a:tailEnd/>
                </a:ln>
                <a:solidFill>
                  <a:srgbClr val="FFFFFF"/>
                </a:solidFill>
                <a:latin typeface="Arial Black"/>
              </a:rPr>
              <a:t>DIRECTING</a:t>
            </a:r>
          </a:p>
        </p:txBody>
      </p:sp>
      <p:sp>
        <p:nvSpPr>
          <p:cNvPr id="19518" name="Rectangle 62"/>
          <p:cNvSpPr>
            <a:spLocks noChangeArrowheads="1"/>
          </p:cNvSpPr>
          <p:nvPr/>
        </p:nvSpPr>
        <p:spPr bwMode="auto">
          <a:xfrm>
            <a:off x="8001000" y="5029200"/>
            <a:ext cx="990600" cy="381000"/>
          </a:xfrm>
          <a:prstGeom prst="rect">
            <a:avLst/>
          </a:prstGeom>
          <a:solidFill>
            <a:srgbClr val="CCCCFF"/>
          </a:solidFill>
          <a:ln w="9525">
            <a:solidFill>
              <a:srgbClr val="0000FF"/>
            </a:solidFill>
            <a:miter lim="800000"/>
            <a:headEnd/>
            <a:tailEnd/>
          </a:ln>
          <a:effectLst>
            <a:outerShdw dist="35921" dir="2700000" algn="ctr" rotWithShape="0">
              <a:schemeClr val="bg2"/>
            </a:outerShdw>
          </a:effectLst>
        </p:spPr>
        <p:txBody>
          <a:bodyPr wrap="none" anchor="ctr"/>
          <a:lstStyle/>
          <a:p>
            <a:pPr algn="ctr">
              <a:defRPr/>
            </a:pPr>
            <a:endParaRPr lang="en-US" sz="1200" b="1">
              <a:latin typeface="Century Gothic" pitchFamily="34" charset="0"/>
            </a:endParaRPr>
          </a:p>
        </p:txBody>
      </p:sp>
      <p:sp>
        <p:nvSpPr>
          <p:cNvPr id="19519" name="WordArt 63"/>
          <p:cNvSpPr>
            <a:spLocks noChangeArrowheads="1" noChangeShapeType="1" noTextEdit="1"/>
          </p:cNvSpPr>
          <p:nvPr/>
        </p:nvSpPr>
        <p:spPr bwMode="auto">
          <a:xfrm>
            <a:off x="8077200" y="5181600"/>
            <a:ext cx="838200" cy="152400"/>
          </a:xfrm>
          <a:prstGeom prst="rect">
            <a:avLst/>
          </a:prstGeom>
        </p:spPr>
        <p:txBody>
          <a:bodyPr wrap="none" fromWordArt="1">
            <a:prstTxWarp prst="textPlain">
              <a:avLst>
                <a:gd name="adj" fmla="val 50000"/>
              </a:avLst>
            </a:prstTxWarp>
          </a:bodyPr>
          <a:lstStyle/>
          <a:p>
            <a:pPr algn="ctr"/>
            <a:r>
              <a:rPr lang="en-US" sz="1000" kern="10">
                <a:ln w="9525">
                  <a:solidFill>
                    <a:srgbClr val="000000"/>
                  </a:solidFill>
                  <a:miter lim="800000"/>
                  <a:headEnd/>
                  <a:tailEnd/>
                </a:ln>
                <a:solidFill>
                  <a:srgbClr val="FFFFFF"/>
                </a:solidFill>
                <a:latin typeface="Arial Black"/>
              </a:rPr>
              <a:t>INNOVATING</a:t>
            </a:r>
          </a:p>
        </p:txBody>
      </p:sp>
      <p:sp>
        <p:nvSpPr>
          <p:cNvPr id="19520" name="Rectangle 64"/>
          <p:cNvSpPr>
            <a:spLocks noChangeArrowheads="1"/>
          </p:cNvSpPr>
          <p:nvPr/>
        </p:nvSpPr>
        <p:spPr bwMode="auto">
          <a:xfrm>
            <a:off x="8001000" y="5638800"/>
            <a:ext cx="990600" cy="381000"/>
          </a:xfrm>
          <a:prstGeom prst="rect">
            <a:avLst/>
          </a:prstGeom>
          <a:solidFill>
            <a:srgbClr val="CCCCFF"/>
          </a:solidFill>
          <a:ln w="9525">
            <a:solidFill>
              <a:srgbClr val="0000FF"/>
            </a:solidFill>
            <a:miter lim="800000"/>
            <a:headEnd/>
            <a:tailEnd/>
          </a:ln>
          <a:effectLst>
            <a:outerShdw dist="35921" dir="2700000" algn="ctr" rotWithShape="0">
              <a:schemeClr val="bg2"/>
            </a:outerShdw>
          </a:effectLst>
        </p:spPr>
        <p:txBody>
          <a:bodyPr wrap="none" anchor="ctr"/>
          <a:lstStyle/>
          <a:p>
            <a:pPr algn="ctr">
              <a:defRPr/>
            </a:pPr>
            <a:endParaRPr lang="en-US" sz="1200" b="1">
              <a:latin typeface="Century Gothic" pitchFamily="34" charset="0"/>
            </a:endParaRPr>
          </a:p>
        </p:txBody>
      </p:sp>
      <p:sp>
        <p:nvSpPr>
          <p:cNvPr id="19521" name="WordArt 65"/>
          <p:cNvSpPr>
            <a:spLocks noChangeArrowheads="1" noChangeShapeType="1" noTextEdit="1"/>
          </p:cNvSpPr>
          <p:nvPr/>
        </p:nvSpPr>
        <p:spPr bwMode="auto">
          <a:xfrm>
            <a:off x="8077200" y="5791200"/>
            <a:ext cx="838200" cy="152400"/>
          </a:xfrm>
          <a:prstGeom prst="rect">
            <a:avLst/>
          </a:prstGeom>
        </p:spPr>
        <p:txBody>
          <a:bodyPr wrap="none" fromWordArt="1">
            <a:prstTxWarp prst="textPlain">
              <a:avLst>
                <a:gd name="adj" fmla="val 50000"/>
              </a:avLst>
            </a:prstTxWarp>
          </a:bodyPr>
          <a:lstStyle/>
          <a:p>
            <a:pPr algn="ctr"/>
            <a:r>
              <a:rPr lang="en-US" sz="1000" kern="10" dirty="0">
                <a:ln w="9525">
                  <a:solidFill>
                    <a:srgbClr val="000000"/>
                  </a:solidFill>
                  <a:miter lim="800000"/>
                  <a:headEnd/>
                  <a:tailEnd/>
                </a:ln>
                <a:solidFill>
                  <a:srgbClr val="FFFFFF"/>
                </a:solidFill>
                <a:latin typeface="Arial Black"/>
              </a:rPr>
              <a:t>REPRESENTING</a:t>
            </a:r>
          </a:p>
        </p:txBody>
      </p:sp>
      <p:sp>
        <p:nvSpPr>
          <p:cNvPr id="19522" name="WordArt 66"/>
          <p:cNvSpPr>
            <a:spLocks noChangeArrowheads="1" noChangeShapeType="1" noTextEdit="1"/>
          </p:cNvSpPr>
          <p:nvPr/>
        </p:nvSpPr>
        <p:spPr bwMode="auto">
          <a:xfrm>
            <a:off x="609600" y="1981200"/>
            <a:ext cx="838200" cy="228600"/>
          </a:xfrm>
          <a:prstGeom prst="rect">
            <a:avLst/>
          </a:prstGeom>
        </p:spPr>
        <p:txBody>
          <a:bodyPr wrap="none" fromWordArt="1">
            <a:prstTxWarp prst="textPlain">
              <a:avLst>
                <a:gd name="adj" fmla="val 50000"/>
              </a:avLst>
            </a:prstTxWarp>
          </a:bodyPr>
          <a:lstStyle/>
          <a:p>
            <a:pPr algn="ctr"/>
            <a:r>
              <a:rPr lang="en-US" sz="900" b="1" kern="10" dirty="0">
                <a:ln w="19050">
                  <a:solidFill>
                    <a:srgbClr val="99CCFF"/>
                  </a:solidFill>
                  <a:miter lim="800000"/>
                  <a:headEnd/>
                  <a:tailEnd/>
                </a:ln>
                <a:solidFill>
                  <a:srgbClr val="FF9999"/>
                </a:solidFill>
                <a:effectLst>
                  <a:outerShdw dist="35921" dir="2700000" algn="ctr" rotWithShape="0">
                    <a:srgbClr val="990000"/>
                  </a:outerShdw>
                </a:effectLst>
                <a:latin typeface="Century Gothic"/>
              </a:rPr>
              <a:t>L.UTHER</a:t>
            </a:r>
          </a:p>
          <a:p>
            <a:pPr algn="ctr"/>
            <a:r>
              <a:rPr lang="en-US" sz="900" b="1" kern="10" dirty="0">
                <a:ln w="19050">
                  <a:solidFill>
                    <a:srgbClr val="99CCFF"/>
                  </a:solidFill>
                  <a:miter lim="800000"/>
                  <a:headEnd/>
                  <a:tailEnd/>
                </a:ln>
                <a:solidFill>
                  <a:srgbClr val="FF9999"/>
                </a:solidFill>
                <a:effectLst>
                  <a:outerShdw dist="35921" dir="2700000" algn="ctr" rotWithShape="0">
                    <a:srgbClr val="990000"/>
                  </a:outerShdw>
                </a:effectLst>
                <a:latin typeface="Century Gothic"/>
              </a:rPr>
              <a:t>GULLICK</a:t>
            </a:r>
          </a:p>
        </p:txBody>
      </p:sp>
      <p:sp>
        <p:nvSpPr>
          <p:cNvPr id="19523" name="WordArt 67"/>
          <p:cNvSpPr>
            <a:spLocks noChangeArrowheads="1" noChangeShapeType="1" noTextEdit="1"/>
          </p:cNvSpPr>
          <p:nvPr/>
        </p:nvSpPr>
        <p:spPr bwMode="auto">
          <a:xfrm>
            <a:off x="1676400" y="1981200"/>
            <a:ext cx="838200" cy="228600"/>
          </a:xfrm>
          <a:prstGeom prst="rect">
            <a:avLst/>
          </a:prstGeom>
        </p:spPr>
        <p:txBody>
          <a:bodyPr wrap="none" fromWordArt="1">
            <a:prstTxWarp prst="textPlain">
              <a:avLst>
                <a:gd name="adj" fmla="val 50000"/>
              </a:avLst>
            </a:prstTxWarp>
          </a:bodyPr>
          <a:lstStyle/>
          <a:p>
            <a:pPr algn="ctr"/>
            <a:r>
              <a:rPr lang="en-US" sz="1000" b="1" kern="10">
                <a:ln w="19050">
                  <a:solidFill>
                    <a:srgbClr val="99CCFF"/>
                  </a:solidFill>
                  <a:miter lim="800000"/>
                  <a:headEnd/>
                  <a:tailEnd/>
                </a:ln>
                <a:solidFill>
                  <a:srgbClr val="0066CC"/>
                </a:solidFill>
                <a:effectLst>
                  <a:outerShdw dist="35921" dir="2700000" algn="ctr" rotWithShape="0">
                    <a:srgbClr val="990000"/>
                  </a:outerShdw>
                </a:effectLst>
                <a:latin typeface="Century Gothic"/>
              </a:rPr>
              <a:t>GEORGE</a:t>
            </a:r>
          </a:p>
          <a:p>
            <a:pPr algn="ctr"/>
            <a:r>
              <a:rPr lang="en-US" sz="1000" b="1" kern="10">
                <a:ln w="19050">
                  <a:solidFill>
                    <a:srgbClr val="99CCFF"/>
                  </a:solidFill>
                  <a:miter lim="800000"/>
                  <a:headEnd/>
                  <a:tailEnd/>
                </a:ln>
                <a:solidFill>
                  <a:srgbClr val="0066CC"/>
                </a:solidFill>
                <a:effectLst>
                  <a:outerShdw dist="35921" dir="2700000" algn="ctr" rotWithShape="0">
                    <a:srgbClr val="990000"/>
                  </a:outerShdw>
                </a:effectLst>
                <a:latin typeface="Century Gothic"/>
              </a:rPr>
              <a:t>TERRY</a:t>
            </a:r>
          </a:p>
        </p:txBody>
      </p:sp>
      <p:sp>
        <p:nvSpPr>
          <p:cNvPr id="19524" name="WordArt 68"/>
          <p:cNvSpPr>
            <a:spLocks noChangeArrowheads="1" noChangeShapeType="1" noTextEdit="1"/>
          </p:cNvSpPr>
          <p:nvPr/>
        </p:nvSpPr>
        <p:spPr bwMode="auto">
          <a:xfrm>
            <a:off x="2743200" y="1981200"/>
            <a:ext cx="838200" cy="228600"/>
          </a:xfrm>
          <a:prstGeom prst="rect">
            <a:avLst/>
          </a:prstGeom>
        </p:spPr>
        <p:txBody>
          <a:bodyPr wrap="none" fromWordArt="1">
            <a:prstTxWarp prst="textPlain">
              <a:avLst>
                <a:gd name="adj" fmla="val 50000"/>
              </a:avLst>
            </a:prstTxWarp>
          </a:bodyPr>
          <a:lstStyle/>
          <a:p>
            <a:pPr algn="ctr"/>
            <a:r>
              <a:rPr lang="en-US" sz="1000" b="1" kern="10">
                <a:ln w="19050">
                  <a:solidFill>
                    <a:srgbClr val="99CCFF"/>
                  </a:solidFill>
                  <a:miter lim="800000"/>
                  <a:headEnd/>
                  <a:tailEnd/>
                </a:ln>
                <a:solidFill>
                  <a:srgbClr val="0066CC"/>
                </a:solidFill>
                <a:effectLst>
                  <a:outerShdw dist="35921" dir="2700000" algn="ctr" rotWithShape="0">
                    <a:srgbClr val="990000"/>
                  </a:outerShdw>
                </a:effectLst>
                <a:latin typeface="Century Gothic"/>
              </a:rPr>
              <a:t>JAMES</a:t>
            </a:r>
          </a:p>
          <a:p>
            <a:pPr algn="ctr"/>
            <a:r>
              <a:rPr lang="en-US" sz="1000" b="1" kern="10">
                <a:ln w="19050">
                  <a:solidFill>
                    <a:srgbClr val="99CCFF"/>
                  </a:solidFill>
                  <a:miter lim="800000"/>
                  <a:headEnd/>
                  <a:tailEnd/>
                </a:ln>
                <a:solidFill>
                  <a:srgbClr val="0066CC"/>
                </a:solidFill>
                <a:effectLst>
                  <a:outerShdw dist="35921" dir="2700000" algn="ctr" rotWithShape="0">
                    <a:srgbClr val="990000"/>
                  </a:outerShdw>
                </a:effectLst>
                <a:latin typeface="Century Gothic"/>
              </a:rPr>
              <a:t>A.F. STONER</a:t>
            </a:r>
          </a:p>
        </p:txBody>
      </p:sp>
      <p:sp>
        <p:nvSpPr>
          <p:cNvPr id="19525" name="WordArt 69"/>
          <p:cNvSpPr>
            <a:spLocks noChangeArrowheads="1" noChangeShapeType="1" noTextEdit="1"/>
          </p:cNvSpPr>
          <p:nvPr/>
        </p:nvSpPr>
        <p:spPr bwMode="auto">
          <a:xfrm>
            <a:off x="4876800" y="1981200"/>
            <a:ext cx="838200" cy="228600"/>
          </a:xfrm>
          <a:prstGeom prst="rect">
            <a:avLst/>
          </a:prstGeom>
        </p:spPr>
        <p:txBody>
          <a:bodyPr wrap="none" fromWordArt="1">
            <a:prstTxWarp prst="textPlain">
              <a:avLst>
                <a:gd name="adj" fmla="val 50000"/>
              </a:avLst>
            </a:prstTxWarp>
          </a:bodyPr>
          <a:lstStyle/>
          <a:p>
            <a:pPr algn="ctr"/>
            <a:r>
              <a:rPr lang="en-US" sz="1000" b="1" kern="10">
                <a:ln w="19050">
                  <a:solidFill>
                    <a:srgbClr val="99CCFF"/>
                  </a:solidFill>
                  <a:miter lim="800000"/>
                  <a:headEnd/>
                  <a:tailEnd/>
                </a:ln>
                <a:solidFill>
                  <a:srgbClr val="0066CC"/>
                </a:solidFill>
                <a:effectLst>
                  <a:outerShdw dist="35921" dir="2700000" algn="ctr" rotWithShape="0">
                    <a:srgbClr val="990000"/>
                  </a:outerShdw>
                </a:effectLst>
                <a:latin typeface="Century Gothic"/>
              </a:rPr>
              <a:t>KOONTZ &amp; </a:t>
            </a:r>
          </a:p>
          <a:p>
            <a:pPr algn="ctr"/>
            <a:r>
              <a:rPr lang="en-US" sz="1000" b="1" kern="10">
                <a:ln w="19050">
                  <a:solidFill>
                    <a:srgbClr val="99CCFF"/>
                  </a:solidFill>
                  <a:miter lim="800000"/>
                  <a:headEnd/>
                  <a:tailEnd/>
                </a:ln>
                <a:solidFill>
                  <a:srgbClr val="0066CC"/>
                </a:solidFill>
                <a:effectLst>
                  <a:outerShdw dist="35921" dir="2700000" algn="ctr" rotWithShape="0">
                    <a:srgbClr val="990000"/>
                  </a:outerShdw>
                </a:effectLst>
                <a:latin typeface="Century Gothic"/>
              </a:rPr>
              <a:t>O'DONNEL</a:t>
            </a:r>
          </a:p>
        </p:txBody>
      </p:sp>
      <p:sp>
        <p:nvSpPr>
          <p:cNvPr id="19526" name="WordArt 70"/>
          <p:cNvSpPr>
            <a:spLocks noChangeArrowheads="1" noChangeShapeType="1" noTextEdit="1"/>
          </p:cNvSpPr>
          <p:nvPr/>
        </p:nvSpPr>
        <p:spPr bwMode="auto">
          <a:xfrm>
            <a:off x="5943600" y="1981200"/>
            <a:ext cx="838200" cy="228600"/>
          </a:xfrm>
          <a:prstGeom prst="rect">
            <a:avLst/>
          </a:prstGeom>
        </p:spPr>
        <p:txBody>
          <a:bodyPr wrap="none" fromWordArt="1">
            <a:prstTxWarp prst="textPlain">
              <a:avLst>
                <a:gd name="adj" fmla="val 50000"/>
              </a:avLst>
            </a:prstTxWarp>
          </a:bodyPr>
          <a:lstStyle/>
          <a:p>
            <a:pPr algn="ctr"/>
            <a:r>
              <a:rPr lang="en-US" sz="1000" b="1" kern="10">
                <a:ln w="19050">
                  <a:solidFill>
                    <a:srgbClr val="99CCFF"/>
                  </a:solidFill>
                  <a:miter lim="800000"/>
                  <a:headEnd/>
                  <a:tailEnd/>
                </a:ln>
                <a:solidFill>
                  <a:srgbClr val="FFFFCC"/>
                </a:solidFill>
                <a:effectLst>
                  <a:outerShdw dist="35921" dir="2700000" algn="ctr" rotWithShape="0">
                    <a:srgbClr val="990000"/>
                  </a:outerShdw>
                </a:effectLst>
                <a:latin typeface="Century Gothic"/>
              </a:rPr>
              <a:t>NICKELS &amp;</a:t>
            </a:r>
          </a:p>
          <a:p>
            <a:pPr algn="ctr"/>
            <a:r>
              <a:rPr lang="en-US" sz="1000" b="1" kern="10">
                <a:ln w="19050">
                  <a:solidFill>
                    <a:srgbClr val="99CCFF"/>
                  </a:solidFill>
                  <a:miter lim="800000"/>
                  <a:headEnd/>
                  <a:tailEnd/>
                </a:ln>
                <a:solidFill>
                  <a:srgbClr val="FFFFCC"/>
                </a:solidFill>
                <a:effectLst>
                  <a:outerShdw dist="35921" dir="2700000" algn="ctr" rotWithShape="0">
                    <a:srgbClr val="990000"/>
                  </a:outerShdw>
                </a:effectLst>
                <a:latin typeface="Century Gothic"/>
              </a:rPr>
              <a:t>McHUGH</a:t>
            </a:r>
          </a:p>
        </p:txBody>
      </p:sp>
      <p:sp>
        <p:nvSpPr>
          <p:cNvPr id="19527" name="WordArt 71"/>
          <p:cNvSpPr>
            <a:spLocks noChangeArrowheads="1" noChangeShapeType="1" noTextEdit="1"/>
          </p:cNvSpPr>
          <p:nvPr/>
        </p:nvSpPr>
        <p:spPr bwMode="auto">
          <a:xfrm>
            <a:off x="7010400" y="1981200"/>
            <a:ext cx="838200" cy="228600"/>
          </a:xfrm>
          <a:prstGeom prst="rect">
            <a:avLst/>
          </a:prstGeom>
        </p:spPr>
        <p:txBody>
          <a:bodyPr wrap="none" fromWordArt="1">
            <a:prstTxWarp prst="textPlain">
              <a:avLst>
                <a:gd name="adj" fmla="val 50000"/>
              </a:avLst>
            </a:prstTxWarp>
          </a:bodyPr>
          <a:lstStyle/>
          <a:p>
            <a:pPr algn="ctr"/>
            <a:r>
              <a:rPr lang="en-US" sz="1000" b="1" kern="10">
                <a:ln w="19050">
                  <a:solidFill>
                    <a:srgbClr val="99CCFF"/>
                  </a:solidFill>
                  <a:miter lim="800000"/>
                  <a:headEnd/>
                  <a:tailEnd/>
                </a:ln>
                <a:solidFill>
                  <a:srgbClr val="0066CC"/>
                </a:solidFill>
                <a:effectLst>
                  <a:outerShdw dist="35921" dir="2700000" algn="ctr" rotWithShape="0">
                    <a:srgbClr val="990000"/>
                  </a:outerShdw>
                </a:effectLst>
                <a:latin typeface="Century Gothic"/>
              </a:rPr>
              <a:t>RICHARD</a:t>
            </a:r>
          </a:p>
          <a:p>
            <a:pPr algn="ctr"/>
            <a:r>
              <a:rPr lang="en-US" sz="1000" b="1" kern="10">
                <a:ln w="19050">
                  <a:solidFill>
                    <a:srgbClr val="99CCFF"/>
                  </a:solidFill>
                  <a:miter lim="800000"/>
                  <a:headEnd/>
                  <a:tailEnd/>
                </a:ln>
                <a:solidFill>
                  <a:srgbClr val="0066CC"/>
                </a:solidFill>
                <a:effectLst>
                  <a:outerShdw dist="35921" dir="2700000" algn="ctr" rotWithShape="0">
                    <a:srgbClr val="990000"/>
                  </a:outerShdw>
                </a:effectLst>
                <a:latin typeface="Century Gothic"/>
              </a:rPr>
              <a:t>W. GRIFFIN</a:t>
            </a:r>
          </a:p>
        </p:txBody>
      </p:sp>
      <p:sp>
        <p:nvSpPr>
          <p:cNvPr id="19528" name="WordArt 72"/>
          <p:cNvSpPr>
            <a:spLocks noChangeArrowheads="1" noChangeShapeType="1" noTextEdit="1"/>
          </p:cNvSpPr>
          <p:nvPr/>
        </p:nvSpPr>
        <p:spPr bwMode="auto">
          <a:xfrm>
            <a:off x="8077200" y="1981200"/>
            <a:ext cx="838200" cy="161925"/>
          </a:xfrm>
          <a:prstGeom prst="rect">
            <a:avLst/>
          </a:prstGeom>
        </p:spPr>
        <p:txBody>
          <a:bodyPr wrap="none" fromWordArt="1">
            <a:prstTxWarp prst="textPlain">
              <a:avLst>
                <a:gd name="adj" fmla="val 50000"/>
              </a:avLst>
            </a:prstTxWarp>
          </a:bodyPr>
          <a:lstStyle/>
          <a:p>
            <a:pPr algn="ctr"/>
            <a:r>
              <a:rPr lang="en-US" sz="1000" b="1" kern="10">
                <a:ln w="19050">
                  <a:solidFill>
                    <a:srgbClr val="99CCFF"/>
                  </a:solidFill>
                  <a:miter lim="800000"/>
                  <a:headEnd/>
                  <a:tailEnd/>
                </a:ln>
                <a:solidFill>
                  <a:srgbClr val="0066CC"/>
                </a:solidFill>
                <a:effectLst>
                  <a:outerShdw dist="35921" dir="2700000" algn="ctr" rotWithShape="0">
                    <a:srgbClr val="990000"/>
                  </a:outerShdw>
                </a:effectLst>
                <a:latin typeface="Century Gothic"/>
              </a:rPr>
              <a:t>ERNEST DALE</a:t>
            </a:r>
          </a:p>
        </p:txBody>
      </p:sp>
      <p:sp>
        <p:nvSpPr>
          <p:cNvPr id="19529" name="AutoShape 73"/>
          <p:cNvSpPr>
            <a:spLocks noChangeArrowheads="1"/>
          </p:cNvSpPr>
          <p:nvPr/>
        </p:nvSpPr>
        <p:spPr bwMode="auto">
          <a:xfrm>
            <a:off x="838200" y="2362200"/>
            <a:ext cx="228600" cy="228600"/>
          </a:xfrm>
          <a:prstGeom prst="downArrow">
            <a:avLst>
              <a:gd name="adj1" fmla="val 50000"/>
              <a:gd name="adj2" fmla="val 25000"/>
            </a:avLst>
          </a:prstGeom>
          <a:solidFill>
            <a:srgbClr val="FF9999"/>
          </a:solidFill>
          <a:ln w="9525">
            <a:solidFill>
              <a:srgbClr val="CCCCFF"/>
            </a:solidFill>
            <a:miter lim="800000"/>
            <a:headEnd/>
            <a:tailEnd/>
          </a:ln>
        </p:spPr>
        <p:txBody>
          <a:bodyPr wrap="none" anchor="ctr"/>
          <a:lstStyle/>
          <a:p>
            <a:endParaRPr lang="en-US"/>
          </a:p>
        </p:txBody>
      </p:sp>
      <p:sp>
        <p:nvSpPr>
          <p:cNvPr id="19530" name="AutoShape 74"/>
          <p:cNvSpPr>
            <a:spLocks noChangeArrowheads="1"/>
          </p:cNvSpPr>
          <p:nvPr/>
        </p:nvSpPr>
        <p:spPr bwMode="auto">
          <a:xfrm>
            <a:off x="838200" y="2971800"/>
            <a:ext cx="228600" cy="228600"/>
          </a:xfrm>
          <a:prstGeom prst="downArrow">
            <a:avLst>
              <a:gd name="adj1" fmla="val 50000"/>
              <a:gd name="adj2" fmla="val 25000"/>
            </a:avLst>
          </a:prstGeom>
          <a:solidFill>
            <a:srgbClr val="FF9999"/>
          </a:solidFill>
          <a:ln w="9525">
            <a:solidFill>
              <a:srgbClr val="CCCCFF"/>
            </a:solidFill>
            <a:miter lim="800000"/>
            <a:headEnd/>
            <a:tailEnd/>
          </a:ln>
        </p:spPr>
        <p:txBody>
          <a:bodyPr wrap="none" anchor="ctr"/>
          <a:lstStyle/>
          <a:p>
            <a:endParaRPr lang="en-US"/>
          </a:p>
        </p:txBody>
      </p:sp>
      <p:sp>
        <p:nvSpPr>
          <p:cNvPr id="19531" name="AutoShape 75"/>
          <p:cNvSpPr>
            <a:spLocks noChangeArrowheads="1"/>
          </p:cNvSpPr>
          <p:nvPr/>
        </p:nvSpPr>
        <p:spPr bwMode="auto">
          <a:xfrm>
            <a:off x="838200" y="3581400"/>
            <a:ext cx="228600" cy="228600"/>
          </a:xfrm>
          <a:prstGeom prst="downArrow">
            <a:avLst>
              <a:gd name="adj1" fmla="val 50000"/>
              <a:gd name="adj2" fmla="val 25000"/>
            </a:avLst>
          </a:prstGeom>
          <a:solidFill>
            <a:srgbClr val="FF9999"/>
          </a:solidFill>
          <a:ln w="9525">
            <a:solidFill>
              <a:srgbClr val="CCCCFF"/>
            </a:solidFill>
            <a:miter lim="800000"/>
            <a:headEnd/>
            <a:tailEnd/>
          </a:ln>
        </p:spPr>
        <p:txBody>
          <a:bodyPr wrap="none" anchor="ctr"/>
          <a:lstStyle/>
          <a:p>
            <a:endParaRPr lang="en-US"/>
          </a:p>
        </p:txBody>
      </p:sp>
      <p:sp>
        <p:nvSpPr>
          <p:cNvPr id="19532" name="AutoShape 76"/>
          <p:cNvSpPr>
            <a:spLocks noChangeArrowheads="1"/>
          </p:cNvSpPr>
          <p:nvPr/>
        </p:nvSpPr>
        <p:spPr bwMode="auto">
          <a:xfrm>
            <a:off x="838200" y="4191000"/>
            <a:ext cx="228600" cy="228600"/>
          </a:xfrm>
          <a:prstGeom prst="downArrow">
            <a:avLst>
              <a:gd name="adj1" fmla="val 50000"/>
              <a:gd name="adj2" fmla="val 25000"/>
            </a:avLst>
          </a:prstGeom>
          <a:solidFill>
            <a:srgbClr val="FF9999"/>
          </a:solidFill>
          <a:ln w="9525">
            <a:solidFill>
              <a:srgbClr val="CCCCFF"/>
            </a:solidFill>
            <a:miter lim="800000"/>
            <a:headEnd/>
            <a:tailEnd/>
          </a:ln>
        </p:spPr>
        <p:txBody>
          <a:bodyPr wrap="none" anchor="ctr"/>
          <a:lstStyle/>
          <a:p>
            <a:endParaRPr lang="en-US"/>
          </a:p>
        </p:txBody>
      </p:sp>
      <p:sp>
        <p:nvSpPr>
          <p:cNvPr id="19533" name="AutoShape 77"/>
          <p:cNvSpPr>
            <a:spLocks noChangeArrowheads="1"/>
          </p:cNvSpPr>
          <p:nvPr/>
        </p:nvSpPr>
        <p:spPr bwMode="auto">
          <a:xfrm>
            <a:off x="838200" y="4800600"/>
            <a:ext cx="228600" cy="228600"/>
          </a:xfrm>
          <a:prstGeom prst="downArrow">
            <a:avLst>
              <a:gd name="adj1" fmla="val 50000"/>
              <a:gd name="adj2" fmla="val 25000"/>
            </a:avLst>
          </a:prstGeom>
          <a:solidFill>
            <a:srgbClr val="FF9999"/>
          </a:solidFill>
          <a:ln w="9525">
            <a:solidFill>
              <a:srgbClr val="CCCCFF"/>
            </a:solidFill>
            <a:miter lim="800000"/>
            <a:headEnd/>
            <a:tailEnd/>
          </a:ln>
        </p:spPr>
        <p:txBody>
          <a:bodyPr wrap="none" anchor="ctr"/>
          <a:lstStyle/>
          <a:p>
            <a:endParaRPr lang="en-US"/>
          </a:p>
        </p:txBody>
      </p:sp>
      <p:sp>
        <p:nvSpPr>
          <p:cNvPr id="19534" name="AutoShape 78"/>
          <p:cNvSpPr>
            <a:spLocks noChangeArrowheads="1"/>
          </p:cNvSpPr>
          <p:nvPr/>
        </p:nvSpPr>
        <p:spPr bwMode="auto">
          <a:xfrm>
            <a:off x="838200" y="5410200"/>
            <a:ext cx="228600" cy="228600"/>
          </a:xfrm>
          <a:prstGeom prst="downArrow">
            <a:avLst>
              <a:gd name="adj1" fmla="val 50000"/>
              <a:gd name="adj2" fmla="val 25000"/>
            </a:avLst>
          </a:prstGeom>
          <a:solidFill>
            <a:srgbClr val="FF9999"/>
          </a:solidFill>
          <a:ln w="9525">
            <a:solidFill>
              <a:srgbClr val="CCCCFF"/>
            </a:solidFill>
            <a:miter lim="800000"/>
            <a:headEnd/>
            <a:tailEnd/>
          </a:ln>
        </p:spPr>
        <p:txBody>
          <a:bodyPr wrap="none" anchor="ctr"/>
          <a:lstStyle/>
          <a:p>
            <a:endParaRPr lang="en-US"/>
          </a:p>
        </p:txBody>
      </p:sp>
      <p:sp>
        <p:nvSpPr>
          <p:cNvPr id="19535" name="AutoShape 79"/>
          <p:cNvSpPr>
            <a:spLocks noChangeArrowheads="1"/>
          </p:cNvSpPr>
          <p:nvPr/>
        </p:nvSpPr>
        <p:spPr bwMode="auto">
          <a:xfrm>
            <a:off x="838200" y="6019800"/>
            <a:ext cx="228600" cy="228600"/>
          </a:xfrm>
          <a:prstGeom prst="downArrow">
            <a:avLst>
              <a:gd name="adj1" fmla="val 50000"/>
              <a:gd name="adj2" fmla="val 25000"/>
            </a:avLst>
          </a:prstGeom>
          <a:solidFill>
            <a:srgbClr val="FF9999"/>
          </a:solidFill>
          <a:ln w="9525">
            <a:solidFill>
              <a:srgbClr val="CCCCFF"/>
            </a:solidFill>
            <a:miter lim="800000"/>
            <a:headEnd/>
            <a:tailEnd/>
          </a:ln>
        </p:spPr>
        <p:txBody>
          <a:bodyPr wrap="none" anchor="ctr"/>
          <a:lstStyle/>
          <a:p>
            <a:endParaRPr lang="en-US"/>
          </a:p>
        </p:txBody>
      </p:sp>
      <p:sp>
        <p:nvSpPr>
          <p:cNvPr id="19536" name="AutoShape 80"/>
          <p:cNvSpPr>
            <a:spLocks noChangeArrowheads="1"/>
          </p:cNvSpPr>
          <p:nvPr/>
        </p:nvSpPr>
        <p:spPr bwMode="auto">
          <a:xfrm>
            <a:off x="1981200" y="2362200"/>
            <a:ext cx="228600" cy="228600"/>
          </a:xfrm>
          <a:prstGeom prst="downArrow">
            <a:avLst>
              <a:gd name="adj1" fmla="val 50000"/>
              <a:gd name="adj2" fmla="val 25000"/>
            </a:avLst>
          </a:prstGeom>
          <a:solidFill>
            <a:schemeClr val="accent2"/>
          </a:solidFill>
          <a:ln w="9525">
            <a:solidFill>
              <a:srgbClr val="CCCCFF"/>
            </a:solidFill>
            <a:miter lim="800000"/>
            <a:headEnd/>
            <a:tailEnd/>
          </a:ln>
        </p:spPr>
        <p:txBody>
          <a:bodyPr wrap="none" anchor="ctr"/>
          <a:lstStyle/>
          <a:p>
            <a:endParaRPr lang="en-US"/>
          </a:p>
        </p:txBody>
      </p:sp>
      <p:sp>
        <p:nvSpPr>
          <p:cNvPr id="19537" name="AutoShape 81"/>
          <p:cNvSpPr>
            <a:spLocks noChangeArrowheads="1"/>
          </p:cNvSpPr>
          <p:nvPr/>
        </p:nvSpPr>
        <p:spPr bwMode="auto">
          <a:xfrm>
            <a:off x="1981200" y="2971800"/>
            <a:ext cx="228600" cy="228600"/>
          </a:xfrm>
          <a:prstGeom prst="downArrow">
            <a:avLst>
              <a:gd name="adj1" fmla="val 50000"/>
              <a:gd name="adj2" fmla="val 25000"/>
            </a:avLst>
          </a:prstGeom>
          <a:solidFill>
            <a:schemeClr val="accent2"/>
          </a:solidFill>
          <a:ln w="9525">
            <a:solidFill>
              <a:srgbClr val="CCCCFF"/>
            </a:solidFill>
            <a:miter lim="800000"/>
            <a:headEnd/>
            <a:tailEnd/>
          </a:ln>
        </p:spPr>
        <p:txBody>
          <a:bodyPr wrap="none" anchor="ctr"/>
          <a:lstStyle/>
          <a:p>
            <a:endParaRPr lang="en-US"/>
          </a:p>
        </p:txBody>
      </p:sp>
      <p:sp>
        <p:nvSpPr>
          <p:cNvPr id="19538" name="AutoShape 82"/>
          <p:cNvSpPr>
            <a:spLocks noChangeArrowheads="1"/>
          </p:cNvSpPr>
          <p:nvPr/>
        </p:nvSpPr>
        <p:spPr bwMode="auto">
          <a:xfrm>
            <a:off x="1981200" y="3581400"/>
            <a:ext cx="228600" cy="228600"/>
          </a:xfrm>
          <a:prstGeom prst="downArrow">
            <a:avLst>
              <a:gd name="adj1" fmla="val 50000"/>
              <a:gd name="adj2" fmla="val 25000"/>
            </a:avLst>
          </a:prstGeom>
          <a:solidFill>
            <a:schemeClr val="accent2"/>
          </a:solidFill>
          <a:ln w="9525">
            <a:solidFill>
              <a:srgbClr val="CCCCFF"/>
            </a:solidFill>
            <a:miter lim="800000"/>
            <a:headEnd/>
            <a:tailEnd/>
          </a:ln>
        </p:spPr>
        <p:txBody>
          <a:bodyPr wrap="none" anchor="ctr"/>
          <a:lstStyle/>
          <a:p>
            <a:endParaRPr lang="en-US"/>
          </a:p>
        </p:txBody>
      </p:sp>
      <p:sp>
        <p:nvSpPr>
          <p:cNvPr id="19539" name="AutoShape 83"/>
          <p:cNvSpPr>
            <a:spLocks noChangeArrowheads="1"/>
          </p:cNvSpPr>
          <p:nvPr/>
        </p:nvSpPr>
        <p:spPr bwMode="auto">
          <a:xfrm>
            <a:off x="1981200" y="4191000"/>
            <a:ext cx="228600" cy="1981200"/>
          </a:xfrm>
          <a:prstGeom prst="downArrow">
            <a:avLst>
              <a:gd name="adj1" fmla="val 50000"/>
              <a:gd name="adj2" fmla="val 216667"/>
            </a:avLst>
          </a:prstGeom>
          <a:solidFill>
            <a:schemeClr val="accent2"/>
          </a:solidFill>
          <a:ln w="9525">
            <a:solidFill>
              <a:srgbClr val="CCCCFF"/>
            </a:solidFill>
            <a:miter lim="800000"/>
            <a:headEnd/>
            <a:tailEnd/>
          </a:ln>
        </p:spPr>
        <p:txBody>
          <a:bodyPr wrap="none" anchor="ctr"/>
          <a:lstStyle/>
          <a:p>
            <a:endParaRPr lang="en-US"/>
          </a:p>
        </p:txBody>
      </p:sp>
      <p:sp>
        <p:nvSpPr>
          <p:cNvPr id="19540" name="AutoShape 84"/>
          <p:cNvSpPr>
            <a:spLocks noChangeArrowheads="1"/>
          </p:cNvSpPr>
          <p:nvPr/>
        </p:nvSpPr>
        <p:spPr bwMode="auto">
          <a:xfrm>
            <a:off x="3048000" y="2362200"/>
            <a:ext cx="228600" cy="228600"/>
          </a:xfrm>
          <a:prstGeom prst="downArrow">
            <a:avLst>
              <a:gd name="adj1" fmla="val 50000"/>
              <a:gd name="adj2" fmla="val 25000"/>
            </a:avLst>
          </a:prstGeom>
          <a:solidFill>
            <a:srgbClr val="CCFFCC"/>
          </a:solidFill>
          <a:ln w="9525">
            <a:solidFill>
              <a:srgbClr val="CCCCFF"/>
            </a:solidFill>
            <a:miter lim="800000"/>
            <a:headEnd/>
            <a:tailEnd/>
          </a:ln>
        </p:spPr>
        <p:txBody>
          <a:bodyPr wrap="none" anchor="ctr"/>
          <a:lstStyle/>
          <a:p>
            <a:endParaRPr lang="en-US"/>
          </a:p>
        </p:txBody>
      </p:sp>
      <p:sp>
        <p:nvSpPr>
          <p:cNvPr id="19541" name="AutoShape 85"/>
          <p:cNvSpPr>
            <a:spLocks noChangeArrowheads="1"/>
          </p:cNvSpPr>
          <p:nvPr/>
        </p:nvSpPr>
        <p:spPr bwMode="auto">
          <a:xfrm>
            <a:off x="3048000" y="2971800"/>
            <a:ext cx="228600" cy="228600"/>
          </a:xfrm>
          <a:prstGeom prst="downArrow">
            <a:avLst>
              <a:gd name="adj1" fmla="val 50000"/>
              <a:gd name="adj2" fmla="val 25000"/>
            </a:avLst>
          </a:prstGeom>
          <a:solidFill>
            <a:srgbClr val="CCFFCC"/>
          </a:solidFill>
          <a:ln w="9525">
            <a:solidFill>
              <a:srgbClr val="CCCCFF"/>
            </a:solidFill>
            <a:miter lim="800000"/>
            <a:headEnd/>
            <a:tailEnd/>
          </a:ln>
        </p:spPr>
        <p:txBody>
          <a:bodyPr wrap="none" anchor="ctr"/>
          <a:lstStyle/>
          <a:p>
            <a:endParaRPr lang="en-US"/>
          </a:p>
        </p:txBody>
      </p:sp>
      <p:sp>
        <p:nvSpPr>
          <p:cNvPr id="19542" name="AutoShape 86"/>
          <p:cNvSpPr>
            <a:spLocks noChangeArrowheads="1"/>
          </p:cNvSpPr>
          <p:nvPr/>
        </p:nvSpPr>
        <p:spPr bwMode="auto">
          <a:xfrm>
            <a:off x="3048000" y="3581400"/>
            <a:ext cx="228600" cy="228600"/>
          </a:xfrm>
          <a:prstGeom prst="downArrow">
            <a:avLst>
              <a:gd name="adj1" fmla="val 50000"/>
              <a:gd name="adj2" fmla="val 25000"/>
            </a:avLst>
          </a:prstGeom>
          <a:solidFill>
            <a:srgbClr val="CCFFCC"/>
          </a:solidFill>
          <a:ln w="9525">
            <a:solidFill>
              <a:srgbClr val="CCCCFF"/>
            </a:solidFill>
            <a:miter lim="800000"/>
            <a:headEnd/>
            <a:tailEnd/>
          </a:ln>
        </p:spPr>
        <p:txBody>
          <a:bodyPr wrap="none" anchor="ctr"/>
          <a:lstStyle/>
          <a:p>
            <a:endParaRPr lang="en-US"/>
          </a:p>
        </p:txBody>
      </p:sp>
      <p:sp>
        <p:nvSpPr>
          <p:cNvPr id="19543" name="AutoShape 87"/>
          <p:cNvSpPr>
            <a:spLocks noChangeArrowheads="1"/>
          </p:cNvSpPr>
          <p:nvPr/>
        </p:nvSpPr>
        <p:spPr bwMode="auto">
          <a:xfrm>
            <a:off x="3048000" y="4191000"/>
            <a:ext cx="228600" cy="1981200"/>
          </a:xfrm>
          <a:prstGeom prst="downArrow">
            <a:avLst>
              <a:gd name="adj1" fmla="val 50000"/>
              <a:gd name="adj2" fmla="val 216667"/>
            </a:avLst>
          </a:prstGeom>
          <a:solidFill>
            <a:srgbClr val="CCFFCC"/>
          </a:solidFill>
          <a:ln w="9525">
            <a:solidFill>
              <a:srgbClr val="CCCCFF"/>
            </a:solidFill>
            <a:miter lim="800000"/>
            <a:headEnd/>
            <a:tailEnd/>
          </a:ln>
        </p:spPr>
        <p:txBody>
          <a:bodyPr wrap="none" anchor="ctr"/>
          <a:lstStyle/>
          <a:p>
            <a:endParaRPr lang="en-US"/>
          </a:p>
        </p:txBody>
      </p:sp>
      <p:sp>
        <p:nvSpPr>
          <p:cNvPr id="19544" name="AutoShape 88"/>
          <p:cNvSpPr>
            <a:spLocks noChangeArrowheads="1"/>
          </p:cNvSpPr>
          <p:nvPr/>
        </p:nvSpPr>
        <p:spPr bwMode="auto">
          <a:xfrm>
            <a:off x="5181600" y="2362200"/>
            <a:ext cx="228600" cy="228600"/>
          </a:xfrm>
          <a:prstGeom prst="downArrow">
            <a:avLst>
              <a:gd name="adj1" fmla="val 50000"/>
              <a:gd name="adj2" fmla="val 25000"/>
            </a:avLst>
          </a:prstGeom>
          <a:solidFill>
            <a:schemeClr val="accent1"/>
          </a:solidFill>
          <a:ln w="9525">
            <a:solidFill>
              <a:srgbClr val="CCCCFF"/>
            </a:solidFill>
            <a:miter lim="800000"/>
            <a:headEnd/>
            <a:tailEnd/>
          </a:ln>
        </p:spPr>
        <p:txBody>
          <a:bodyPr wrap="none" anchor="ctr"/>
          <a:lstStyle/>
          <a:p>
            <a:endParaRPr lang="en-US"/>
          </a:p>
        </p:txBody>
      </p:sp>
      <p:sp>
        <p:nvSpPr>
          <p:cNvPr id="19545" name="AutoShape 89"/>
          <p:cNvSpPr>
            <a:spLocks noChangeArrowheads="1"/>
          </p:cNvSpPr>
          <p:nvPr/>
        </p:nvSpPr>
        <p:spPr bwMode="auto">
          <a:xfrm>
            <a:off x="5181600" y="2971800"/>
            <a:ext cx="228600" cy="228600"/>
          </a:xfrm>
          <a:prstGeom prst="downArrow">
            <a:avLst>
              <a:gd name="adj1" fmla="val 50000"/>
              <a:gd name="adj2" fmla="val 25000"/>
            </a:avLst>
          </a:prstGeom>
          <a:solidFill>
            <a:schemeClr val="accent1"/>
          </a:solidFill>
          <a:ln w="9525">
            <a:solidFill>
              <a:srgbClr val="CCCCFF"/>
            </a:solidFill>
            <a:miter lim="800000"/>
            <a:headEnd/>
            <a:tailEnd/>
          </a:ln>
        </p:spPr>
        <p:txBody>
          <a:bodyPr wrap="none" anchor="ctr"/>
          <a:lstStyle/>
          <a:p>
            <a:endParaRPr lang="en-US"/>
          </a:p>
        </p:txBody>
      </p:sp>
      <p:sp>
        <p:nvSpPr>
          <p:cNvPr id="19546" name="AutoShape 90"/>
          <p:cNvSpPr>
            <a:spLocks noChangeArrowheads="1"/>
          </p:cNvSpPr>
          <p:nvPr/>
        </p:nvSpPr>
        <p:spPr bwMode="auto">
          <a:xfrm>
            <a:off x="5181600" y="3581400"/>
            <a:ext cx="228600" cy="228600"/>
          </a:xfrm>
          <a:prstGeom prst="downArrow">
            <a:avLst>
              <a:gd name="adj1" fmla="val 50000"/>
              <a:gd name="adj2" fmla="val 25000"/>
            </a:avLst>
          </a:prstGeom>
          <a:solidFill>
            <a:schemeClr val="accent1"/>
          </a:solidFill>
          <a:ln w="9525">
            <a:solidFill>
              <a:srgbClr val="CCCCFF"/>
            </a:solidFill>
            <a:miter lim="800000"/>
            <a:headEnd/>
            <a:tailEnd/>
          </a:ln>
        </p:spPr>
        <p:txBody>
          <a:bodyPr wrap="none" anchor="ctr"/>
          <a:lstStyle/>
          <a:p>
            <a:endParaRPr lang="en-US"/>
          </a:p>
        </p:txBody>
      </p:sp>
      <p:sp>
        <p:nvSpPr>
          <p:cNvPr id="19547" name="AutoShape 91"/>
          <p:cNvSpPr>
            <a:spLocks noChangeArrowheads="1"/>
          </p:cNvSpPr>
          <p:nvPr/>
        </p:nvSpPr>
        <p:spPr bwMode="auto">
          <a:xfrm>
            <a:off x="5181600" y="4191000"/>
            <a:ext cx="228600" cy="228600"/>
          </a:xfrm>
          <a:prstGeom prst="downArrow">
            <a:avLst>
              <a:gd name="adj1" fmla="val 50000"/>
              <a:gd name="adj2" fmla="val 25000"/>
            </a:avLst>
          </a:prstGeom>
          <a:solidFill>
            <a:schemeClr val="accent1"/>
          </a:solidFill>
          <a:ln w="9525">
            <a:solidFill>
              <a:srgbClr val="CCCCFF"/>
            </a:solidFill>
            <a:miter lim="800000"/>
            <a:headEnd/>
            <a:tailEnd/>
          </a:ln>
        </p:spPr>
        <p:txBody>
          <a:bodyPr wrap="none" anchor="ctr"/>
          <a:lstStyle/>
          <a:p>
            <a:endParaRPr lang="en-US"/>
          </a:p>
        </p:txBody>
      </p:sp>
      <p:sp>
        <p:nvSpPr>
          <p:cNvPr id="19548" name="AutoShape 92"/>
          <p:cNvSpPr>
            <a:spLocks noChangeArrowheads="1"/>
          </p:cNvSpPr>
          <p:nvPr/>
        </p:nvSpPr>
        <p:spPr bwMode="auto">
          <a:xfrm>
            <a:off x="5181600" y="4800600"/>
            <a:ext cx="228600" cy="1371600"/>
          </a:xfrm>
          <a:prstGeom prst="downArrow">
            <a:avLst>
              <a:gd name="adj1" fmla="val 50000"/>
              <a:gd name="adj2" fmla="val 150000"/>
            </a:avLst>
          </a:prstGeom>
          <a:solidFill>
            <a:schemeClr val="accent1"/>
          </a:solidFill>
          <a:ln w="9525">
            <a:solidFill>
              <a:srgbClr val="CCCCFF"/>
            </a:solidFill>
            <a:miter lim="800000"/>
            <a:headEnd/>
            <a:tailEnd/>
          </a:ln>
        </p:spPr>
        <p:txBody>
          <a:bodyPr wrap="none" anchor="ctr"/>
          <a:lstStyle/>
          <a:p>
            <a:endParaRPr lang="en-US"/>
          </a:p>
        </p:txBody>
      </p:sp>
      <p:sp>
        <p:nvSpPr>
          <p:cNvPr id="19549" name="AutoShape 93"/>
          <p:cNvSpPr>
            <a:spLocks noChangeArrowheads="1"/>
          </p:cNvSpPr>
          <p:nvPr/>
        </p:nvSpPr>
        <p:spPr bwMode="auto">
          <a:xfrm>
            <a:off x="6248400" y="2362200"/>
            <a:ext cx="228600" cy="228600"/>
          </a:xfrm>
          <a:prstGeom prst="downArrow">
            <a:avLst>
              <a:gd name="adj1" fmla="val 50000"/>
              <a:gd name="adj2" fmla="val 25000"/>
            </a:avLst>
          </a:prstGeom>
          <a:solidFill>
            <a:srgbClr val="FFFFCC"/>
          </a:solidFill>
          <a:ln w="9525">
            <a:solidFill>
              <a:srgbClr val="CCCCFF"/>
            </a:solidFill>
            <a:miter lim="800000"/>
            <a:headEnd/>
            <a:tailEnd/>
          </a:ln>
        </p:spPr>
        <p:txBody>
          <a:bodyPr wrap="none" anchor="ctr"/>
          <a:lstStyle/>
          <a:p>
            <a:endParaRPr lang="en-US"/>
          </a:p>
        </p:txBody>
      </p:sp>
      <p:sp>
        <p:nvSpPr>
          <p:cNvPr id="19550" name="AutoShape 94"/>
          <p:cNvSpPr>
            <a:spLocks noChangeArrowheads="1"/>
          </p:cNvSpPr>
          <p:nvPr/>
        </p:nvSpPr>
        <p:spPr bwMode="auto">
          <a:xfrm>
            <a:off x="6248400" y="2971800"/>
            <a:ext cx="228600" cy="228600"/>
          </a:xfrm>
          <a:prstGeom prst="downArrow">
            <a:avLst>
              <a:gd name="adj1" fmla="val 50000"/>
              <a:gd name="adj2" fmla="val 25000"/>
            </a:avLst>
          </a:prstGeom>
          <a:solidFill>
            <a:srgbClr val="FFFFCC"/>
          </a:solidFill>
          <a:ln w="9525">
            <a:solidFill>
              <a:srgbClr val="CCCCFF"/>
            </a:solidFill>
            <a:miter lim="800000"/>
            <a:headEnd/>
            <a:tailEnd/>
          </a:ln>
        </p:spPr>
        <p:txBody>
          <a:bodyPr wrap="none" anchor="ctr"/>
          <a:lstStyle/>
          <a:p>
            <a:endParaRPr lang="en-US"/>
          </a:p>
        </p:txBody>
      </p:sp>
      <p:sp>
        <p:nvSpPr>
          <p:cNvPr id="19551" name="AutoShape 95"/>
          <p:cNvSpPr>
            <a:spLocks noChangeArrowheads="1"/>
          </p:cNvSpPr>
          <p:nvPr/>
        </p:nvSpPr>
        <p:spPr bwMode="auto">
          <a:xfrm>
            <a:off x="6248400" y="3581400"/>
            <a:ext cx="228600" cy="228600"/>
          </a:xfrm>
          <a:prstGeom prst="downArrow">
            <a:avLst>
              <a:gd name="adj1" fmla="val 50000"/>
              <a:gd name="adj2" fmla="val 25000"/>
            </a:avLst>
          </a:prstGeom>
          <a:solidFill>
            <a:srgbClr val="FFFFCC"/>
          </a:solidFill>
          <a:ln w="9525">
            <a:solidFill>
              <a:srgbClr val="CCCCFF"/>
            </a:solidFill>
            <a:miter lim="800000"/>
            <a:headEnd/>
            <a:tailEnd/>
          </a:ln>
        </p:spPr>
        <p:txBody>
          <a:bodyPr wrap="none" anchor="ctr"/>
          <a:lstStyle/>
          <a:p>
            <a:endParaRPr lang="en-US"/>
          </a:p>
        </p:txBody>
      </p:sp>
      <p:sp>
        <p:nvSpPr>
          <p:cNvPr id="19552" name="AutoShape 96"/>
          <p:cNvSpPr>
            <a:spLocks noChangeArrowheads="1"/>
          </p:cNvSpPr>
          <p:nvPr/>
        </p:nvSpPr>
        <p:spPr bwMode="auto">
          <a:xfrm>
            <a:off x="6248400" y="4191000"/>
            <a:ext cx="228600" cy="1981200"/>
          </a:xfrm>
          <a:prstGeom prst="downArrow">
            <a:avLst>
              <a:gd name="adj1" fmla="val 50000"/>
              <a:gd name="adj2" fmla="val 216667"/>
            </a:avLst>
          </a:prstGeom>
          <a:solidFill>
            <a:srgbClr val="FFFFCC"/>
          </a:solidFill>
          <a:ln w="9525">
            <a:solidFill>
              <a:srgbClr val="CCCCFF"/>
            </a:solidFill>
            <a:miter lim="800000"/>
            <a:headEnd/>
            <a:tailEnd/>
          </a:ln>
        </p:spPr>
        <p:txBody>
          <a:bodyPr wrap="none" anchor="ctr"/>
          <a:lstStyle/>
          <a:p>
            <a:endParaRPr lang="en-US"/>
          </a:p>
        </p:txBody>
      </p:sp>
      <p:sp>
        <p:nvSpPr>
          <p:cNvPr id="19553" name="AutoShape 97"/>
          <p:cNvSpPr>
            <a:spLocks noChangeArrowheads="1"/>
          </p:cNvSpPr>
          <p:nvPr/>
        </p:nvSpPr>
        <p:spPr bwMode="auto">
          <a:xfrm>
            <a:off x="7315200" y="2362200"/>
            <a:ext cx="228600" cy="228600"/>
          </a:xfrm>
          <a:prstGeom prst="downArrow">
            <a:avLst>
              <a:gd name="adj1" fmla="val 50000"/>
              <a:gd name="adj2" fmla="val 25000"/>
            </a:avLst>
          </a:prstGeom>
          <a:solidFill>
            <a:srgbClr val="FF99CC"/>
          </a:solidFill>
          <a:ln w="9525">
            <a:solidFill>
              <a:srgbClr val="CCCCFF"/>
            </a:solidFill>
            <a:miter lim="800000"/>
            <a:headEnd/>
            <a:tailEnd/>
          </a:ln>
        </p:spPr>
        <p:txBody>
          <a:bodyPr wrap="none" anchor="ctr"/>
          <a:lstStyle/>
          <a:p>
            <a:endParaRPr lang="en-US"/>
          </a:p>
        </p:txBody>
      </p:sp>
      <p:sp>
        <p:nvSpPr>
          <p:cNvPr id="19554" name="AutoShape 98"/>
          <p:cNvSpPr>
            <a:spLocks noChangeArrowheads="1"/>
          </p:cNvSpPr>
          <p:nvPr/>
        </p:nvSpPr>
        <p:spPr bwMode="auto">
          <a:xfrm>
            <a:off x="7315200" y="2971800"/>
            <a:ext cx="228600" cy="228600"/>
          </a:xfrm>
          <a:prstGeom prst="downArrow">
            <a:avLst>
              <a:gd name="adj1" fmla="val 50000"/>
              <a:gd name="adj2" fmla="val 25000"/>
            </a:avLst>
          </a:prstGeom>
          <a:solidFill>
            <a:srgbClr val="FF99CC"/>
          </a:solidFill>
          <a:ln w="9525">
            <a:solidFill>
              <a:srgbClr val="CCCCFF"/>
            </a:solidFill>
            <a:miter lim="800000"/>
            <a:headEnd/>
            <a:tailEnd/>
          </a:ln>
        </p:spPr>
        <p:txBody>
          <a:bodyPr wrap="none" anchor="ctr"/>
          <a:lstStyle/>
          <a:p>
            <a:endParaRPr lang="en-US"/>
          </a:p>
        </p:txBody>
      </p:sp>
      <p:sp>
        <p:nvSpPr>
          <p:cNvPr id="19555" name="AutoShape 99"/>
          <p:cNvSpPr>
            <a:spLocks noChangeArrowheads="1"/>
          </p:cNvSpPr>
          <p:nvPr/>
        </p:nvSpPr>
        <p:spPr bwMode="auto">
          <a:xfrm>
            <a:off x="7315200" y="3581400"/>
            <a:ext cx="228600" cy="228600"/>
          </a:xfrm>
          <a:prstGeom prst="downArrow">
            <a:avLst>
              <a:gd name="adj1" fmla="val 50000"/>
              <a:gd name="adj2" fmla="val 25000"/>
            </a:avLst>
          </a:prstGeom>
          <a:solidFill>
            <a:srgbClr val="FF99CC"/>
          </a:solidFill>
          <a:ln w="9525">
            <a:solidFill>
              <a:srgbClr val="CCCCFF"/>
            </a:solidFill>
            <a:miter lim="800000"/>
            <a:headEnd/>
            <a:tailEnd/>
          </a:ln>
        </p:spPr>
        <p:txBody>
          <a:bodyPr wrap="none" anchor="ctr"/>
          <a:lstStyle/>
          <a:p>
            <a:endParaRPr lang="en-US"/>
          </a:p>
        </p:txBody>
      </p:sp>
      <p:sp>
        <p:nvSpPr>
          <p:cNvPr id="19556" name="AutoShape 100"/>
          <p:cNvSpPr>
            <a:spLocks noChangeArrowheads="1"/>
          </p:cNvSpPr>
          <p:nvPr/>
        </p:nvSpPr>
        <p:spPr bwMode="auto">
          <a:xfrm>
            <a:off x="7315200" y="4191000"/>
            <a:ext cx="228600" cy="1981200"/>
          </a:xfrm>
          <a:prstGeom prst="downArrow">
            <a:avLst>
              <a:gd name="adj1" fmla="val 50000"/>
              <a:gd name="adj2" fmla="val 216667"/>
            </a:avLst>
          </a:prstGeom>
          <a:solidFill>
            <a:srgbClr val="FF99CC"/>
          </a:solidFill>
          <a:ln w="9525">
            <a:solidFill>
              <a:srgbClr val="CCCCFF"/>
            </a:solidFill>
            <a:miter lim="800000"/>
            <a:headEnd/>
            <a:tailEnd/>
          </a:ln>
        </p:spPr>
        <p:txBody>
          <a:bodyPr wrap="none" anchor="ctr"/>
          <a:lstStyle/>
          <a:p>
            <a:endParaRPr lang="en-US"/>
          </a:p>
        </p:txBody>
      </p:sp>
      <p:sp>
        <p:nvSpPr>
          <p:cNvPr id="19557" name="AutoShape 101"/>
          <p:cNvSpPr>
            <a:spLocks noChangeArrowheads="1"/>
          </p:cNvSpPr>
          <p:nvPr/>
        </p:nvSpPr>
        <p:spPr bwMode="auto">
          <a:xfrm>
            <a:off x="8382000" y="2362200"/>
            <a:ext cx="228600" cy="228600"/>
          </a:xfrm>
          <a:prstGeom prst="downArrow">
            <a:avLst>
              <a:gd name="adj1" fmla="val 50000"/>
              <a:gd name="adj2" fmla="val 25000"/>
            </a:avLst>
          </a:prstGeom>
          <a:solidFill>
            <a:srgbClr val="CCCCFF"/>
          </a:solidFill>
          <a:ln w="9525">
            <a:solidFill>
              <a:srgbClr val="CCCCFF"/>
            </a:solidFill>
            <a:miter lim="800000"/>
            <a:headEnd/>
            <a:tailEnd/>
          </a:ln>
        </p:spPr>
        <p:txBody>
          <a:bodyPr wrap="none" anchor="ctr"/>
          <a:lstStyle/>
          <a:p>
            <a:endParaRPr lang="en-US"/>
          </a:p>
        </p:txBody>
      </p:sp>
      <p:sp>
        <p:nvSpPr>
          <p:cNvPr id="19558" name="AutoShape 102"/>
          <p:cNvSpPr>
            <a:spLocks noChangeArrowheads="1"/>
          </p:cNvSpPr>
          <p:nvPr/>
        </p:nvSpPr>
        <p:spPr bwMode="auto">
          <a:xfrm>
            <a:off x="8382000" y="2971800"/>
            <a:ext cx="228600" cy="228600"/>
          </a:xfrm>
          <a:prstGeom prst="downArrow">
            <a:avLst>
              <a:gd name="adj1" fmla="val 50000"/>
              <a:gd name="adj2" fmla="val 25000"/>
            </a:avLst>
          </a:prstGeom>
          <a:solidFill>
            <a:srgbClr val="CCCCFF"/>
          </a:solidFill>
          <a:ln w="9525">
            <a:solidFill>
              <a:srgbClr val="CCCCFF"/>
            </a:solidFill>
            <a:miter lim="800000"/>
            <a:headEnd/>
            <a:tailEnd/>
          </a:ln>
        </p:spPr>
        <p:txBody>
          <a:bodyPr wrap="none" anchor="ctr"/>
          <a:lstStyle/>
          <a:p>
            <a:endParaRPr lang="en-US"/>
          </a:p>
        </p:txBody>
      </p:sp>
      <p:sp>
        <p:nvSpPr>
          <p:cNvPr id="19559" name="AutoShape 103"/>
          <p:cNvSpPr>
            <a:spLocks noChangeArrowheads="1"/>
          </p:cNvSpPr>
          <p:nvPr/>
        </p:nvSpPr>
        <p:spPr bwMode="auto">
          <a:xfrm>
            <a:off x="8382000" y="3581400"/>
            <a:ext cx="228600" cy="228600"/>
          </a:xfrm>
          <a:prstGeom prst="downArrow">
            <a:avLst>
              <a:gd name="adj1" fmla="val 50000"/>
              <a:gd name="adj2" fmla="val 25000"/>
            </a:avLst>
          </a:prstGeom>
          <a:solidFill>
            <a:srgbClr val="CCCCFF"/>
          </a:solidFill>
          <a:ln w="9525">
            <a:solidFill>
              <a:srgbClr val="CCCCFF"/>
            </a:solidFill>
            <a:miter lim="800000"/>
            <a:headEnd/>
            <a:tailEnd/>
          </a:ln>
        </p:spPr>
        <p:txBody>
          <a:bodyPr wrap="none" anchor="ctr"/>
          <a:lstStyle/>
          <a:p>
            <a:endParaRPr lang="en-US"/>
          </a:p>
        </p:txBody>
      </p:sp>
      <p:sp>
        <p:nvSpPr>
          <p:cNvPr id="19560" name="AutoShape 104"/>
          <p:cNvSpPr>
            <a:spLocks noChangeArrowheads="1"/>
          </p:cNvSpPr>
          <p:nvPr/>
        </p:nvSpPr>
        <p:spPr bwMode="auto">
          <a:xfrm>
            <a:off x="8382000" y="4191000"/>
            <a:ext cx="228600" cy="228600"/>
          </a:xfrm>
          <a:prstGeom prst="downArrow">
            <a:avLst>
              <a:gd name="adj1" fmla="val 50000"/>
              <a:gd name="adj2" fmla="val 25000"/>
            </a:avLst>
          </a:prstGeom>
          <a:solidFill>
            <a:srgbClr val="CCCCFF"/>
          </a:solidFill>
          <a:ln w="9525">
            <a:solidFill>
              <a:srgbClr val="CCCCFF"/>
            </a:solidFill>
            <a:miter lim="800000"/>
            <a:headEnd/>
            <a:tailEnd/>
          </a:ln>
        </p:spPr>
        <p:txBody>
          <a:bodyPr wrap="none" anchor="ctr"/>
          <a:lstStyle/>
          <a:p>
            <a:endParaRPr lang="en-US"/>
          </a:p>
        </p:txBody>
      </p:sp>
      <p:sp>
        <p:nvSpPr>
          <p:cNvPr id="19561" name="AutoShape 105"/>
          <p:cNvSpPr>
            <a:spLocks noChangeArrowheads="1"/>
          </p:cNvSpPr>
          <p:nvPr/>
        </p:nvSpPr>
        <p:spPr bwMode="auto">
          <a:xfrm>
            <a:off x="8382000" y="4800600"/>
            <a:ext cx="228600" cy="228600"/>
          </a:xfrm>
          <a:prstGeom prst="downArrow">
            <a:avLst>
              <a:gd name="adj1" fmla="val 50000"/>
              <a:gd name="adj2" fmla="val 25000"/>
            </a:avLst>
          </a:prstGeom>
          <a:solidFill>
            <a:srgbClr val="CC99FF"/>
          </a:solidFill>
          <a:ln w="9525">
            <a:solidFill>
              <a:srgbClr val="CCCCFF"/>
            </a:solidFill>
            <a:miter lim="800000"/>
            <a:headEnd/>
            <a:tailEnd/>
          </a:ln>
        </p:spPr>
        <p:txBody>
          <a:bodyPr wrap="none" anchor="ctr"/>
          <a:lstStyle/>
          <a:p>
            <a:endParaRPr lang="en-US"/>
          </a:p>
        </p:txBody>
      </p:sp>
      <p:sp>
        <p:nvSpPr>
          <p:cNvPr id="19562" name="AutoShape 106"/>
          <p:cNvSpPr>
            <a:spLocks noChangeArrowheads="1"/>
          </p:cNvSpPr>
          <p:nvPr/>
        </p:nvSpPr>
        <p:spPr bwMode="auto">
          <a:xfrm>
            <a:off x="8382000" y="5410200"/>
            <a:ext cx="228600" cy="228600"/>
          </a:xfrm>
          <a:prstGeom prst="downArrow">
            <a:avLst>
              <a:gd name="adj1" fmla="val 50000"/>
              <a:gd name="adj2" fmla="val 25000"/>
            </a:avLst>
          </a:prstGeom>
          <a:solidFill>
            <a:srgbClr val="CCCCFF"/>
          </a:solidFill>
          <a:ln w="9525">
            <a:solidFill>
              <a:srgbClr val="CCCCFF"/>
            </a:solidFill>
            <a:miter lim="800000"/>
            <a:headEnd/>
            <a:tailEnd/>
          </a:ln>
        </p:spPr>
        <p:txBody>
          <a:bodyPr wrap="none" anchor="ctr"/>
          <a:lstStyle/>
          <a:p>
            <a:endParaRPr lang="en-US"/>
          </a:p>
        </p:txBody>
      </p:sp>
      <p:sp>
        <p:nvSpPr>
          <p:cNvPr id="19563" name="AutoShape 107"/>
          <p:cNvSpPr>
            <a:spLocks noChangeArrowheads="1"/>
          </p:cNvSpPr>
          <p:nvPr/>
        </p:nvSpPr>
        <p:spPr bwMode="auto">
          <a:xfrm>
            <a:off x="8382000" y="6019800"/>
            <a:ext cx="228600" cy="228600"/>
          </a:xfrm>
          <a:prstGeom prst="downArrow">
            <a:avLst>
              <a:gd name="adj1" fmla="val 50000"/>
              <a:gd name="adj2" fmla="val 25000"/>
            </a:avLst>
          </a:prstGeom>
          <a:solidFill>
            <a:srgbClr val="CCCCFF"/>
          </a:solidFill>
          <a:ln w="9525">
            <a:solidFill>
              <a:srgbClr val="CCCCFF"/>
            </a:solidFill>
            <a:miter lim="800000"/>
            <a:headEnd/>
            <a:tailEnd/>
          </a:ln>
        </p:spPr>
        <p:txBody>
          <a:bodyPr wrap="none" anchor="ctr"/>
          <a:lstStyle/>
          <a:p>
            <a:endParaRPr lang="en-US"/>
          </a:p>
        </p:txBody>
      </p:sp>
      <p:sp>
        <p:nvSpPr>
          <p:cNvPr id="19564" name="Rectangle 108"/>
          <p:cNvSpPr>
            <a:spLocks noChangeArrowheads="1"/>
          </p:cNvSpPr>
          <p:nvPr/>
        </p:nvSpPr>
        <p:spPr bwMode="auto">
          <a:xfrm>
            <a:off x="3733800" y="1905000"/>
            <a:ext cx="990600" cy="381000"/>
          </a:xfrm>
          <a:prstGeom prst="rect">
            <a:avLst/>
          </a:prstGeom>
          <a:solidFill>
            <a:srgbClr val="CCECFF"/>
          </a:solidFill>
          <a:ln w="9525">
            <a:solidFill>
              <a:srgbClr val="0000FF"/>
            </a:solidFill>
            <a:miter lim="800000"/>
            <a:headEnd/>
            <a:tailEnd/>
          </a:ln>
          <a:effectLst>
            <a:outerShdw dist="35921" dir="2700000" algn="ctr" rotWithShape="0">
              <a:schemeClr val="bg2"/>
            </a:outerShdw>
          </a:effectLst>
        </p:spPr>
        <p:txBody>
          <a:bodyPr wrap="none" anchor="ctr"/>
          <a:lstStyle/>
          <a:p>
            <a:pPr algn="ctr">
              <a:defRPr/>
            </a:pPr>
            <a:endParaRPr lang="en-US" sz="1200" b="1">
              <a:latin typeface="Century Gothic" pitchFamily="34" charset="0"/>
            </a:endParaRPr>
          </a:p>
        </p:txBody>
      </p:sp>
      <p:sp>
        <p:nvSpPr>
          <p:cNvPr id="19565" name="WordArt 109"/>
          <p:cNvSpPr>
            <a:spLocks noChangeArrowheads="1" noChangeShapeType="1" noTextEdit="1"/>
          </p:cNvSpPr>
          <p:nvPr/>
        </p:nvSpPr>
        <p:spPr bwMode="auto">
          <a:xfrm>
            <a:off x="3810000" y="1981200"/>
            <a:ext cx="838200" cy="228600"/>
          </a:xfrm>
          <a:prstGeom prst="rect">
            <a:avLst/>
          </a:prstGeom>
        </p:spPr>
        <p:txBody>
          <a:bodyPr wrap="none" fromWordArt="1">
            <a:prstTxWarp prst="textPlain">
              <a:avLst>
                <a:gd name="adj" fmla="val 50000"/>
              </a:avLst>
            </a:prstTxWarp>
          </a:bodyPr>
          <a:lstStyle/>
          <a:p>
            <a:pPr algn="ctr"/>
            <a:r>
              <a:rPr lang="en-US" sz="900" b="1" kern="10">
                <a:ln w="19050">
                  <a:solidFill>
                    <a:srgbClr val="99CCFF"/>
                  </a:solidFill>
                  <a:miter lim="800000"/>
                  <a:headEnd/>
                  <a:tailEnd/>
                </a:ln>
                <a:solidFill>
                  <a:srgbClr val="0066CC"/>
                </a:solidFill>
                <a:effectLst>
                  <a:outerShdw dist="35921" dir="2700000" algn="ctr" rotWithShape="0">
                    <a:srgbClr val="990000"/>
                  </a:outerShdw>
                </a:effectLst>
                <a:latin typeface="Century Gothic"/>
              </a:rPr>
              <a:t>HENRY</a:t>
            </a:r>
          </a:p>
          <a:p>
            <a:pPr algn="ctr"/>
            <a:r>
              <a:rPr lang="en-US" sz="900" b="1" kern="10">
                <a:ln w="19050">
                  <a:solidFill>
                    <a:srgbClr val="99CCFF"/>
                  </a:solidFill>
                  <a:miter lim="800000"/>
                  <a:headEnd/>
                  <a:tailEnd/>
                </a:ln>
                <a:solidFill>
                  <a:srgbClr val="0066CC"/>
                </a:solidFill>
                <a:effectLst>
                  <a:outerShdw dist="35921" dir="2700000" algn="ctr" rotWithShape="0">
                    <a:srgbClr val="990000"/>
                  </a:outerShdw>
                </a:effectLst>
                <a:latin typeface="Century Gothic"/>
              </a:rPr>
              <a:t>FAYOL</a:t>
            </a:r>
          </a:p>
        </p:txBody>
      </p:sp>
      <p:sp>
        <p:nvSpPr>
          <p:cNvPr id="19566" name="AutoShape 110"/>
          <p:cNvSpPr>
            <a:spLocks noChangeArrowheads="1"/>
          </p:cNvSpPr>
          <p:nvPr/>
        </p:nvSpPr>
        <p:spPr bwMode="auto">
          <a:xfrm>
            <a:off x="4114800" y="2362200"/>
            <a:ext cx="228600" cy="228600"/>
          </a:xfrm>
          <a:prstGeom prst="downArrow">
            <a:avLst>
              <a:gd name="adj1" fmla="val 50000"/>
              <a:gd name="adj2" fmla="val 25000"/>
            </a:avLst>
          </a:prstGeom>
          <a:solidFill>
            <a:srgbClr val="CCECFF"/>
          </a:solidFill>
          <a:ln w="9525">
            <a:solidFill>
              <a:srgbClr val="CCCCFF"/>
            </a:solidFill>
            <a:miter lim="800000"/>
            <a:headEnd/>
            <a:tailEnd/>
          </a:ln>
        </p:spPr>
        <p:txBody>
          <a:bodyPr wrap="none" anchor="ctr"/>
          <a:lstStyle/>
          <a:p>
            <a:endParaRPr lang="en-US"/>
          </a:p>
        </p:txBody>
      </p:sp>
      <p:sp>
        <p:nvSpPr>
          <p:cNvPr id="19567" name="AutoShape 111"/>
          <p:cNvSpPr>
            <a:spLocks noChangeArrowheads="1"/>
          </p:cNvSpPr>
          <p:nvPr/>
        </p:nvSpPr>
        <p:spPr bwMode="auto">
          <a:xfrm>
            <a:off x="4114800" y="2971800"/>
            <a:ext cx="228600" cy="228600"/>
          </a:xfrm>
          <a:prstGeom prst="downArrow">
            <a:avLst>
              <a:gd name="adj1" fmla="val 50000"/>
              <a:gd name="adj2" fmla="val 25000"/>
            </a:avLst>
          </a:prstGeom>
          <a:solidFill>
            <a:srgbClr val="CCECFF"/>
          </a:solidFill>
          <a:ln w="9525">
            <a:solidFill>
              <a:srgbClr val="CCCCFF"/>
            </a:solidFill>
            <a:miter lim="800000"/>
            <a:headEnd/>
            <a:tailEnd/>
          </a:ln>
        </p:spPr>
        <p:txBody>
          <a:bodyPr wrap="none" anchor="ctr"/>
          <a:lstStyle/>
          <a:p>
            <a:endParaRPr lang="en-US"/>
          </a:p>
        </p:txBody>
      </p:sp>
      <p:sp>
        <p:nvSpPr>
          <p:cNvPr id="19568" name="Rectangle 112"/>
          <p:cNvSpPr>
            <a:spLocks noChangeArrowheads="1"/>
          </p:cNvSpPr>
          <p:nvPr/>
        </p:nvSpPr>
        <p:spPr bwMode="auto">
          <a:xfrm>
            <a:off x="3733800" y="3810000"/>
            <a:ext cx="990600" cy="381000"/>
          </a:xfrm>
          <a:prstGeom prst="rect">
            <a:avLst/>
          </a:prstGeom>
          <a:solidFill>
            <a:srgbClr val="CCECFF"/>
          </a:solidFill>
          <a:ln w="9525">
            <a:solidFill>
              <a:srgbClr val="0000FF"/>
            </a:solidFill>
            <a:miter lim="800000"/>
            <a:headEnd/>
            <a:tailEnd/>
          </a:ln>
          <a:effectLst>
            <a:outerShdw dist="35921" dir="2700000" algn="ctr" rotWithShape="0">
              <a:schemeClr val="bg2"/>
            </a:outerShdw>
          </a:effectLst>
        </p:spPr>
        <p:txBody>
          <a:bodyPr wrap="none" anchor="ctr"/>
          <a:lstStyle/>
          <a:p>
            <a:pPr algn="ctr">
              <a:defRPr/>
            </a:pPr>
            <a:endParaRPr lang="en-US" sz="1100" b="1">
              <a:latin typeface="Century Gothic" pitchFamily="34" charset="0"/>
            </a:endParaRPr>
          </a:p>
        </p:txBody>
      </p:sp>
      <p:sp>
        <p:nvSpPr>
          <p:cNvPr id="19569" name="AutoShape 113"/>
          <p:cNvSpPr>
            <a:spLocks noChangeArrowheads="1"/>
          </p:cNvSpPr>
          <p:nvPr/>
        </p:nvSpPr>
        <p:spPr bwMode="auto">
          <a:xfrm>
            <a:off x="4114800" y="3581400"/>
            <a:ext cx="228600" cy="228600"/>
          </a:xfrm>
          <a:prstGeom prst="downArrow">
            <a:avLst>
              <a:gd name="adj1" fmla="val 50000"/>
              <a:gd name="adj2" fmla="val 25000"/>
            </a:avLst>
          </a:prstGeom>
          <a:solidFill>
            <a:srgbClr val="CCECFF"/>
          </a:solidFill>
          <a:ln w="9525">
            <a:solidFill>
              <a:srgbClr val="CCCCFF"/>
            </a:solidFill>
            <a:miter lim="800000"/>
            <a:headEnd/>
            <a:tailEnd/>
          </a:ln>
        </p:spPr>
        <p:txBody>
          <a:bodyPr wrap="none" anchor="ctr"/>
          <a:lstStyle/>
          <a:p>
            <a:endParaRPr lang="en-US"/>
          </a:p>
        </p:txBody>
      </p:sp>
      <p:sp>
        <p:nvSpPr>
          <p:cNvPr id="19570" name="Rectangle 114"/>
          <p:cNvSpPr>
            <a:spLocks noChangeArrowheads="1"/>
          </p:cNvSpPr>
          <p:nvPr/>
        </p:nvSpPr>
        <p:spPr bwMode="auto">
          <a:xfrm>
            <a:off x="3733800" y="4419600"/>
            <a:ext cx="990600" cy="381000"/>
          </a:xfrm>
          <a:prstGeom prst="rect">
            <a:avLst/>
          </a:prstGeom>
          <a:solidFill>
            <a:srgbClr val="CCECFF"/>
          </a:solidFill>
          <a:ln w="9525">
            <a:solidFill>
              <a:srgbClr val="0000FF"/>
            </a:solidFill>
            <a:miter lim="800000"/>
            <a:headEnd/>
            <a:tailEnd/>
          </a:ln>
          <a:effectLst>
            <a:outerShdw dist="35921" dir="2700000" algn="ctr" rotWithShape="0">
              <a:schemeClr val="bg2"/>
            </a:outerShdw>
          </a:effectLst>
        </p:spPr>
        <p:txBody>
          <a:bodyPr wrap="none" anchor="ctr"/>
          <a:lstStyle/>
          <a:p>
            <a:pPr algn="ctr">
              <a:defRPr/>
            </a:pPr>
            <a:endParaRPr lang="en-US" sz="1100" b="1">
              <a:latin typeface="Century Gothic" pitchFamily="34" charset="0"/>
            </a:endParaRPr>
          </a:p>
        </p:txBody>
      </p:sp>
      <p:sp>
        <p:nvSpPr>
          <p:cNvPr id="19571" name="AutoShape 115"/>
          <p:cNvSpPr>
            <a:spLocks noChangeArrowheads="1"/>
          </p:cNvSpPr>
          <p:nvPr/>
        </p:nvSpPr>
        <p:spPr bwMode="auto">
          <a:xfrm>
            <a:off x="4114800" y="4191000"/>
            <a:ext cx="228600" cy="228600"/>
          </a:xfrm>
          <a:prstGeom prst="downArrow">
            <a:avLst>
              <a:gd name="adj1" fmla="val 50000"/>
              <a:gd name="adj2" fmla="val 25000"/>
            </a:avLst>
          </a:prstGeom>
          <a:solidFill>
            <a:srgbClr val="CCECFF"/>
          </a:solidFill>
          <a:ln w="9525">
            <a:solidFill>
              <a:srgbClr val="CCCCFF"/>
            </a:solidFill>
            <a:miter lim="800000"/>
            <a:headEnd/>
            <a:tailEnd/>
          </a:ln>
        </p:spPr>
        <p:txBody>
          <a:bodyPr wrap="none" anchor="ctr"/>
          <a:lstStyle/>
          <a:p>
            <a:endParaRPr lang="en-US"/>
          </a:p>
        </p:txBody>
      </p:sp>
      <p:sp>
        <p:nvSpPr>
          <p:cNvPr id="19572" name="AutoShape 116"/>
          <p:cNvSpPr>
            <a:spLocks noChangeArrowheads="1"/>
          </p:cNvSpPr>
          <p:nvPr/>
        </p:nvSpPr>
        <p:spPr bwMode="auto">
          <a:xfrm>
            <a:off x="4114800" y="4800600"/>
            <a:ext cx="228600" cy="1371600"/>
          </a:xfrm>
          <a:prstGeom prst="downArrow">
            <a:avLst>
              <a:gd name="adj1" fmla="val 50000"/>
              <a:gd name="adj2" fmla="val 150000"/>
            </a:avLst>
          </a:prstGeom>
          <a:solidFill>
            <a:srgbClr val="CCECFF"/>
          </a:solidFill>
          <a:ln w="9525">
            <a:solidFill>
              <a:srgbClr val="CCCCFF"/>
            </a:solidFill>
            <a:miter lim="800000"/>
            <a:headEnd/>
            <a:tailEnd/>
          </a:ln>
        </p:spPr>
        <p:txBody>
          <a:bodyPr wrap="none" anchor="ctr"/>
          <a:lstStyle/>
          <a:p>
            <a:endParaRPr lang="en-US"/>
          </a:p>
        </p:txBody>
      </p:sp>
      <p:sp>
        <p:nvSpPr>
          <p:cNvPr id="19573" name="WordArt 117"/>
          <p:cNvSpPr>
            <a:spLocks noChangeArrowheads="1" noChangeShapeType="1" noTextEdit="1"/>
          </p:cNvSpPr>
          <p:nvPr/>
        </p:nvSpPr>
        <p:spPr bwMode="auto">
          <a:xfrm>
            <a:off x="3810000" y="3962400"/>
            <a:ext cx="838200" cy="152400"/>
          </a:xfrm>
          <a:prstGeom prst="rect">
            <a:avLst/>
          </a:prstGeom>
        </p:spPr>
        <p:txBody>
          <a:bodyPr wrap="none" fromWordArt="1">
            <a:prstTxWarp prst="textPlain">
              <a:avLst>
                <a:gd name="adj" fmla="val 50000"/>
              </a:avLst>
            </a:prstTxWarp>
          </a:bodyPr>
          <a:lstStyle/>
          <a:p>
            <a:pPr algn="ctr"/>
            <a:r>
              <a:rPr lang="en-US" sz="1000" kern="10" dirty="0">
                <a:ln w="9525">
                  <a:solidFill>
                    <a:srgbClr val="000000"/>
                  </a:solidFill>
                  <a:miter lim="800000"/>
                  <a:headEnd/>
                  <a:tailEnd/>
                </a:ln>
                <a:solidFill>
                  <a:srgbClr val="FFFFFF"/>
                </a:solidFill>
                <a:latin typeface="Arial Black"/>
              </a:rPr>
              <a:t>DIRECTING</a:t>
            </a:r>
          </a:p>
        </p:txBody>
      </p:sp>
      <p:sp>
        <p:nvSpPr>
          <p:cNvPr id="19574" name="WordArt 118"/>
          <p:cNvSpPr>
            <a:spLocks noChangeArrowheads="1" noChangeShapeType="1" noTextEdit="1"/>
          </p:cNvSpPr>
          <p:nvPr/>
        </p:nvSpPr>
        <p:spPr bwMode="auto">
          <a:xfrm>
            <a:off x="3810000" y="4572000"/>
            <a:ext cx="838200" cy="152400"/>
          </a:xfrm>
          <a:prstGeom prst="rect">
            <a:avLst/>
          </a:prstGeom>
        </p:spPr>
        <p:txBody>
          <a:bodyPr wrap="none" fromWordArt="1">
            <a:prstTxWarp prst="textPlain">
              <a:avLst>
                <a:gd name="adj" fmla="val 50000"/>
              </a:avLst>
            </a:prstTxWarp>
          </a:bodyPr>
          <a:lstStyle/>
          <a:p>
            <a:pPr algn="ctr"/>
            <a:r>
              <a:rPr lang="en-US" sz="1000" kern="10" dirty="0">
                <a:ln w="9525">
                  <a:solidFill>
                    <a:srgbClr val="000000"/>
                  </a:solidFill>
                  <a:miter lim="800000"/>
                  <a:headEnd/>
                  <a:tailEnd/>
                </a:ln>
                <a:solidFill>
                  <a:srgbClr val="FFFFFF"/>
                </a:solidFill>
                <a:latin typeface="Arial Black"/>
              </a:rPr>
              <a:t>COORDINATING</a:t>
            </a:r>
          </a:p>
        </p:txBody>
      </p:sp>
      <p:sp>
        <p:nvSpPr>
          <p:cNvPr id="19575" name="WordArt 119"/>
          <p:cNvSpPr>
            <a:spLocks noChangeArrowheads="1" noChangeShapeType="1" noTextEdit="1"/>
          </p:cNvSpPr>
          <p:nvPr/>
        </p:nvSpPr>
        <p:spPr bwMode="auto">
          <a:xfrm rot="-5400000">
            <a:off x="-852488" y="4205288"/>
            <a:ext cx="2162175" cy="152400"/>
          </a:xfrm>
          <a:prstGeom prst="rect">
            <a:avLst/>
          </a:prstGeom>
        </p:spPr>
        <p:txBody>
          <a:bodyPr wrap="none" fromWordArt="1">
            <a:prstTxWarp prst="textPlain">
              <a:avLst>
                <a:gd name="adj" fmla="val 50000"/>
              </a:avLst>
            </a:prstTxWarp>
          </a:bodyPr>
          <a:lstStyle/>
          <a:p>
            <a:pPr algn="ctr"/>
            <a:r>
              <a:rPr lang="en-US" sz="800" kern="10" dirty="0">
                <a:ln w="9525">
                  <a:solidFill>
                    <a:srgbClr val="000000"/>
                  </a:solidFill>
                  <a:miter lim="800000"/>
                  <a:headEnd/>
                  <a:tailEnd/>
                </a:ln>
                <a:solidFill>
                  <a:srgbClr val="FFFFFF"/>
                </a:solidFill>
                <a:latin typeface="Arial Black"/>
              </a:rPr>
              <a:t>URUTAN PROSES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9470"/>
                                        </p:tgtEl>
                                        <p:attrNameLst>
                                          <p:attrName>style.visibility</p:attrName>
                                        </p:attrNameLst>
                                      </p:cBhvr>
                                      <p:to>
                                        <p:strVal val="visible"/>
                                      </p:to>
                                    </p:set>
                                    <p:anim calcmode="lin" valueType="num">
                                      <p:cBhvr>
                                        <p:cTn id="7" dur="3000" fill="hold"/>
                                        <p:tgtEl>
                                          <p:spTgt spid="19470"/>
                                        </p:tgtEl>
                                        <p:attrNameLst>
                                          <p:attrName>ppt_w</p:attrName>
                                        </p:attrNameLst>
                                      </p:cBhvr>
                                      <p:tavLst>
                                        <p:tav tm="0">
                                          <p:val>
                                            <p:fltVal val="0"/>
                                          </p:val>
                                        </p:tav>
                                        <p:tav tm="100000">
                                          <p:val>
                                            <p:strVal val="#ppt_w"/>
                                          </p:val>
                                        </p:tav>
                                      </p:tavLst>
                                    </p:anim>
                                    <p:anim calcmode="lin" valueType="num">
                                      <p:cBhvr>
                                        <p:cTn id="8" dur="3000" fill="hold"/>
                                        <p:tgtEl>
                                          <p:spTgt spid="19470"/>
                                        </p:tgtEl>
                                        <p:attrNameLst>
                                          <p:attrName>ppt_h</p:attrName>
                                        </p:attrNameLst>
                                      </p:cBhvr>
                                      <p:tavLst>
                                        <p:tav tm="0">
                                          <p:val>
                                            <p:fltVal val="0"/>
                                          </p:val>
                                        </p:tav>
                                        <p:tav tm="100000">
                                          <p:val>
                                            <p:strVal val="#ppt_h"/>
                                          </p:val>
                                        </p:tav>
                                      </p:tavLst>
                                    </p:anim>
                                  </p:childTnLst>
                                </p:cTn>
                              </p:par>
                            </p:childTnLst>
                          </p:cTn>
                        </p:par>
                        <p:par>
                          <p:cTn id="9" fill="hold">
                            <p:stCondLst>
                              <p:cond delay="3000"/>
                            </p:stCondLst>
                            <p:childTnLst>
                              <p:par>
                                <p:cTn id="10" presetID="23" presetClass="entr" presetSubtype="16" fill="hold" grpId="0" nodeType="afterEffect">
                                  <p:stCondLst>
                                    <p:cond delay="0"/>
                                  </p:stCondLst>
                                  <p:childTnLst>
                                    <p:set>
                                      <p:cBhvr>
                                        <p:cTn id="11" dur="1" fill="hold">
                                          <p:stCondLst>
                                            <p:cond delay="0"/>
                                          </p:stCondLst>
                                        </p:cTn>
                                        <p:tgtEl>
                                          <p:spTgt spid="19471"/>
                                        </p:tgtEl>
                                        <p:attrNameLst>
                                          <p:attrName>style.visibility</p:attrName>
                                        </p:attrNameLst>
                                      </p:cBhvr>
                                      <p:to>
                                        <p:strVal val="visible"/>
                                      </p:to>
                                    </p:set>
                                    <p:anim calcmode="lin" valueType="num">
                                      <p:cBhvr>
                                        <p:cTn id="12" dur="500" fill="hold"/>
                                        <p:tgtEl>
                                          <p:spTgt spid="19471"/>
                                        </p:tgtEl>
                                        <p:attrNameLst>
                                          <p:attrName>ppt_w</p:attrName>
                                        </p:attrNameLst>
                                      </p:cBhvr>
                                      <p:tavLst>
                                        <p:tav tm="0">
                                          <p:val>
                                            <p:fltVal val="0"/>
                                          </p:val>
                                        </p:tav>
                                        <p:tav tm="100000">
                                          <p:val>
                                            <p:strVal val="#ppt_w"/>
                                          </p:val>
                                        </p:tav>
                                      </p:tavLst>
                                    </p:anim>
                                    <p:anim calcmode="lin" valueType="num">
                                      <p:cBhvr>
                                        <p:cTn id="13" dur="500" fill="hold"/>
                                        <p:tgtEl>
                                          <p:spTgt spid="19471"/>
                                        </p:tgtEl>
                                        <p:attrNameLst>
                                          <p:attrName>ppt_h</p:attrName>
                                        </p:attrNameLst>
                                      </p:cBhvr>
                                      <p:tavLst>
                                        <p:tav tm="0">
                                          <p:val>
                                            <p:fltVal val="0"/>
                                          </p:val>
                                        </p:tav>
                                        <p:tav tm="100000">
                                          <p:val>
                                            <p:strVal val="#ppt_h"/>
                                          </p:val>
                                        </p:tav>
                                      </p:tavLst>
                                    </p:anim>
                                  </p:childTnLst>
                                </p:cTn>
                              </p:par>
                            </p:childTnLst>
                          </p:cTn>
                        </p:par>
                        <p:par>
                          <p:cTn id="14" fill="hold">
                            <p:stCondLst>
                              <p:cond delay="3500"/>
                            </p:stCondLst>
                            <p:childTnLst>
                              <p:par>
                                <p:cTn id="15" presetID="23" presetClass="entr" presetSubtype="16" fill="hold" grpId="0" nodeType="afterEffect">
                                  <p:stCondLst>
                                    <p:cond delay="0"/>
                                  </p:stCondLst>
                                  <p:childTnLst>
                                    <p:set>
                                      <p:cBhvr>
                                        <p:cTn id="16" dur="1" fill="hold">
                                          <p:stCondLst>
                                            <p:cond delay="0"/>
                                          </p:stCondLst>
                                        </p:cTn>
                                        <p:tgtEl>
                                          <p:spTgt spid="19522"/>
                                        </p:tgtEl>
                                        <p:attrNameLst>
                                          <p:attrName>style.visibility</p:attrName>
                                        </p:attrNameLst>
                                      </p:cBhvr>
                                      <p:to>
                                        <p:strVal val="visible"/>
                                      </p:to>
                                    </p:set>
                                    <p:anim calcmode="lin" valueType="num">
                                      <p:cBhvr>
                                        <p:cTn id="17" dur="500" fill="hold"/>
                                        <p:tgtEl>
                                          <p:spTgt spid="19522"/>
                                        </p:tgtEl>
                                        <p:attrNameLst>
                                          <p:attrName>ppt_w</p:attrName>
                                        </p:attrNameLst>
                                      </p:cBhvr>
                                      <p:tavLst>
                                        <p:tav tm="0">
                                          <p:val>
                                            <p:fltVal val="0"/>
                                          </p:val>
                                        </p:tav>
                                        <p:tav tm="100000">
                                          <p:val>
                                            <p:strVal val="#ppt_w"/>
                                          </p:val>
                                        </p:tav>
                                      </p:tavLst>
                                    </p:anim>
                                    <p:anim calcmode="lin" valueType="num">
                                      <p:cBhvr>
                                        <p:cTn id="18" dur="500" fill="hold"/>
                                        <p:tgtEl>
                                          <p:spTgt spid="19522"/>
                                        </p:tgtEl>
                                        <p:attrNameLst>
                                          <p:attrName>ppt_h</p:attrName>
                                        </p:attrNameLst>
                                      </p:cBhvr>
                                      <p:tavLst>
                                        <p:tav tm="0">
                                          <p:val>
                                            <p:fltVal val="0"/>
                                          </p:val>
                                        </p:tav>
                                        <p:tav tm="100000">
                                          <p:val>
                                            <p:strVal val="#ppt_h"/>
                                          </p:val>
                                        </p:tav>
                                      </p:tavLst>
                                    </p:anim>
                                  </p:childTnLst>
                                </p:cTn>
                              </p:par>
                            </p:childTnLst>
                          </p:cTn>
                        </p:par>
                        <p:par>
                          <p:cTn id="19" fill="hold">
                            <p:stCondLst>
                              <p:cond delay="4000"/>
                            </p:stCondLst>
                            <p:childTnLst>
                              <p:par>
                                <p:cTn id="20" presetID="23" presetClass="entr" presetSubtype="16" fill="hold" grpId="0" nodeType="afterEffect">
                                  <p:stCondLst>
                                    <p:cond delay="0"/>
                                  </p:stCondLst>
                                  <p:childTnLst>
                                    <p:set>
                                      <p:cBhvr>
                                        <p:cTn id="21" dur="1" fill="hold">
                                          <p:stCondLst>
                                            <p:cond delay="0"/>
                                          </p:stCondLst>
                                        </p:cTn>
                                        <p:tgtEl>
                                          <p:spTgt spid="19472"/>
                                        </p:tgtEl>
                                        <p:attrNameLst>
                                          <p:attrName>style.visibility</p:attrName>
                                        </p:attrNameLst>
                                      </p:cBhvr>
                                      <p:to>
                                        <p:strVal val="visible"/>
                                      </p:to>
                                    </p:set>
                                    <p:anim calcmode="lin" valueType="num">
                                      <p:cBhvr>
                                        <p:cTn id="22" dur="500" fill="hold"/>
                                        <p:tgtEl>
                                          <p:spTgt spid="19472"/>
                                        </p:tgtEl>
                                        <p:attrNameLst>
                                          <p:attrName>ppt_w</p:attrName>
                                        </p:attrNameLst>
                                      </p:cBhvr>
                                      <p:tavLst>
                                        <p:tav tm="0">
                                          <p:val>
                                            <p:fltVal val="0"/>
                                          </p:val>
                                        </p:tav>
                                        <p:tav tm="100000">
                                          <p:val>
                                            <p:strVal val="#ppt_w"/>
                                          </p:val>
                                        </p:tav>
                                      </p:tavLst>
                                    </p:anim>
                                    <p:anim calcmode="lin" valueType="num">
                                      <p:cBhvr>
                                        <p:cTn id="23" dur="500" fill="hold"/>
                                        <p:tgtEl>
                                          <p:spTgt spid="19472"/>
                                        </p:tgtEl>
                                        <p:attrNameLst>
                                          <p:attrName>ppt_h</p:attrName>
                                        </p:attrNameLst>
                                      </p:cBhvr>
                                      <p:tavLst>
                                        <p:tav tm="0">
                                          <p:val>
                                            <p:fltVal val="0"/>
                                          </p:val>
                                        </p:tav>
                                        <p:tav tm="100000">
                                          <p:val>
                                            <p:strVal val="#ppt_h"/>
                                          </p:val>
                                        </p:tav>
                                      </p:tavLst>
                                    </p:anim>
                                  </p:childTnLst>
                                </p:cTn>
                              </p:par>
                            </p:childTnLst>
                          </p:cTn>
                        </p:par>
                        <p:par>
                          <p:cTn id="24" fill="hold">
                            <p:stCondLst>
                              <p:cond delay="4500"/>
                            </p:stCondLst>
                            <p:childTnLst>
                              <p:par>
                                <p:cTn id="25" presetID="23" presetClass="entr" presetSubtype="16" fill="hold" grpId="0" nodeType="afterEffect">
                                  <p:stCondLst>
                                    <p:cond delay="0"/>
                                  </p:stCondLst>
                                  <p:childTnLst>
                                    <p:set>
                                      <p:cBhvr>
                                        <p:cTn id="26" dur="1" fill="hold">
                                          <p:stCondLst>
                                            <p:cond delay="0"/>
                                          </p:stCondLst>
                                        </p:cTn>
                                        <p:tgtEl>
                                          <p:spTgt spid="19523"/>
                                        </p:tgtEl>
                                        <p:attrNameLst>
                                          <p:attrName>style.visibility</p:attrName>
                                        </p:attrNameLst>
                                      </p:cBhvr>
                                      <p:to>
                                        <p:strVal val="visible"/>
                                      </p:to>
                                    </p:set>
                                    <p:anim calcmode="lin" valueType="num">
                                      <p:cBhvr>
                                        <p:cTn id="27" dur="500" fill="hold"/>
                                        <p:tgtEl>
                                          <p:spTgt spid="19523"/>
                                        </p:tgtEl>
                                        <p:attrNameLst>
                                          <p:attrName>ppt_w</p:attrName>
                                        </p:attrNameLst>
                                      </p:cBhvr>
                                      <p:tavLst>
                                        <p:tav tm="0">
                                          <p:val>
                                            <p:fltVal val="0"/>
                                          </p:val>
                                        </p:tav>
                                        <p:tav tm="100000">
                                          <p:val>
                                            <p:strVal val="#ppt_w"/>
                                          </p:val>
                                        </p:tav>
                                      </p:tavLst>
                                    </p:anim>
                                    <p:anim calcmode="lin" valueType="num">
                                      <p:cBhvr>
                                        <p:cTn id="28" dur="500" fill="hold"/>
                                        <p:tgtEl>
                                          <p:spTgt spid="19523"/>
                                        </p:tgtEl>
                                        <p:attrNameLst>
                                          <p:attrName>ppt_h</p:attrName>
                                        </p:attrNameLst>
                                      </p:cBhvr>
                                      <p:tavLst>
                                        <p:tav tm="0">
                                          <p:val>
                                            <p:fltVal val="0"/>
                                          </p:val>
                                        </p:tav>
                                        <p:tav tm="100000">
                                          <p:val>
                                            <p:strVal val="#ppt_h"/>
                                          </p:val>
                                        </p:tav>
                                      </p:tavLst>
                                    </p:anim>
                                  </p:childTnLst>
                                </p:cTn>
                              </p:par>
                            </p:childTnLst>
                          </p:cTn>
                        </p:par>
                        <p:par>
                          <p:cTn id="29" fill="hold">
                            <p:stCondLst>
                              <p:cond delay="5000"/>
                            </p:stCondLst>
                            <p:childTnLst>
                              <p:par>
                                <p:cTn id="30" presetID="23" presetClass="entr" presetSubtype="16" fill="hold" grpId="0" nodeType="afterEffect">
                                  <p:stCondLst>
                                    <p:cond delay="0"/>
                                  </p:stCondLst>
                                  <p:childTnLst>
                                    <p:set>
                                      <p:cBhvr>
                                        <p:cTn id="31" dur="1" fill="hold">
                                          <p:stCondLst>
                                            <p:cond delay="0"/>
                                          </p:stCondLst>
                                        </p:cTn>
                                        <p:tgtEl>
                                          <p:spTgt spid="19473"/>
                                        </p:tgtEl>
                                        <p:attrNameLst>
                                          <p:attrName>style.visibility</p:attrName>
                                        </p:attrNameLst>
                                      </p:cBhvr>
                                      <p:to>
                                        <p:strVal val="visible"/>
                                      </p:to>
                                    </p:set>
                                    <p:anim calcmode="lin" valueType="num">
                                      <p:cBhvr>
                                        <p:cTn id="32" dur="500" fill="hold"/>
                                        <p:tgtEl>
                                          <p:spTgt spid="19473"/>
                                        </p:tgtEl>
                                        <p:attrNameLst>
                                          <p:attrName>ppt_w</p:attrName>
                                        </p:attrNameLst>
                                      </p:cBhvr>
                                      <p:tavLst>
                                        <p:tav tm="0">
                                          <p:val>
                                            <p:fltVal val="0"/>
                                          </p:val>
                                        </p:tav>
                                        <p:tav tm="100000">
                                          <p:val>
                                            <p:strVal val="#ppt_w"/>
                                          </p:val>
                                        </p:tav>
                                      </p:tavLst>
                                    </p:anim>
                                    <p:anim calcmode="lin" valueType="num">
                                      <p:cBhvr>
                                        <p:cTn id="33" dur="500" fill="hold"/>
                                        <p:tgtEl>
                                          <p:spTgt spid="19473"/>
                                        </p:tgtEl>
                                        <p:attrNameLst>
                                          <p:attrName>ppt_h</p:attrName>
                                        </p:attrNameLst>
                                      </p:cBhvr>
                                      <p:tavLst>
                                        <p:tav tm="0">
                                          <p:val>
                                            <p:fltVal val="0"/>
                                          </p:val>
                                        </p:tav>
                                        <p:tav tm="100000">
                                          <p:val>
                                            <p:strVal val="#ppt_h"/>
                                          </p:val>
                                        </p:tav>
                                      </p:tavLst>
                                    </p:anim>
                                  </p:childTnLst>
                                </p:cTn>
                              </p:par>
                            </p:childTnLst>
                          </p:cTn>
                        </p:par>
                        <p:par>
                          <p:cTn id="34" fill="hold">
                            <p:stCondLst>
                              <p:cond delay="5500"/>
                            </p:stCondLst>
                            <p:childTnLst>
                              <p:par>
                                <p:cTn id="35" presetID="23" presetClass="entr" presetSubtype="16" fill="hold" grpId="0" nodeType="afterEffect">
                                  <p:stCondLst>
                                    <p:cond delay="0"/>
                                  </p:stCondLst>
                                  <p:childTnLst>
                                    <p:set>
                                      <p:cBhvr>
                                        <p:cTn id="36" dur="1" fill="hold">
                                          <p:stCondLst>
                                            <p:cond delay="0"/>
                                          </p:stCondLst>
                                        </p:cTn>
                                        <p:tgtEl>
                                          <p:spTgt spid="19524"/>
                                        </p:tgtEl>
                                        <p:attrNameLst>
                                          <p:attrName>style.visibility</p:attrName>
                                        </p:attrNameLst>
                                      </p:cBhvr>
                                      <p:to>
                                        <p:strVal val="visible"/>
                                      </p:to>
                                    </p:set>
                                    <p:anim calcmode="lin" valueType="num">
                                      <p:cBhvr>
                                        <p:cTn id="37" dur="500" fill="hold"/>
                                        <p:tgtEl>
                                          <p:spTgt spid="19524"/>
                                        </p:tgtEl>
                                        <p:attrNameLst>
                                          <p:attrName>ppt_w</p:attrName>
                                        </p:attrNameLst>
                                      </p:cBhvr>
                                      <p:tavLst>
                                        <p:tav tm="0">
                                          <p:val>
                                            <p:fltVal val="0"/>
                                          </p:val>
                                        </p:tav>
                                        <p:tav tm="100000">
                                          <p:val>
                                            <p:strVal val="#ppt_w"/>
                                          </p:val>
                                        </p:tav>
                                      </p:tavLst>
                                    </p:anim>
                                    <p:anim calcmode="lin" valueType="num">
                                      <p:cBhvr>
                                        <p:cTn id="38" dur="500" fill="hold"/>
                                        <p:tgtEl>
                                          <p:spTgt spid="19524"/>
                                        </p:tgtEl>
                                        <p:attrNameLst>
                                          <p:attrName>ppt_h</p:attrName>
                                        </p:attrNameLst>
                                      </p:cBhvr>
                                      <p:tavLst>
                                        <p:tav tm="0">
                                          <p:val>
                                            <p:fltVal val="0"/>
                                          </p:val>
                                        </p:tav>
                                        <p:tav tm="100000">
                                          <p:val>
                                            <p:strVal val="#ppt_h"/>
                                          </p:val>
                                        </p:tav>
                                      </p:tavLst>
                                    </p:anim>
                                  </p:childTnLst>
                                </p:cTn>
                              </p:par>
                            </p:childTnLst>
                          </p:cTn>
                        </p:par>
                        <p:par>
                          <p:cTn id="39" fill="hold">
                            <p:stCondLst>
                              <p:cond delay="6000"/>
                            </p:stCondLst>
                            <p:childTnLst>
                              <p:par>
                                <p:cTn id="40" presetID="23" presetClass="entr" presetSubtype="16" fill="hold" grpId="0" nodeType="afterEffect">
                                  <p:stCondLst>
                                    <p:cond delay="0"/>
                                  </p:stCondLst>
                                  <p:childTnLst>
                                    <p:set>
                                      <p:cBhvr>
                                        <p:cTn id="41" dur="1" fill="hold">
                                          <p:stCondLst>
                                            <p:cond delay="0"/>
                                          </p:stCondLst>
                                        </p:cTn>
                                        <p:tgtEl>
                                          <p:spTgt spid="19564"/>
                                        </p:tgtEl>
                                        <p:attrNameLst>
                                          <p:attrName>style.visibility</p:attrName>
                                        </p:attrNameLst>
                                      </p:cBhvr>
                                      <p:to>
                                        <p:strVal val="visible"/>
                                      </p:to>
                                    </p:set>
                                    <p:anim calcmode="lin" valueType="num">
                                      <p:cBhvr>
                                        <p:cTn id="42" dur="500" fill="hold"/>
                                        <p:tgtEl>
                                          <p:spTgt spid="19564"/>
                                        </p:tgtEl>
                                        <p:attrNameLst>
                                          <p:attrName>ppt_w</p:attrName>
                                        </p:attrNameLst>
                                      </p:cBhvr>
                                      <p:tavLst>
                                        <p:tav tm="0">
                                          <p:val>
                                            <p:fltVal val="0"/>
                                          </p:val>
                                        </p:tav>
                                        <p:tav tm="100000">
                                          <p:val>
                                            <p:strVal val="#ppt_w"/>
                                          </p:val>
                                        </p:tav>
                                      </p:tavLst>
                                    </p:anim>
                                    <p:anim calcmode="lin" valueType="num">
                                      <p:cBhvr>
                                        <p:cTn id="43" dur="500" fill="hold"/>
                                        <p:tgtEl>
                                          <p:spTgt spid="19564"/>
                                        </p:tgtEl>
                                        <p:attrNameLst>
                                          <p:attrName>ppt_h</p:attrName>
                                        </p:attrNameLst>
                                      </p:cBhvr>
                                      <p:tavLst>
                                        <p:tav tm="0">
                                          <p:val>
                                            <p:fltVal val="0"/>
                                          </p:val>
                                        </p:tav>
                                        <p:tav tm="100000">
                                          <p:val>
                                            <p:strVal val="#ppt_h"/>
                                          </p:val>
                                        </p:tav>
                                      </p:tavLst>
                                    </p:anim>
                                  </p:childTnLst>
                                </p:cTn>
                              </p:par>
                            </p:childTnLst>
                          </p:cTn>
                        </p:par>
                        <p:par>
                          <p:cTn id="44" fill="hold">
                            <p:stCondLst>
                              <p:cond delay="6500"/>
                            </p:stCondLst>
                            <p:childTnLst>
                              <p:par>
                                <p:cTn id="45" presetID="23" presetClass="entr" presetSubtype="16" fill="hold" grpId="0" nodeType="afterEffect">
                                  <p:stCondLst>
                                    <p:cond delay="0"/>
                                  </p:stCondLst>
                                  <p:childTnLst>
                                    <p:set>
                                      <p:cBhvr>
                                        <p:cTn id="46" dur="1" fill="hold">
                                          <p:stCondLst>
                                            <p:cond delay="0"/>
                                          </p:stCondLst>
                                        </p:cTn>
                                        <p:tgtEl>
                                          <p:spTgt spid="19565"/>
                                        </p:tgtEl>
                                        <p:attrNameLst>
                                          <p:attrName>style.visibility</p:attrName>
                                        </p:attrNameLst>
                                      </p:cBhvr>
                                      <p:to>
                                        <p:strVal val="visible"/>
                                      </p:to>
                                    </p:set>
                                    <p:anim calcmode="lin" valueType="num">
                                      <p:cBhvr>
                                        <p:cTn id="47" dur="500" fill="hold"/>
                                        <p:tgtEl>
                                          <p:spTgt spid="19565"/>
                                        </p:tgtEl>
                                        <p:attrNameLst>
                                          <p:attrName>ppt_w</p:attrName>
                                        </p:attrNameLst>
                                      </p:cBhvr>
                                      <p:tavLst>
                                        <p:tav tm="0">
                                          <p:val>
                                            <p:fltVal val="0"/>
                                          </p:val>
                                        </p:tav>
                                        <p:tav tm="100000">
                                          <p:val>
                                            <p:strVal val="#ppt_w"/>
                                          </p:val>
                                        </p:tav>
                                      </p:tavLst>
                                    </p:anim>
                                    <p:anim calcmode="lin" valueType="num">
                                      <p:cBhvr>
                                        <p:cTn id="48" dur="500" fill="hold"/>
                                        <p:tgtEl>
                                          <p:spTgt spid="19565"/>
                                        </p:tgtEl>
                                        <p:attrNameLst>
                                          <p:attrName>ppt_h</p:attrName>
                                        </p:attrNameLst>
                                      </p:cBhvr>
                                      <p:tavLst>
                                        <p:tav tm="0">
                                          <p:val>
                                            <p:fltVal val="0"/>
                                          </p:val>
                                        </p:tav>
                                        <p:tav tm="100000">
                                          <p:val>
                                            <p:strVal val="#ppt_h"/>
                                          </p:val>
                                        </p:tav>
                                      </p:tavLst>
                                    </p:anim>
                                  </p:childTnLst>
                                </p:cTn>
                              </p:par>
                            </p:childTnLst>
                          </p:cTn>
                        </p:par>
                        <p:par>
                          <p:cTn id="49" fill="hold">
                            <p:stCondLst>
                              <p:cond delay="7000"/>
                            </p:stCondLst>
                            <p:childTnLst>
                              <p:par>
                                <p:cTn id="50" presetID="23" presetClass="entr" presetSubtype="16" fill="hold" grpId="0" nodeType="afterEffect">
                                  <p:stCondLst>
                                    <p:cond delay="0"/>
                                  </p:stCondLst>
                                  <p:childTnLst>
                                    <p:set>
                                      <p:cBhvr>
                                        <p:cTn id="51" dur="1" fill="hold">
                                          <p:stCondLst>
                                            <p:cond delay="0"/>
                                          </p:stCondLst>
                                        </p:cTn>
                                        <p:tgtEl>
                                          <p:spTgt spid="19474"/>
                                        </p:tgtEl>
                                        <p:attrNameLst>
                                          <p:attrName>style.visibility</p:attrName>
                                        </p:attrNameLst>
                                      </p:cBhvr>
                                      <p:to>
                                        <p:strVal val="visible"/>
                                      </p:to>
                                    </p:set>
                                    <p:anim calcmode="lin" valueType="num">
                                      <p:cBhvr>
                                        <p:cTn id="52" dur="500" fill="hold"/>
                                        <p:tgtEl>
                                          <p:spTgt spid="19474"/>
                                        </p:tgtEl>
                                        <p:attrNameLst>
                                          <p:attrName>ppt_w</p:attrName>
                                        </p:attrNameLst>
                                      </p:cBhvr>
                                      <p:tavLst>
                                        <p:tav tm="0">
                                          <p:val>
                                            <p:fltVal val="0"/>
                                          </p:val>
                                        </p:tav>
                                        <p:tav tm="100000">
                                          <p:val>
                                            <p:strVal val="#ppt_w"/>
                                          </p:val>
                                        </p:tav>
                                      </p:tavLst>
                                    </p:anim>
                                    <p:anim calcmode="lin" valueType="num">
                                      <p:cBhvr>
                                        <p:cTn id="53" dur="500" fill="hold"/>
                                        <p:tgtEl>
                                          <p:spTgt spid="19474"/>
                                        </p:tgtEl>
                                        <p:attrNameLst>
                                          <p:attrName>ppt_h</p:attrName>
                                        </p:attrNameLst>
                                      </p:cBhvr>
                                      <p:tavLst>
                                        <p:tav tm="0">
                                          <p:val>
                                            <p:fltVal val="0"/>
                                          </p:val>
                                        </p:tav>
                                        <p:tav tm="100000">
                                          <p:val>
                                            <p:strVal val="#ppt_h"/>
                                          </p:val>
                                        </p:tav>
                                      </p:tavLst>
                                    </p:anim>
                                  </p:childTnLst>
                                </p:cTn>
                              </p:par>
                            </p:childTnLst>
                          </p:cTn>
                        </p:par>
                        <p:par>
                          <p:cTn id="54" fill="hold">
                            <p:stCondLst>
                              <p:cond delay="7500"/>
                            </p:stCondLst>
                            <p:childTnLst>
                              <p:par>
                                <p:cTn id="55" presetID="23" presetClass="entr" presetSubtype="16" fill="hold" grpId="0" nodeType="afterEffect">
                                  <p:stCondLst>
                                    <p:cond delay="0"/>
                                  </p:stCondLst>
                                  <p:childTnLst>
                                    <p:set>
                                      <p:cBhvr>
                                        <p:cTn id="56" dur="1" fill="hold">
                                          <p:stCondLst>
                                            <p:cond delay="0"/>
                                          </p:stCondLst>
                                        </p:cTn>
                                        <p:tgtEl>
                                          <p:spTgt spid="19525"/>
                                        </p:tgtEl>
                                        <p:attrNameLst>
                                          <p:attrName>style.visibility</p:attrName>
                                        </p:attrNameLst>
                                      </p:cBhvr>
                                      <p:to>
                                        <p:strVal val="visible"/>
                                      </p:to>
                                    </p:set>
                                    <p:anim calcmode="lin" valueType="num">
                                      <p:cBhvr>
                                        <p:cTn id="57" dur="500" fill="hold"/>
                                        <p:tgtEl>
                                          <p:spTgt spid="19525"/>
                                        </p:tgtEl>
                                        <p:attrNameLst>
                                          <p:attrName>ppt_w</p:attrName>
                                        </p:attrNameLst>
                                      </p:cBhvr>
                                      <p:tavLst>
                                        <p:tav tm="0">
                                          <p:val>
                                            <p:fltVal val="0"/>
                                          </p:val>
                                        </p:tav>
                                        <p:tav tm="100000">
                                          <p:val>
                                            <p:strVal val="#ppt_w"/>
                                          </p:val>
                                        </p:tav>
                                      </p:tavLst>
                                    </p:anim>
                                    <p:anim calcmode="lin" valueType="num">
                                      <p:cBhvr>
                                        <p:cTn id="58" dur="500" fill="hold"/>
                                        <p:tgtEl>
                                          <p:spTgt spid="19525"/>
                                        </p:tgtEl>
                                        <p:attrNameLst>
                                          <p:attrName>ppt_h</p:attrName>
                                        </p:attrNameLst>
                                      </p:cBhvr>
                                      <p:tavLst>
                                        <p:tav tm="0">
                                          <p:val>
                                            <p:fltVal val="0"/>
                                          </p:val>
                                        </p:tav>
                                        <p:tav tm="100000">
                                          <p:val>
                                            <p:strVal val="#ppt_h"/>
                                          </p:val>
                                        </p:tav>
                                      </p:tavLst>
                                    </p:anim>
                                  </p:childTnLst>
                                </p:cTn>
                              </p:par>
                            </p:childTnLst>
                          </p:cTn>
                        </p:par>
                        <p:par>
                          <p:cTn id="59" fill="hold">
                            <p:stCondLst>
                              <p:cond delay="8000"/>
                            </p:stCondLst>
                            <p:childTnLst>
                              <p:par>
                                <p:cTn id="60" presetID="23" presetClass="entr" presetSubtype="16" fill="hold" grpId="0" nodeType="afterEffect">
                                  <p:stCondLst>
                                    <p:cond delay="0"/>
                                  </p:stCondLst>
                                  <p:childTnLst>
                                    <p:set>
                                      <p:cBhvr>
                                        <p:cTn id="61" dur="1" fill="hold">
                                          <p:stCondLst>
                                            <p:cond delay="0"/>
                                          </p:stCondLst>
                                        </p:cTn>
                                        <p:tgtEl>
                                          <p:spTgt spid="19475"/>
                                        </p:tgtEl>
                                        <p:attrNameLst>
                                          <p:attrName>style.visibility</p:attrName>
                                        </p:attrNameLst>
                                      </p:cBhvr>
                                      <p:to>
                                        <p:strVal val="visible"/>
                                      </p:to>
                                    </p:set>
                                    <p:anim calcmode="lin" valueType="num">
                                      <p:cBhvr>
                                        <p:cTn id="62" dur="500" fill="hold"/>
                                        <p:tgtEl>
                                          <p:spTgt spid="19475"/>
                                        </p:tgtEl>
                                        <p:attrNameLst>
                                          <p:attrName>ppt_w</p:attrName>
                                        </p:attrNameLst>
                                      </p:cBhvr>
                                      <p:tavLst>
                                        <p:tav tm="0">
                                          <p:val>
                                            <p:fltVal val="0"/>
                                          </p:val>
                                        </p:tav>
                                        <p:tav tm="100000">
                                          <p:val>
                                            <p:strVal val="#ppt_w"/>
                                          </p:val>
                                        </p:tav>
                                      </p:tavLst>
                                    </p:anim>
                                    <p:anim calcmode="lin" valueType="num">
                                      <p:cBhvr>
                                        <p:cTn id="63" dur="500" fill="hold"/>
                                        <p:tgtEl>
                                          <p:spTgt spid="19475"/>
                                        </p:tgtEl>
                                        <p:attrNameLst>
                                          <p:attrName>ppt_h</p:attrName>
                                        </p:attrNameLst>
                                      </p:cBhvr>
                                      <p:tavLst>
                                        <p:tav tm="0">
                                          <p:val>
                                            <p:fltVal val="0"/>
                                          </p:val>
                                        </p:tav>
                                        <p:tav tm="100000">
                                          <p:val>
                                            <p:strVal val="#ppt_h"/>
                                          </p:val>
                                        </p:tav>
                                      </p:tavLst>
                                    </p:anim>
                                  </p:childTnLst>
                                </p:cTn>
                              </p:par>
                            </p:childTnLst>
                          </p:cTn>
                        </p:par>
                        <p:par>
                          <p:cTn id="64" fill="hold">
                            <p:stCondLst>
                              <p:cond delay="8500"/>
                            </p:stCondLst>
                            <p:childTnLst>
                              <p:par>
                                <p:cTn id="65" presetID="23" presetClass="entr" presetSubtype="16" fill="hold" grpId="0" nodeType="afterEffect">
                                  <p:stCondLst>
                                    <p:cond delay="0"/>
                                  </p:stCondLst>
                                  <p:childTnLst>
                                    <p:set>
                                      <p:cBhvr>
                                        <p:cTn id="66" dur="1" fill="hold">
                                          <p:stCondLst>
                                            <p:cond delay="0"/>
                                          </p:stCondLst>
                                        </p:cTn>
                                        <p:tgtEl>
                                          <p:spTgt spid="19526"/>
                                        </p:tgtEl>
                                        <p:attrNameLst>
                                          <p:attrName>style.visibility</p:attrName>
                                        </p:attrNameLst>
                                      </p:cBhvr>
                                      <p:to>
                                        <p:strVal val="visible"/>
                                      </p:to>
                                    </p:set>
                                    <p:anim calcmode="lin" valueType="num">
                                      <p:cBhvr>
                                        <p:cTn id="67" dur="500" fill="hold"/>
                                        <p:tgtEl>
                                          <p:spTgt spid="19526"/>
                                        </p:tgtEl>
                                        <p:attrNameLst>
                                          <p:attrName>ppt_w</p:attrName>
                                        </p:attrNameLst>
                                      </p:cBhvr>
                                      <p:tavLst>
                                        <p:tav tm="0">
                                          <p:val>
                                            <p:fltVal val="0"/>
                                          </p:val>
                                        </p:tav>
                                        <p:tav tm="100000">
                                          <p:val>
                                            <p:strVal val="#ppt_w"/>
                                          </p:val>
                                        </p:tav>
                                      </p:tavLst>
                                    </p:anim>
                                    <p:anim calcmode="lin" valueType="num">
                                      <p:cBhvr>
                                        <p:cTn id="68" dur="500" fill="hold"/>
                                        <p:tgtEl>
                                          <p:spTgt spid="19526"/>
                                        </p:tgtEl>
                                        <p:attrNameLst>
                                          <p:attrName>ppt_h</p:attrName>
                                        </p:attrNameLst>
                                      </p:cBhvr>
                                      <p:tavLst>
                                        <p:tav tm="0">
                                          <p:val>
                                            <p:fltVal val="0"/>
                                          </p:val>
                                        </p:tav>
                                        <p:tav tm="100000">
                                          <p:val>
                                            <p:strVal val="#ppt_h"/>
                                          </p:val>
                                        </p:tav>
                                      </p:tavLst>
                                    </p:anim>
                                  </p:childTnLst>
                                </p:cTn>
                              </p:par>
                            </p:childTnLst>
                          </p:cTn>
                        </p:par>
                        <p:par>
                          <p:cTn id="69" fill="hold">
                            <p:stCondLst>
                              <p:cond delay="9000"/>
                            </p:stCondLst>
                            <p:childTnLst>
                              <p:par>
                                <p:cTn id="70" presetID="23" presetClass="entr" presetSubtype="16" fill="hold" grpId="0" nodeType="afterEffect">
                                  <p:stCondLst>
                                    <p:cond delay="0"/>
                                  </p:stCondLst>
                                  <p:childTnLst>
                                    <p:set>
                                      <p:cBhvr>
                                        <p:cTn id="71" dur="1" fill="hold">
                                          <p:stCondLst>
                                            <p:cond delay="0"/>
                                          </p:stCondLst>
                                        </p:cTn>
                                        <p:tgtEl>
                                          <p:spTgt spid="19476"/>
                                        </p:tgtEl>
                                        <p:attrNameLst>
                                          <p:attrName>style.visibility</p:attrName>
                                        </p:attrNameLst>
                                      </p:cBhvr>
                                      <p:to>
                                        <p:strVal val="visible"/>
                                      </p:to>
                                    </p:set>
                                    <p:anim calcmode="lin" valueType="num">
                                      <p:cBhvr>
                                        <p:cTn id="72" dur="500" fill="hold"/>
                                        <p:tgtEl>
                                          <p:spTgt spid="19476"/>
                                        </p:tgtEl>
                                        <p:attrNameLst>
                                          <p:attrName>ppt_w</p:attrName>
                                        </p:attrNameLst>
                                      </p:cBhvr>
                                      <p:tavLst>
                                        <p:tav tm="0">
                                          <p:val>
                                            <p:fltVal val="0"/>
                                          </p:val>
                                        </p:tav>
                                        <p:tav tm="100000">
                                          <p:val>
                                            <p:strVal val="#ppt_w"/>
                                          </p:val>
                                        </p:tav>
                                      </p:tavLst>
                                    </p:anim>
                                    <p:anim calcmode="lin" valueType="num">
                                      <p:cBhvr>
                                        <p:cTn id="73" dur="500" fill="hold"/>
                                        <p:tgtEl>
                                          <p:spTgt spid="19476"/>
                                        </p:tgtEl>
                                        <p:attrNameLst>
                                          <p:attrName>ppt_h</p:attrName>
                                        </p:attrNameLst>
                                      </p:cBhvr>
                                      <p:tavLst>
                                        <p:tav tm="0">
                                          <p:val>
                                            <p:fltVal val="0"/>
                                          </p:val>
                                        </p:tav>
                                        <p:tav tm="100000">
                                          <p:val>
                                            <p:strVal val="#ppt_h"/>
                                          </p:val>
                                        </p:tav>
                                      </p:tavLst>
                                    </p:anim>
                                  </p:childTnLst>
                                </p:cTn>
                              </p:par>
                            </p:childTnLst>
                          </p:cTn>
                        </p:par>
                        <p:par>
                          <p:cTn id="74" fill="hold">
                            <p:stCondLst>
                              <p:cond delay="9500"/>
                            </p:stCondLst>
                            <p:childTnLst>
                              <p:par>
                                <p:cTn id="75" presetID="23" presetClass="entr" presetSubtype="16" fill="hold" grpId="0" nodeType="afterEffect">
                                  <p:stCondLst>
                                    <p:cond delay="0"/>
                                  </p:stCondLst>
                                  <p:childTnLst>
                                    <p:set>
                                      <p:cBhvr>
                                        <p:cTn id="76" dur="1" fill="hold">
                                          <p:stCondLst>
                                            <p:cond delay="0"/>
                                          </p:stCondLst>
                                        </p:cTn>
                                        <p:tgtEl>
                                          <p:spTgt spid="19527"/>
                                        </p:tgtEl>
                                        <p:attrNameLst>
                                          <p:attrName>style.visibility</p:attrName>
                                        </p:attrNameLst>
                                      </p:cBhvr>
                                      <p:to>
                                        <p:strVal val="visible"/>
                                      </p:to>
                                    </p:set>
                                    <p:anim calcmode="lin" valueType="num">
                                      <p:cBhvr>
                                        <p:cTn id="77" dur="500" fill="hold"/>
                                        <p:tgtEl>
                                          <p:spTgt spid="19527"/>
                                        </p:tgtEl>
                                        <p:attrNameLst>
                                          <p:attrName>ppt_w</p:attrName>
                                        </p:attrNameLst>
                                      </p:cBhvr>
                                      <p:tavLst>
                                        <p:tav tm="0">
                                          <p:val>
                                            <p:fltVal val="0"/>
                                          </p:val>
                                        </p:tav>
                                        <p:tav tm="100000">
                                          <p:val>
                                            <p:strVal val="#ppt_w"/>
                                          </p:val>
                                        </p:tav>
                                      </p:tavLst>
                                    </p:anim>
                                    <p:anim calcmode="lin" valueType="num">
                                      <p:cBhvr>
                                        <p:cTn id="78" dur="500" fill="hold"/>
                                        <p:tgtEl>
                                          <p:spTgt spid="19527"/>
                                        </p:tgtEl>
                                        <p:attrNameLst>
                                          <p:attrName>ppt_h</p:attrName>
                                        </p:attrNameLst>
                                      </p:cBhvr>
                                      <p:tavLst>
                                        <p:tav tm="0">
                                          <p:val>
                                            <p:fltVal val="0"/>
                                          </p:val>
                                        </p:tav>
                                        <p:tav tm="100000">
                                          <p:val>
                                            <p:strVal val="#ppt_h"/>
                                          </p:val>
                                        </p:tav>
                                      </p:tavLst>
                                    </p:anim>
                                  </p:childTnLst>
                                </p:cTn>
                              </p:par>
                            </p:childTnLst>
                          </p:cTn>
                        </p:par>
                        <p:par>
                          <p:cTn id="79" fill="hold">
                            <p:stCondLst>
                              <p:cond delay="10000"/>
                            </p:stCondLst>
                            <p:childTnLst>
                              <p:par>
                                <p:cTn id="80" presetID="23" presetClass="entr" presetSubtype="16" fill="hold" grpId="0" nodeType="afterEffect">
                                  <p:stCondLst>
                                    <p:cond delay="0"/>
                                  </p:stCondLst>
                                  <p:childTnLst>
                                    <p:set>
                                      <p:cBhvr>
                                        <p:cTn id="81" dur="1" fill="hold">
                                          <p:stCondLst>
                                            <p:cond delay="0"/>
                                          </p:stCondLst>
                                        </p:cTn>
                                        <p:tgtEl>
                                          <p:spTgt spid="19477"/>
                                        </p:tgtEl>
                                        <p:attrNameLst>
                                          <p:attrName>style.visibility</p:attrName>
                                        </p:attrNameLst>
                                      </p:cBhvr>
                                      <p:to>
                                        <p:strVal val="visible"/>
                                      </p:to>
                                    </p:set>
                                    <p:anim calcmode="lin" valueType="num">
                                      <p:cBhvr>
                                        <p:cTn id="82" dur="500" fill="hold"/>
                                        <p:tgtEl>
                                          <p:spTgt spid="19477"/>
                                        </p:tgtEl>
                                        <p:attrNameLst>
                                          <p:attrName>ppt_w</p:attrName>
                                        </p:attrNameLst>
                                      </p:cBhvr>
                                      <p:tavLst>
                                        <p:tav tm="0">
                                          <p:val>
                                            <p:fltVal val="0"/>
                                          </p:val>
                                        </p:tav>
                                        <p:tav tm="100000">
                                          <p:val>
                                            <p:strVal val="#ppt_w"/>
                                          </p:val>
                                        </p:tav>
                                      </p:tavLst>
                                    </p:anim>
                                    <p:anim calcmode="lin" valueType="num">
                                      <p:cBhvr>
                                        <p:cTn id="83" dur="500" fill="hold"/>
                                        <p:tgtEl>
                                          <p:spTgt spid="19477"/>
                                        </p:tgtEl>
                                        <p:attrNameLst>
                                          <p:attrName>ppt_h</p:attrName>
                                        </p:attrNameLst>
                                      </p:cBhvr>
                                      <p:tavLst>
                                        <p:tav tm="0">
                                          <p:val>
                                            <p:fltVal val="0"/>
                                          </p:val>
                                        </p:tav>
                                        <p:tav tm="100000">
                                          <p:val>
                                            <p:strVal val="#ppt_h"/>
                                          </p:val>
                                        </p:tav>
                                      </p:tavLst>
                                    </p:anim>
                                  </p:childTnLst>
                                </p:cTn>
                              </p:par>
                            </p:childTnLst>
                          </p:cTn>
                        </p:par>
                        <p:par>
                          <p:cTn id="84" fill="hold">
                            <p:stCondLst>
                              <p:cond delay="10500"/>
                            </p:stCondLst>
                            <p:childTnLst>
                              <p:par>
                                <p:cTn id="85" presetID="23" presetClass="entr" presetSubtype="16" fill="hold" grpId="0" nodeType="afterEffect">
                                  <p:stCondLst>
                                    <p:cond delay="0"/>
                                  </p:stCondLst>
                                  <p:childTnLst>
                                    <p:set>
                                      <p:cBhvr>
                                        <p:cTn id="86" dur="1" fill="hold">
                                          <p:stCondLst>
                                            <p:cond delay="0"/>
                                          </p:stCondLst>
                                        </p:cTn>
                                        <p:tgtEl>
                                          <p:spTgt spid="19528"/>
                                        </p:tgtEl>
                                        <p:attrNameLst>
                                          <p:attrName>style.visibility</p:attrName>
                                        </p:attrNameLst>
                                      </p:cBhvr>
                                      <p:to>
                                        <p:strVal val="visible"/>
                                      </p:to>
                                    </p:set>
                                    <p:anim calcmode="lin" valueType="num">
                                      <p:cBhvr>
                                        <p:cTn id="87" dur="500" fill="hold"/>
                                        <p:tgtEl>
                                          <p:spTgt spid="19528"/>
                                        </p:tgtEl>
                                        <p:attrNameLst>
                                          <p:attrName>ppt_w</p:attrName>
                                        </p:attrNameLst>
                                      </p:cBhvr>
                                      <p:tavLst>
                                        <p:tav tm="0">
                                          <p:val>
                                            <p:fltVal val="0"/>
                                          </p:val>
                                        </p:tav>
                                        <p:tav tm="100000">
                                          <p:val>
                                            <p:strVal val="#ppt_w"/>
                                          </p:val>
                                        </p:tav>
                                      </p:tavLst>
                                    </p:anim>
                                    <p:anim calcmode="lin" valueType="num">
                                      <p:cBhvr>
                                        <p:cTn id="88" dur="500" fill="hold"/>
                                        <p:tgtEl>
                                          <p:spTgt spid="19528"/>
                                        </p:tgtEl>
                                        <p:attrNameLst>
                                          <p:attrName>ppt_h</p:attrName>
                                        </p:attrNameLst>
                                      </p:cBhvr>
                                      <p:tavLst>
                                        <p:tav tm="0">
                                          <p:val>
                                            <p:fltVal val="0"/>
                                          </p:val>
                                        </p:tav>
                                        <p:tav tm="100000">
                                          <p:val>
                                            <p:strVal val="#ppt_h"/>
                                          </p:val>
                                        </p:tav>
                                      </p:tavLst>
                                    </p:anim>
                                  </p:childTnLst>
                                </p:cTn>
                              </p:par>
                            </p:childTnLst>
                          </p:cTn>
                        </p:par>
                        <p:par>
                          <p:cTn id="89" fill="hold">
                            <p:stCondLst>
                              <p:cond delay="11000"/>
                            </p:stCondLst>
                            <p:childTnLst>
                              <p:par>
                                <p:cTn id="90" presetID="23" presetClass="entr" presetSubtype="16" fill="hold" grpId="0" nodeType="afterEffect">
                                  <p:stCondLst>
                                    <p:cond delay="0"/>
                                  </p:stCondLst>
                                  <p:childTnLst>
                                    <p:set>
                                      <p:cBhvr>
                                        <p:cTn id="91" dur="1" fill="hold">
                                          <p:stCondLst>
                                            <p:cond delay="0"/>
                                          </p:stCondLst>
                                        </p:cTn>
                                        <p:tgtEl>
                                          <p:spTgt spid="19529"/>
                                        </p:tgtEl>
                                        <p:attrNameLst>
                                          <p:attrName>style.visibility</p:attrName>
                                        </p:attrNameLst>
                                      </p:cBhvr>
                                      <p:to>
                                        <p:strVal val="visible"/>
                                      </p:to>
                                    </p:set>
                                    <p:anim calcmode="lin" valueType="num">
                                      <p:cBhvr>
                                        <p:cTn id="92" dur="500" fill="hold"/>
                                        <p:tgtEl>
                                          <p:spTgt spid="19529"/>
                                        </p:tgtEl>
                                        <p:attrNameLst>
                                          <p:attrName>ppt_w</p:attrName>
                                        </p:attrNameLst>
                                      </p:cBhvr>
                                      <p:tavLst>
                                        <p:tav tm="0">
                                          <p:val>
                                            <p:fltVal val="0"/>
                                          </p:val>
                                        </p:tav>
                                        <p:tav tm="100000">
                                          <p:val>
                                            <p:strVal val="#ppt_w"/>
                                          </p:val>
                                        </p:tav>
                                      </p:tavLst>
                                    </p:anim>
                                    <p:anim calcmode="lin" valueType="num">
                                      <p:cBhvr>
                                        <p:cTn id="93" dur="500" fill="hold"/>
                                        <p:tgtEl>
                                          <p:spTgt spid="19529"/>
                                        </p:tgtEl>
                                        <p:attrNameLst>
                                          <p:attrName>ppt_h</p:attrName>
                                        </p:attrNameLst>
                                      </p:cBhvr>
                                      <p:tavLst>
                                        <p:tav tm="0">
                                          <p:val>
                                            <p:fltVal val="0"/>
                                          </p:val>
                                        </p:tav>
                                        <p:tav tm="100000">
                                          <p:val>
                                            <p:strVal val="#ppt_h"/>
                                          </p:val>
                                        </p:tav>
                                      </p:tavLst>
                                    </p:anim>
                                  </p:childTnLst>
                                </p:cTn>
                              </p:par>
                            </p:childTnLst>
                          </p:cTn>
                        </p:par>
                        <p:par>
                          <p:cTn id="94" fill="hold">
                            <p:stCondLst>
                              <p:cond delay="11500"/>
                            </p:stCondLst>
                            <p:childTnLst>
                              <p:par>
                                <p:cTn id="95" presetID="23" presetClass="entr" presetSubtype="16" fill="hold" grpId="0" nodeType="afterEffect">
                                  <p:stCondLst>
                                    <p:cond delay="0"/>
                                  </p:stCondLst>
                                  <p:childTnLst>
                                    <p:set>
                                      <p:cBhvr>
                                        <p:cTn id="96" dur="1" fill="hold">
                                          <p:stCondLst>
                                            <p:cond delay="0"/>
                                          </p:stCondLst>
                                        </p:cTn>
                                        <p:tgtEl>
                                          <p:spTgt spid="19536"/>
                                        </p:tgtEl>
                                        <p:attrNameLst>
                                          <p:attrName>style.visibility</p:attrName>
                                        </p:attrNameLst>
                                      </p:cBhvr>
                                      <p:to>
                                        <p:strVal val="visible"/>
                                      </p:to>
                                    </p:set>
                                    <p:anim calcmode="lin" valueType="num">
                                      <p:cBhvr>
                                        <p:cTn id="97" dur="500" fill="hold"/>
                                        <p:tgtEl>
                                          <p:spTgt spid="19536"/>
                                        </p:tgtEl>
                                        <p:attrNameLst>
                                          <p:attrName>ppt_w</p:attrName>
                                        </p:attrNameLst>
                                      </p:cBhvr>
                                      <p:tavLst>
                                        <p:tav tm="0">
                                          <p:val>
                                            <p:fltVal val="0"/>
                                          </p:val>
                                        </p:tav>
                                        <p:tav tm="100000">
                                          <p:val>
                                            <p:strVal val="#ppt_w"/>
                                          </p:val>
                                        </p:tav>
                                      </p:tavLst>
                                    </p:anim>
                                    <p:anim calcmode="lin" valueType="num">
                                      <p:cBhvr>
                                        <p:cTn id="98" dur="500" fill="hold"/>
                                        <p:tgtEl>
                                          <p:spTgt spid="19536"/>
                                        </p:tgtEl>
                                        <p:attrNameLst>
                                          <p:attrName>ppt_h</p:attrName>
                                        </p:attrNameLst>
                                      </p:cBhvr>
                                      <p:tavLst>
                                        <p:tav tm="0">
                                          <p:val>
                                            <p:fltVal val="0"/>
                                          </p:val>
                                        </p:tav>
                                        <p:tav tm="100000">
                                          <p:val>
                                            <p:strVal val="#ppt_h"/>
                                          </p:val>
                                        </p:tav>
                                      </p:tavLst>
                                    </p:anim>
                                  </p:childTnLst>
                                </p:cTn>
                              </p:par>
                            </p:childTnLst>
                          </p:cTn>
                        </p:par>
                        <p:par>
                          <p:cTn id="99" fill="hold">
                            <p:stCondLst>
                              <p:cond delay="12000"/>
                            </p:stCondLst>
                            <p:childTnLst>
                              <p:par>
                                <p:cTn id="100" presetID="23" presetClass="entr" presetSubtype="16" fill="hold" grpId="0" nodeType="afterEffect">
                                  <p:stCondLst>
                                    <p:cond delay="0"/>
                                  </p:stCondLst>
                                  <p:childTnLst>
                                    <p:set>
                                      <p:cBhvr>
                                        <p:cTn id="101" dur="1" fill="hold">
                                          <p:stCondLst>
                                            <p:cond delay="0"/>
                                          </p:stCondLst>
                                        </p:cTn>
                                        <p:tgtEl>
                                          <p:spTgt spid="19540"/>
                                        </p:tgtEl>
                                        <p:attrNameLst>
                                          <p:attrName>style.visibility</p:attrName>
                                        </p:attrNameLst>
                                      </p:cBhvr>
                                      <p:to>
                                        <p:strVal val="visible"/>
                                      </p:to>
                                    </p:set>
                                    <p:anim calcmode="lin" valueType="num">
                                      <p:cBhvr>
                                        <p:cTn id="102" dur="500" fill="hold"/>
                                        <p:tgtEl>
                                          <p:spTgt spid="19540"/>
                                        </p:tgtEl>
                                        <p:attrNameLst>
                                          <p:attrName>ppt_w</p:attrName>
                                        </p:attrNameLst>
                                      </p:cBhvr>
                                      <p:tavLst>
                                        <p:tav tm="0">
                                          <p:val>
                                            <p:fltVal val="0"/>
                                          </p:val>
                                        </p:tav>
                                        <p:tav tm="100000">
                                          <p:val>
                                            <p:strVal val="#ppt_w"/>
                                          </p:val>
                                        </p:tav>
                                      </p:tavLst>
                                    </p:anim>
                                    <p:anim calcmode="lin" valueType="num">
                                      <p:cBhvr>
                                        <p:cTn id="103" dur="500" fill="hold"/>
                                        <p:tgtEl>
                                          <p:spTgt spid="19540"/>
                                        </p:tgtEl>
                                        <p:attrNameLst>
                                          <p:attrName>ppt_h</p:attrName>
                                        </p:attrNameLst>
                                      </p:cBhvr>
                                      <p:tavLst>
                                        <p:tav tm="0">
                                          <p:val>
                                            <p:fltVal val="0"/>
                                          </p:val>
                                        </p:tav>
                                        <p:tav tm="100000">
                                          <p:val>
                                            <p:strVal val="#ppt_h"/>
                                          </p:val>
                                        </p:tav>
                                      </p:tavLst>
                                    </p:anim>
                                  </p:childTnLst>
                                </p:cTn>
                              </p:par>
                            </p:childTnLst>
                          </p:cTn>
                        </p:par>
                        <p:par>
                          <p:cTn id="104" fill="hold">
                            <p:stCondLst>
                              <p:cond delay="12500"/>
                            </p:stCondLst>
                            <p:childTnLst>
                              <p:par>
                                <p:cTn id="105" presetID="23" presetClass="entr" presetSubtype="16" fill="hold" grpId="0" nodeType="afterEffect">
                                  <p:stCondLst>
                                    <p:cond delay="0"/>
                                  </p:stCondLst>
                                  <p:childTnLst>
                                    <p:set>
                                      <p:cBhvr>
                                        <p:cTn id="106" dur="1" fill="hold">
                                          <p:stCondLst>
                                            <p:cond delay="0"/>
                                          </p:stCondLst>
                                        </p:cTn>
                                        <p:tgtEl>
                                          <p:spTgt spid="19566"/>
                                        </p:tgtEl>
                                        <p:attrNameLst>
                                          <p:attrName>style.visibility</p:attrName>
                                        </p:attrNameLst>
                                      </p:cBhvr>
                                      <p:to>
                                        <p:strVal val="visible"/>
                                      </p:to>
                                    </p:set>
                                    <p:anim calcmode="lin" valueType="num">
                                      <p:cBhvr>
                                        <p:cTn id="107" dur="500" fill="hold"/>
                                        <p:tgtEl>
                                          <p:spTgt spid="19566"/>
                                        </p:tgtEl>
                                        <p:attrNameLst>
                                          <p:attrName>ppt_w</p:attrName>
                                        </p:attrNameLst>
                                      </p:cBhvr>
                                      <p:tavLst>
                                        <p:tav tm="0">
                                          <p:val>
                                            <p:fltVal val="0"/>
                                          </p:val>
                                        </p:tav>
                                        <p:tav tm="100000">
                                          <p:val>
                                            <p:strVal val="#ppt_w"/>
                                          </p:val>
                                        </p:tav>
                                      </p:tavLst>
                                    </p:anim>
                                    <p:anim calcmode="lin" valueType="num">
                                      <p:cBhvr>
                                        <p:cTn id="108" dur="500" fill="hold"/>
                                        <p:tgtEl>
                                          <p:spTgt spid="19566"/>
                                        </p:tgtEl>
                                        <p:attrNameLst>
                                          <p:attrName>ppt_h</p:attrName>
                                        </p:attrNameLst>
                                      </p:cBhvr>
                                      <p:tavLst>
                                        <p:tav tm="0">
                                          <p:val>
                                            <p:fltVal val="0"/>
                                          </p:val>
                                        </p:tav>
                                        <p:tav tm="100000">
                                          <p:val>
                                            <p:strVal val="#ppt_h"/>
                                          </p:val>
                                        </p:tav>
                                      </p:tavLst>
                                    </p:anim>
                                  </p:childTnLst>
                                </p:cTn>
                              </p:par>
                            </p:childTnLst>
                          </p:cTn>
                        </p:par>
                        <p:par>
                          <p:cTn id="109" fill="hold">
                            <p:stCondLst>
                              <p:cond delay="13000"/>
                            </p:stCondLst>
                            <p:childTnLst>
                              <p:par>
                                <p:cTn id="110" presetID="23" presetClass="entr" presetSubtype="16" fill="hold" grpId="0" nodeType="afterEffect">
                                  <p:stCondLst>
                                    <p:cond delay="0"/>
                                  </p:stCondLst>
                                  <p:childTnLst>
                                    <p:set>
                                      <p:cBhvr>
                                        <p:cTn id="111" dur="1" fill="hold">
                                          <p:stCondLst>
                                            <p:cond delay="0"/>
                                          </p:stCondLst>
                                        </p:cTn>
                                        <p:tgtEl>
                                          <p:spTgt spid="19544"/>
                                        </p:tgtEl>
                                        <p:attrNameLst>
                                          <p:attrName>style.visibility</p:attrName>
                                        </p:attrNameLst>
                                      </p:cBhvr>
                                      <p:to>
                                        <p:strVal val="visible"/>
                                      </p:to>
                                    </p:set>
                                    <p:anim calcmode="lin" valueType="num">
                                      <p:cBhvr>
                                        <p:cTn id="112" dur="500" fill="hold"/>
                                        <p:tgtEl>
                                          <p:spTgt spid="19544"/>
                                        </p:tgtEl>
                                        <p:attrNameLst>
                                          <p:attrName>ppt_w</p:attrName>
                                        </p:attrNameLst>
                                      </p:cBhvr>
                                      <p:tavLst>
                                        <p:tav tm="0">
                                          <p:val>
                                            <p:fltVal val="0"/>
                                          </p:val>
                                        </p:tav>
                                        <p:tav tm="100000">
                                          <p:val>
                                            <p:strVal val="#ppt_w"/>
                                          </p:val>
                                        </p:tav>
                                      </p:tavLst>
                                    </p:anim>
                                    <p:anim calcmode="lin" valueType="num">
                                      <p:cBhvr>
                                        <p:cTn id="113" dur="500" fill="hold"/>
                                        <p:tgtEl>
                                          <p:spTgt spid="19544"/>
                                        </p:tgtEl>
                                        <p:attrNameLst>
                                          <p:attrName>ppt_h</p:attrName>
                                        </p:attrNameLst>
                                      </p:cBhvr>
                                      <p:tavLst>
                                        <p:tav tm="0">
                                          <p:val>
                                            <p:fltVal val="0"/>
                                          </p:val>
                                        </p:tav>
                                        <p:tav tm="100000">
                                          <p:val>
                                            <p:strVal val="#ppt_h"/>
                                          </p:val>
                                        </p:tav>
                                      </p:tavLst>
                                    </p:anim>
                                  </p:childTnLst>
                                </p:cTn>
                              </p:par>
                            </p:childTnLst>
                          </p:cTn>
                        </p:par>
                        <p:par>
                          <p:cTn id="114" fill="hold">
                            <p:stCondLst>
                              <p:cond delay="13500"/>
                            </p:stCondLst>
                            <p:childTnLst>
                              <p:par>
                                <p:cTn id="115" presetID="23" presetClass="entr" presetSubtype="16" fill="hold" grpId="0" nodeType="afterEffect">
                                  <p:stCondLst>
                                    <p:cond delay="0"/>
                                  </p:stCondLst>
                                  <p:childTnLst>
                                    <p:set>
                                      <p:cBhvr>
                                        <p:cTn id="116" dur="1" fill="hold">
                                          <p:stCondLst>
                                            <p:cond delay="0"/>
                                          </p:stCondLst>
                                        </p:cTn>
                                        <p:tgtEl>
                                          <p:spTgt spid="19549"/>
                                        </p:tgtEl>
                                        <p:attrNameLst>
                                          <p:attrName>style.visibility</p:attrName>
                                        </p:attrNameLst>
                                      </p:cBhvr>
                                      <p:to>
                                        <p:strVal val="visible"/>
                                      </p:to>
                                    </p:set>
                                    <p:anim calcmode="lin" valueType="num">
                                      <p:cBhvr>
                                        <p:cTn id="117" dur="500" fill="hold"/>
                                        <p:tgtEl>
                                          <p:spTgt spid="19549"/>
                                        </p:tgtEl>
                                        <p:attrNameLst>
                                          <p:attrName>ppt_w</p:attrName>
                                        </p:attrNameLst>
                                      </p:cBhvr>
                                      <p:tavLst>
                                        <p:tav tm="0">
                                          <p:val>
                                            <p:fltVal val="0"/>
                                          </p:val>
                                        </p:tav>
                                        <p:tav tm="100000">
                                          <p:val>
                                            <p:strVal val="#ppt_w"/>
                                          </p:val>
                                        </p:tav>
                                      </p:tavLst>
                                    </p:anim>
                                    <p:anim calcmode="lin" valueType="num">
                                      <p:cBhvr>
                                        <p:cTn id="118" dur="500" fill="hold"/>
                                        <p:tgtEl>
                                          <p:spTgt spid="19549"/>
                                        </p:tgtEl>
                                        <p:attrNameLst>
                                          <p:attrName>ppt_h</p:attrName>
                                        </p:attrNameLst>
                                      </p:cBhvr>
                                      <p:tavLst>
                                        <p:tav tm="0">
                                          <p:val>
                                            <p:fltVal val="0"/>
                                          </p:val>
                                        </p:tav>
                                        <p:tav tm="100000">
                                          <p:val>
                                            <p:strVal val="#ppt_h"/>
                                          </p:val>
                                        </p:tav>
                                      </p:tavLst>
                                    </p:anim>
                                  </p:childTnLst>
                                </p:cTn>
                              </p:par>
                            </p:childTnLst>
                          </p:cTn>
                        </p:par>
                        <p:par>
                          <p:cTn id="119" fill="hold">
                            <p:stCondLst>
                              <p:cond delay="14000"/>
                            </p:stCondLst>
                            <p:childTnLst>
                              <p:par>
                                <p:cTn id="120" presetID="23" presetClass="entr" presetSubtype="16" fill="hold" grpId="0" nodeType="afterEffect">
                                  <p:stCondLst>
                                    <p:cond delay="0"/>
                                  </p:stCondLst>
                                  <p:childTnLst>
                                    <p:set>
                                      <p:cBhvr>
                                        <p:cTn id="121" dur="1" fill="hold">
                                          <p:stCondLst>
                                            <p:cond delay="0"/>
                                          </p:stCondLst>
                                        </p:cTn>
                                        <p:tgtEl>
                                          <p:spTgt spid="19553"/>
                                        </p:tgtEl>
                                        <p:attrNameLst>
                                          <p:attrName>style.visibility</p:attrName>
                                        </p:attrNameLst>
                                      </p:cBhvr>
                                      <p:to>
                                        <p:strVal val="visible"/>
                                      </p:to>
                                    </p:set>
                                    <p:anim calcmode="lin" valueType="num">
                                      <p:cBhvr>
                                        <p:cTn id="122" dur="500" fill="hold"/>
                                        <p:tgtEl>
                                          <p:spTgt spid="19553"/>
                                        </p:tgtEl>
                                        <p:attrNameLst>
                                          <p:attrName>ppt_w</p:attrName>
                                        </p:attrNameLst>
                                      </p:cBhvr>
                                      <p:tavLst>
                                        <p:tav tm="0">
                                          <p:val>
                                            <p:fltVal val="0"/>
                                          </p:val>
                                        </p:tav>
                                        <p:tav tm="100000">
                                          <p:val>
                                            <p:strVal val="#ppt_w"/>
                                          </p:val>
                                        </p:tav>
                                      </p:tavLst>
                                    </p:anim>
                                    <p:anim calcmode="lin" valueType="num">
                                      <p:cBhvr>
                                        <p:cTn id="123" dur="500" fill="hold"/>
                                        <p:tgtEl>
                                          <p:spTgt spid="19553"/>
                                        </p:tgtEl>
                                        <p:attrNameLst>
                                          <p:attrName>ppt_h</p:attrName>
                                        </p:attrNameLst>
                                      </p:cBhvr>
                                      <p:tavLst>
                                        <p:tav tm="0">
                                          <p:val>
                                            <p:fltVal val="0"/>
                                          </p:val>
                                        </p:tav>
                                        <p:tav tm="100000">
                                          <p:val>
                                            <p:strVal val="#ppt_h"/>
                                          </p:val>
                                        </p:tav>
                                      </p:tavLst>
                                    </p:anim>
                                  </p:childTnLst>
                                </p:cTn>
                              </p:par>
                            </p:childTnLst>
                          </p:cTn>
                        </p:par>
                        <p:par>
                          <p:cTn id="124" fill="hold">
                            <p:stCondLst>
                              <p:cond delay="14500"/>
                            </p:stCondLst>
                            <p:childTnLst>
                              <p:par>
                                <p:cTn id="125" presetID="23" presetClass="entr" presetSubtype="16" fill="hold" grpId="0" nodeType="afterEffect">
                                  <p:stCondLst>
                                    <p:cond delay="0"/>
                                  </p:stCondLst>
                                  <p:childTnLst>
                                    <p:set>
                                      <p:cBhvr>
                                        <p:cTn id="126" dur="1" fill="hold">
                                          <p:stCondLst>
                                            <p:cond delay="0"/>
                                          </p:stCondLst>
                                        </p:cTn>
                                        <p:tgtEl>
                                          <p:spTgt spid="19557"/>
                                        </p:tgtEl>
                                        <p:attrNameLst>
                                          <p:attrName>style.visibility</p:attrName>
                                        </p:attrNameLst>
                                      </p:cBhvr>
                                      <p:to>
                                        <p:strVal val="visible"/>
                                      </p:to>
                                    </p:set>
                                    <p:anim calcmode="lin" valueType="num">
                                      <p:cBhvr>
                                        <p:cTn id="127" dur="500" fill="hold"/>
                                        <p:tgtEl>
                                          <p:spTgt spid="19557"/>
                                        </p:tgtEl>
                                        <p:attrNameLst>
                                          <p:attrName>ppt_w</p:attrName>
                                        </p:attrNameLst>
                                      </p:cBhvr>
                                      <p:tavLst>
                                        <p:tav tm="0">
                                          <p:val>
                                            <p:fltVal val="0"/>
                                          </p:val>
                                        </p:tav>
                                        <p:tav tm="100000">
                                          <p:val>
                                            <p:strVal val="#ppt_w"/>
                                          </p:val>
                                        </p:tav>
                                      </p:tavLst>
                                    </p:anim>
                                    <p:anim calcmode="lin" valueType="num">
                                      <p:cBhvr>
                                        <p:cTn id="128" dur="500" fill="hold"/>
                                        <p:tgtEl>
                                          <p:spTgt spid="19557"/>
                                        </p:tgtEl>
                                        <p:attrNameLst>
                                          <p:attrName>ppt_h</p:attrName>
                                        </p:attrNameLst>
                                      </p:cBhvr>
                                      <p:tavLst>
                                        <p:tav tm="0">
                                          <p:val>
                                            <p:fltVal val="0"/>
                                          </p:val>
                                        </p:tav>
                                        <p:tav tm="100000">
                                          <p:val>
                                            <p:strVal val="#ppt_h"/>
                                          </p:val>
                                        </p:tav>
                                      </p:tavLst>
                                    </p:anim>
                                  </p:childTnLst>
                                </p:cTn>
                              </p:par>
                            </p:childTnLst>
                          </p:cTn>
                        </p:par>
                        <p:par>
                          <p:cTn id="129" fill="hold">
                            <p:stCondLst>
                              <p:cond delay="15000"/>
                            </p:stCondLst>
                            <p:childTnLst>
                              <p:par>
                                <p:cTn id="130" presetID="23" presetClass="entr" presetSubtype="16" fill="hold" grpId="0" nodeType="afterEffect">
                                  <p:stCondLst>
                                    <p:cond delay="0"/>
                                  </p:stCondLst>
                                  <p:childTnLst>
                                    <p:set>
                                      <p:cBhvr>
                                        <p:cTn id="131" dur="1" fill="hold">
                                          <p:stCondLst>
                                            <p:cond delay="0"/>
                                          </p:stCondLst>
                                        </p:cTn>
                                        <p:tgtEl>
                                          <p:spTgt spid="19478"/>
                                        </p:tgtEl>
                                        <p:attrNameLst>
                                          <p:attrName>style.visibility</p:attrName>
                                        </p:attrNameLst>
                                      </p:cBhvr>
                                      <p:to>
                                        <p:strVal val="visible"/>
                                      </p:to>
                                    </p:set>
                                    <p:anim calcmode="lin" valueType="num">
                                      <p:cBhvr>
                                        <p:cTn id="132" dur="500" fill="hold"/>
                                        <p:tgtEl>
                                          <p:spTgt spid="19478"/>
                                        </p:tgtEl>
                                        <p:attrNameLst>
                                          <p:attrName>ppt_w</p:attrName>
                                        </p:attrNameLst>
                                      </p:cBhvr>
                                      <p:tavLst>
                                        <p:tav tm="0">
                                          <p:val>
                                            <p:fltVal val="0"/>
                                          </p:val>
                                        </p:tav>
                                        <p:tav tm="100000">
                                          <p:val>
                                            <p:strVal val="#ppt_w"/>
                                          </p:val>
                                        </p:tav>
                                      </p:tavLst>
                                    </p:anim>
                                    <p:anim calcmode="lin" valueType="num">
                                      <p:cBhvr>
                                        <p:cTn id="133" dur="500" fill="hold"/>
                                        <p:tgtEl>
                                          <p:spTgt spid="19478"/>
                                        </p:tgtEl>
                                        <p:attrNameLst>
                                          <p:attrName>ppt_h</p:attrName>
                                        </p:attrNameLst>
                                      </p:cBhvr>
                                      <p:tavLst>
                                        <p:tav tm="0">
                                          <p:val>
                                            <p:fltVal val="0"/>
                                          </p:val>
                                        </p:tav>
                                        <p:tav tm="100000">
                                          <p:val>
                                            <p:strVal val="#ppt_h"/>
                                          </p:val>
                                        </p:tav>
                                      </p:tavLst>
                                    </p:anim>
                                  </p:childTnLst>
                                </p:cTn>
                              </p:par>
                            </p:childTnLst>
                          </p:cTn>
                        </p:par>
                        <p:par>
                          <p:cTn id="134" fill="hold">
                            <p:stCondLst>
                              <p:cond delay="15500"/>
                            </p:stCondLst>
                            <p:childTnLst>
                              <p:par>
                                <p:cTn id="135" presetID="23" presetClass="entr" presetSubtype="16" fill="hold" grpId="0" nodeType="afterEffect">
                                  <p:stCondLst>
                                    <p:cond delay="0"/>
                                  </p:stCondLst>
                                  <p:childTnLst>
                                    <p:set>
                                      <p:cBhvr>
                                        <p:cTn id="136" dur="1" fill="hold">
                                          <p:stCondLst>
                                            <p:cond delay="0"/>
                                          </p:stCondLst>
                                        </p:cTn>
                                        <p:tgtEl>
                                          <p:spTgt spid="19494"/>
                                        </p:tgtEl>
                                        <p:attrNameLst>
                                          <p:attrName>style.visibility</p:attrName>
                                        </p:attrNameLst>
                                      </p:cBhvr>
                                      <p:to>
                                        <p:strVal val="visible"/>
                                      </p:to>
                                    </p:set>
                                    <p:anim calcmode="lin" valueType="num">
                                      <p:cBhvr>
                                        <p:cTn id="137" dur="500" fill="hold"/>
                                        <p:tgtEl>
                                          <p:spTgt spid="19494"/>
                                        </p:tgtEl>
                                        <p:attrNameLst>
                                          <p:attrName>ppt_w</p:attrName>
                                        </p:attrNameLst>
                                      </p:cBhvr>
                                      <p:tavLst>
                                        <p:tav tm="0">
                                          <p:val>
                                            <p:fltVal val="0"/>
                                          </p:val>
                                        </p:tav>
                                        <p:tav tm="100000">
                                          <p:val>
                                            <p:strVal val="#ppt_w"/>
                                          </p:val>
                                        </p:tav>
                                      </p:tavLst>
                                    </p:anim>
                                    <p:anim calcmode="lin" valueType="num">
                                      <p:cBhvr>
                                        <p:cTn id="138" dur="500" fill="hold"/>
                                        <p:tgtEl>
                                          <p:spTgt spid="19494"/>
                                        </p:tgtEl>
                                        <p:attrNameLst>
                                          <p:attrName>ppt_h</p:attrName>
                                        </p:attrNameLst>
                                      </p:cBhvr>
                                      <p:tavLst>
                                        <p:tav tm="0">
                                          <p:val>
                                            <p:fltVal val="0"/>
                                          </p:val>
                                        </p:tav>
                                        <p:tav tm="100000">
                                          <p:val>
                                            <p:strVal val="#ppt_h"/>
                                          </p:val>
                                        </p:tav>
                                      </p:tavLst>
                                    </p:anim>
                                  </p:childTnLst>
                                </p:cTn>
                              </p:par>
                            </p:childTnLst>
                          </p:cTn>
                        </p:par>
                        <p:par>
                          <p:cTn id="139" fill="hold">
                            <p:stCondLst>
                              <p:cond delay="16000"/>
                            </p:stCondLst>
                            <p:childTnLst>
                              <p:par>
                                <p:cTn id="140" presetID="23" presetClass="entr" presetSubtype="16" fill="hold" grpId="0" nodeType="afterEffect">
                                  <p:stCondLst>
                                    <p:cond delay="0"/>
                                  </p:stCondLst>
                                  <p:childTnLst>
                                    <p:set>
                                      <p:cBhvr>
                                        <p:cTn id="141" dur="1" fill="hold">
                                          <p:stCondLst>
                                            <p:cond delay="0"/>
                                          </p:stCondLst>
                                        </p:cTn>
                                        <p:tgtEl>
                                          <p:spTgt spid="19530"/>
                                        </p:tgtEl>
                                        <p:attrNameLst>
                                          <p:attrName>style.visibility</p:attrName>
                                        </p:attrNameLst>
                                      </p:cBhvr>
                                      <p:to>
                                        <p:strVal val="visible"/>
                                      </p:to>
                                    </p:set>
                                    <p:anim calcmode="lin" valueType="num">
                                      <p:cBhvr>
                                        <p:cTn id="142" dur="500" fill="hold"/>
                                        <p:tgtEl>
                                          <p:spTgt spid="19530"/>
                                        </p:tgtEl>
                                        <p:attrNameLst>
                                          <p:attrName>ppt_w</p:attrName>
                                        </p:attrNameLst>
                                      </p:cBhvr>
                                      <p:tavLst>
                                        <p:tav tm="0">
                                          <p:val>
                                            <p:fltVal val="0"/>
                                          </p:val>
                                        </p:tav>
                                        <p:tav tm="100000">
                                          <p:val>
                                            <p:strVal val="#ppt_w"/>
                                          </p:val>
                                        </p:tav>
                                      </p:tavLst>
                                    </p:anim>
                                    <p:anim calcmode="lin" valueType="num">
                                      <p:cBhvr>
                                        <p:cTn id="143" dur="500" fill="hold"/>
                                        <p:tgtEl>
                                          <p:spTgt spid="19530"/>
                                        </p:tgtEl>
                                        <p:attrNameLst>
                                          <p:attrName>ppt_h</p:attrName>
                                        </p:attrNameLst>
                                      </p:cBhvr>
                                      <p:tavLst>
                                        <p:tav tm="0">
                                          <p:val>
                                            <p:fltVal val="0"/>
                                          </p:val>
                                        </p:tav>
                                        <p:tav tm="100000">
                                          <p:val>
                                            <p:strVal val="#ppt_h"/>
                                          </p:val>
                                        </p:tav>
                                      </p:tavLst>
                                    </p:anim>
                                  </p:childTnLst>
                                </p:cTn>
                              </p:par>
                            </p:childTnLst>
                          </p:cTn>
                        </p:par>
                        <p:par>
                          <p:cTn id="144" fill="hold">
                            <p:stCondLst>
                              <p:cond delay="16500"/>
                            </p:stCondLst>
                            <p:childTnLst>
                              <p:par>
                                <p:cTn id="145" presetID="23" presetClass="entr" presetSubtype="16" fill="hold" grpId="0" nodeType="afterEffect">
                                  <p:stCondLst>
                                    <p:cond delay="0"/>
                                  </p:stCondLst>
                                  <p:childTnLst>
                                    <p:set>
                                      <p:cBhvr>
                                        <p:cTn id="146" dur="1" fill="hold">
                                          <p:stCondLst>
                                            <p:cond delay="0"/>
                                          </p:stCondLst>
                                        </p:cTn>
                                        <p:tgtEl>
                                          <p:spTgt spid="19537"/>
                                        </p:tgtEl>
                                        <p:attrNameLst>
                                          <p:attrName>style.visibility</p:attrName>
                                        </p:attrNameLst>
                                      </p:cBhvr>
                                      <p:to>
                                        <p:strVal val="visible"/>
                                      </p:to>
                                    </p:set>
                                    <p:anim calcmode="lin" valueType="num">
                                      <p:cBhvr>
                                        <p:cTn id="147" dur="500" fill="hold"/>
                                        <p:tgtEl>
                                          <p:spTgt spid="19537"/>
                                        </p:tgtEl>
                                        <p:attrNameLst>
                                          <p:attrName>ppt_w</p:attrName>
                                        </p:attrNameLst>
                                      </p:cBhvr>
                                      <p:tavLst>
                                        <p:tav tm="0">
                                          <p:val>
                                            <p:fltVal val="0"/>
                                          </p:val>
                                        </p:tav>
                                        <p:tav tm="100000">
                                          <p:val>
                                            <p:strVal val="#ppt_w"/>
                                          </p:val>
                                        </p:tav>
                                      </p:tavLst>
                                    </p:anim>
                                    <p:anim calcmode="lin" valueType="num">
                                      <p:cBhvr>
                                        <p:cTn id="148" dur="500" fill="hold"/>
                                        <p:tgtEl>
                                          <p:spTgt spid="19537"/>
                                        </p:tgtEl>
                                        <p:attrNameLst>
                                          <p:attrName>ppt_h</p:attrName>
                                        </p:attrNameLst>
                                      </p:cBhvr>
                                      <p:tavLst>
                                        <p:tav tm="0">
                                          <p:val>
                                            <p:fltVal val="0"/>
                                          </p:val>
                                        </p:tav>
                                        <p:tav tm="100000">
                                          <p:val>
                                            <p:strVal val="#ppt_h"/>
                                          </p:val>
                                        </p:tav>
                                      </p:tavLst>
                                    </p:anim>
                                  </p:childTnLst>
                                </p:cTn>
                              </p:par>
                            </p:childTnLst>
                          </p:cTn>
                        </p:par>
                        <p:par>
                          <p:cTn id="149" fill="hold">
                            <p:stCondLst>
                              <p:cond delay="17000"/>
                            </p:stCondLst>
                            <p:childTnLst>
                              <p:par>
                                <p:cTn id="150" presetID="23" presetClass="entr" presetSubtype="16" fill="hold" grpId="0" nodeType="afterEffect">
                                  <p:stCondLst>
                                    <p:cond delay="0"/>
                                  </p:stCondLst>
                                  <p:childTnLst>
                                    <p:set>
                                      <p:cBhvr>
                                        <p:cTn id="151" dur="1" fill="hold">
                                          <p:stCondLst>
                                            <p:cond delay="0"/>
                                          </p:stCondLst>
                                        </p:cTn>
                                        <p:tgtEl>
                                          <p:spTgt spid="19541"/>
                                        </p:tgtEl>
                                        <p:attrNameLst>
                                          <p:attrName>style.visibility</p:attrName>
                                        </p:attrNameLst>
                                      </p:cBhvr>
                                      <p:to>
                                        <p:strVal val="visible"/>
                                      </p:to>
                                    </p:set>
                                    <p:anim calcmode="lin" valueType="num">
                                      <p:cBhvr>
                                        <p:cTn id="152" dur="500" fill="hold"/>
                                        <p:tgtEl>
                                          <p:spTgt spid="19541"/>
                                        </p:tgtEl>
                                        <p:attrNameLst>
                                          <p:attrName>ppt_w</p:attrName>
                                        </p:attrNameLst>
                                      </p:cBhvr>
                                      <p:tavLst>
                                        <p:tav tm="0">
                                          <p:val>
                                            <p:fltVal val="0"/>
                                          </p:val>
                                        </p:tav>
                                        <p:tav tm="100000">
                                          <p:val>
                                            <p:strVal val="#ppt_w"/>
                                          </p:val>
                                        </p:tav>
                                      </p:tavLst>
                                    </p:anim>
                                    <p:anim calcmode="lin" valueType="num">
                                      <p:cBhvr>
                                        <p:cTn id="153" dur="500" fill="hold"/>
                                        <p:tgtEl>
                                          <p:spTgt spid="19541"/>
                                        </p:tgtEl>
                                        <p:attrNameLst>
                                          <p:attrName>ppt_h</p:attrName>
                                        </p:attrNameLst>
                                      </p:cBhvr>
                                      <p:tavLst>
                                        <p:tav tm="0">
                                          <p:val>
                                            <p:fltVal val="0"/>
                                          </p:val>
                                        </p:tav>
                                        <p:tav tm="100000">
                                          <p:val>
                                            <p:strVal val="#ppt_h"/>
                                          </p:val>
                                        </p:tav>
                                      </p:tavLst>
                                    </p:anim>
                                  </p:childTnLst>
                                </p:cTn>
                              </p:par>
                            </p:childTnLst>
                          </p:cTn>
                        </p:par>
                        <p:par>
                          <p:cTn id="154" fill="hold">
                            <p:stCondLst>
                              <p:cond delay="17500"/>
                            </p:stCondLst>
                            <p:childTnLst>
                              <p:par>
                                <p:cTn id="155" presetID="23" presetClass="entr" presetSubtype="16" fill="hold" grpId="0" nodeType="afterEffect">
                                  <p:stCondLst>
                                    <p:cond delay="0"/>
                                  </p:stCondLst>
                                  <p:childTnLst>
                                    <p:set>
                                      <p:cBhvr>
                                        <p:cTn id="156" dur="1" fill="hold">
                                          <p:stCondLst>
                                            <p:cond delay="0"/>
                                          </p:stCondLst>
                                        </p:cTn>
                                        <p:tgtEl>
                                          <p:spTgt spid="19567"/>
                                        </p:tgtEl>
                                        <p:attrNameLst>
                                          <p:attrName>style.visibility</p:attrName>
                                        </p:attrNameLst>
                                      </p:cBhvr>
                                      <p:to>
                                        <p:strVal val="visible"/>
                                      </p:to>
                                    </p:set>
                                    <p:anim calcmode="lin" valueType="num">
                                      <p:cBhvr>
                                        <p:cTn id="157" dur="500" fill="hold"/>
                                        <p:tgtEl>
                                          <p:spTgt spid="19567"/>
                                        </p:tgtEl>
                                        <p:attrNameLst>
                                          <p:attrName>ppt_w</p:attrName>
                                        </p:attrNameLst>
                                      </p:cBhvr>
                                      <p:tavLst>
                                        <p:tav tm="0">
                                          <p:val>
                                            <p:fltVal val="0"/>
                                          </p:val>
                                        </p:tav>
                                        <p:tav tm="100000">
                                          <p:val>
                                            <p:strVal val="#ppt_w"/>
                                          </p:val>
                                        </p:tav>
                                      </p:tavLst>
                                    </p:anim>
                                    <p:anim calcmode="lin" valueType="num">
                                      <p:cBhvr>
                                        <p:cTn id="158" dur="500" fill="hold"/>
                                        <p:tgtEl>
                                          <p:spTgt spid="19567"/>
                                        </p:tgtEl>
                                        <p:attrNameLst>
                                          <p:attrName>ppt_h</p:attrName>
                                        </p:attrNameLst>
                                      </p:cBhvr>
                                      <p:tavLst>
                                        <p:tav tm="0">
                                          <p:val>
                                            <p:fltVal val="0"/>
                                          </p:val>
                                        </p:tav>
                                        <p:tav tm="100000">
                                          <p:val>
                                            <p:strVal val="#ppt_h"/>
                                          </p:val>
                                        </p:tav>
                                      </p:tavLst>
                                    </p:anim>
                                  </p:childTnLst>
                                </p:cTn>
                              </p:par>
                            </p:childTnLst>
                          </p:cTn>
                        </p:par>
                        <p:par>
                          <p:cTn id="159" fill="hold">
                            <p:stCondLst>
                              <p:cond delay="18000"/>
                            </p:stCondLst>
                            <p:childTnLst>
                              <p:par>
                                <p:cTn id="160" presetID="23" presetClass="entr" presetSubtype="16" fill="hold" grpId="0" nodeType="afterEffect">
                                  <p:stCondLst>
                                    <p:cond delay="0"/>
                                  </p:stCondLst>
                                  <p:childTnLst>
                                    <p:set>
                                      <p:cBhvr>
                                        <p:cTn id="161" dur="1" fill="hold">
                                          <p:stCondLst>
                                            <p:cond delay="0"/>
                                          </p:stCondLst>
                                        </p:cTn>
                                        <p:tgtEl>
                                          <p:spTgt spid="19545"/>
                                        </p:tgtEl>
                                        <p:attrNameLst>
                                          <p:attrName>style.visibility</p:attrName>
                                        </p:attrNameLst>
                                      </p:cBhvr>
                                      <p:to>
                                        <p:strVal val="visible"/>
                                      </p:to>
                                    </p:set>
                                    <p:anim calcmode="lin" valueType="num">
                                      <p:cBhvr>
                                        <p:cTn id="162" dur="500" fill="hold"/>
                                        <p:tgtEl>
                                          <p:spTgt spid="19545"/>
                                        </p:tgtEl>
                                        <p:attrNameLst>
                                          <p:attrName>ppt_w</p:attrName>
                                        </p:attrNameLst>
                                      </p:cBhvr>
                                      <p:tavLst>
                                        <p:tav tm="0">
                                          <p:val>
                                            <p:fltVal val="0"/>
                                          </p:val>
                                        </p:tav>
                                        <p:tav tm="100000">
                                          <p:val>
                                            <p:strVal val="#ppt_w"/>
                                          </p:val>
                                        </p:tav>
                                      </p:tavLst>
                                    </p:anim>
                                    <p:anim calcmode="lin" valueType="num">
                                      <p:cBhvr>
                                        <p:cTn id="163" dur="500" fill="hold"/>
                                        <p:tgtEl>
                                          <p:spTgt spid="19545"/>
                                        </p:tgtEl>
                                        <p:attrNameLst>
                                          <p:attrName>ppt_h</p:attrName>
                                        </p:attrNameLst>
                                      </p:cBhvr>
                                      <p:tavLst>
                                        <p:tav tm="0">
                                          <p:val>
                                            <p:fltVal val="0"/>
                                          </p:val>
                                        </p:tav>
                                        <p:tav tm="100000">
                                          <p:val>
                                            <p:strVal val="#ppt_h"/>
                                          </p:val>
                                        </p:tav>
                                      </p:tavLst>
                                    </p:anim>
                                  </p:childTnLst>
                                </p:cTn>
                              </p:par>
                            </p:childTnLst>
                          </p:cTn>
                        </p:par>
                        <p:par>
                          <p:cTn id="164" fill="hold">
                            <p:stCondLst>
                              <p:cond delay="18500"/>
                            </p:stCondLst>
                            <p:childTnLst>
                              <p:par>
                                <p:cTn id="165" presetID="23" presetClass="entr" presetSubtype="16" fill="hold" grpId="0" nodeType="afterEffect">
                                  <p:stCondLst>
                                    <p:cond delay="0"/>
                                  </p:stCondLst>
                                  <p:childTnLst>
                                    <p:set>
                                      <p:cBhvr>
                                        <p:cTn id="166" dur="1" fill="hold">
                                          <p:stCondLst>
                                            <p:cond delay="0"/>
                                          </p:stCondLst>
                                        </p:cTn>
                                        <p:tgtEl>
                                          <p:spTgt spid="19550"/>
                                        </p:tgtEl>
                                        <p:attrNameLst>
                                          <p:attrName>style.visibility</p:attrName>
                                        </p:attrNameLst>
                                      </p:cBhvr>
                                      <p:to>
                                        <p:strVal val="visible"/>
                                      </p:to>
                                    </p:set>
                                    <p:anim calcmode="lin" valueType="num">
                                      <p:cBhvr>
                                        <p:cTn id="167" dur="500" fill="hold"/>
                                        <p:tgtEl>
                                          <p:spTgt spid="19550"/>
                                        </p:tgtEl>
                                        <p:attrNameLst>
                                          <p:attrName>ppt_w</p:attrName>
                                        </p:attrNameLst>
                                      </p:cBhvr>
                                      <p:tavLst>
                                        <p:tav tm="0">
                                          <p:val>
                                            <p:fltVal val="0"/>
                                          </p:val>
                                        </p:tav>
                                        <p:tav tm="100000">
                                          <p:val>
                                            <p:strVal val="#ppt_w"/>
                                          </p:val>
                                        </p:tav>
                                      </p:tavLst>
                                    </p:anim>
                                    <p:anim calcmode="lin" valueType="num">
                                      <p:cBhvr>
                                        <p:cTn id="168" dur="500" fill="hold"/>
                                        <p:tgtEl>
                                          <p:spTgt spid="19550"/>
                                        </p:tgtEl>
                                        <p:attrNameLst>
                                          <p:attrName>ppt_h</p:attrName>
                                        </p:attrNameLst>
                                      </p:cBhvr>
                                      <p:tavLst>
                                        <p:tav tm="0">
                                          <p:val>
                                            <p:fltVal val="0"/>
                                          </p:val>
                                        </p:tav>
                                        <p:tav tm="100000">
                                          <p:val>
                                            <p:strVal val="#ppt_h"/>
                                          </p:val>
                                        </p:tav>
                                      </p:tavLst>
                                    </p:anim>
                                  </p:childTnLst>
                                </p:cTn>
                              </p:par>
                            </p:childTnLst>
                          </p:cTn>
                        </p:par>
                        <p:par>
                          <p:cTn id="169" fill="hold">
                            <p:stCondLst>
                              <p:cond delay="19000"/>
                            </p:stCondLst>
                            <p:childTnLst>
                              <p:par>
                                <p:cTn id="170" presetID="23" presetClass="entr" presetSubtype="16" fill="hold" grpId="0" nodeType="afterEffect">
                                  <p:stCondLst>
                                    <p:cond delay="0"/>
                                  </p:stCondLst>
                                  <p:childTnLst>
                                    <p:set>
                                      <p:cBhvr>
                                        <p:cTn id="171" dur="1" fill="hold">
                                          <p:stCondLst>
                                            <p:cond delay="0"/>
                                          </p:stCondLst>
                                        </p:cTn>
                                        <p:tgtEl>
                                          <p:spTgt spid="19554"/>
                                        </p:tgtEl>
                                        <p:attrNameLst>
                                          <p:attrName>style.visibility</p:attrName>
                                        </p:attrNameLst>
                                      </p:cBhvr>
                                      <p:to>
                                        <p:strVal val="visible"/>
                                      </p:to>
                                    </p:set>
                                    <p:anim calcmode="lin" valueType="num">
                                      <p:cBhvr>
                                        <p:cTn id="172" dur="500" fill="hold"/>
                                        <p:tgtEl>
                                          <p:spTgt spid="19554"/>
                                        </p:tgtEl>
                                        <p:attrNameLst>
                                          <p:attrName>ppt_w</p:attrName>
                                        </p:attrNameLst>
                                      </p:cBhvr>
                                      <p:tavLst>
                                        <p:tav tm="0">
                                          <p:val>
                                            <p:fltVal val="0"/>
                                          </p:val>
                                        </p:tav>
                                        <p:tav tm="100000">
                                          <p:val>
                                            <p:strVal val="#ppt_w"/>
                                          </p:val>
                                        </p:tav>
                                      </p:tavLst>
                                    </p:anim>
                                    <p:anim calcmode="lin" valueType="num">
                                      <p:cBhvr>
                                        <p:cTn id="173" dur="500" fill="hold"/>
                                        <p:tgtEl>
                                          <p:spTgt spid="19554"/>
                                        </p:tgtEl>
                                        <p:attrNameLst>
                                          <p:attrName>ppt_h</p:attrName>
                                        </p:attrNameLst>
                                      </p:cBhvr>
                                      <p:tavLst>
                                        <p:tav tm="0">
                                          <p:val>
                                            <p:fltVal val="0"/>
                                          </p:val>
                                        </p:tav>
                                        <p:tav tm="100000">
                                          <p:val>
                                            <p:strVal val="#ppt_h"/>
                                          </p:val>
                                        </p:tav>
                                      </p:tavLst>
                                    </p:anim>
                                  </p:childTnLst>
                                </p:cTn>
                              </p:par>
                            </p:childTnLst>
                          </p:cTn>
                        </p:par>
                        <p:par>
                          <p:cTn id="174" fill="hold">
                            <p:stCondLst>
                              <p:cond delay="19500"/>
                            </p:stCondLst>
                            <p:childTnLst>
                              <p:par>
                                <p:cTn id="175" presetID="23" presetClass="entr" presetSubtype="16" fill="hold" grpId="0" nodeType="afterEffect">
                                  <p:stCondLst>
                                    <p:cond delay="0"/>
                                  </p:stCondLst>
                                  <p:childTnLst>
                                    <p:set>
                                      <p:cBhvr>
                                        <p:cTn id="176" dur="1" fill="hold">
                                          <p:stCondLst>
                                            <p:cond delay="0"/>
                                          </p:stCondLst>
                                        </p:cTn>
                                        <p:tgtEl>
                                          <p:spTgt spid="19558"/>
                                        </p:tgtEl>
                                        <p:attrNameLst>
                                          <p:attrName>style.visibility</p:attrName>
                                        </p:attrNameLst>
                                      </p:cBhvr>
                                      <p:to>
                                        <p:strVal val="visible"/>
                                      </p:to>
                                    </p:set>
                                    <p:anim calcmode="lin" valueType="num">
                                      <p:cBhvr>
                                        <p:cTn id="177" dur="500" fill="hold"/>
                                        <p:tgtEl>
                                          <p:spTgt spid="19558"/>
                                        </p:tgtEl>
                                        <p:attrNameLst>
                                          <p:attrName>ppt_w</p:attrName>
                                        </p:attrNameLst>
                                      </p:cBhvr>
                                      <p:tavLst>
                                        <p:tav tm="0">
                                          <p:val>
                                            <p:fltVal val="0"/>
                                          </p:val>
                                        </p:tav>
                                        <p:tav tm="100000">
                                          <p:val>
                                            <p:strVal val="#ppt_w"/>
                                          </p:val>
                                        </p:tav>
                                      </p:tavLst>
                                    </p:anim>
                                    <p:anim calcmode="lin" valueType="num">
                                      <p:cBhvr>
                                        <p:cTn id="178" dur="500" fill="hold"/>
                                        <p:tgtEl>
                                          <p:spTgt spid="19558"/>
                                        </p:tgtEl>
                                        <p:attrNameLst>
                                          <p:attrName>ppt_h</p:attrName>
                                        </p:attrNameLst>
                                      </p:cBhvr>
                                      <p:tavLst>
                                        <p:tav tm="0">
                                          <p:val>
                                            <p:fltVal val="0"/>
                                          </p:val>
                                        </p:tav>
                                        <p:tav tm="100000">
                                          <p:val>
                                            <p:strVal val="#ppt_h"/>
                                          </p:val>
                                        </p:tav>
                                      </p:tavLst>
                                    </p:anim>
                                  </p:childTnLst>
                                </p:cTn>
                              </p:par>
                            </p:childTnLst>
                          </p:cTn>
                        </p:par>
                        <p:par>
                          <p:cTn id="179" fill="hold">
                            <p:stCondLst>
                              <p:cond delay="20000"/>
                            </p:stCondLst>
                            <p:childTnLst>
                              <p:par>
                                <p:cTn id="180" presetID="23" presetClass="entr" presetSubtype="16" fill="hold" grpId="0" nodeType="afterEffect">
                                  <p:stCondLst>
                                    <p:cond delay="0"/>
                                  </p:stCondLst>
                                  <p:childTnLst>
                                    <p:set>
                                      <p:cBhvr>
                                        <p:cTn id="181" dur="1" fill="hold">
                                          <p:stCondLst>
                                            <p:cond delay="0"/>
                                          </p:stCondLst>
                                        </p:cTn>
                                        <p:tgtEl>
                                          <p:spTgt spid="19480"/>
                                        </p:tgtEl>
                                        <p:attrNameLst>
                                          <p:attrName>style.visibility</p:attrName>
                                        </p:attrNameLst>
                                      </p:cBhvr>
                                      <p:to>
                                        <p:strVal val="visible"/>
                                      </p:to>
                                    </p:set>
                                    <p:anim calcmode="lin" valueType="num">
                                      <p:cBhvr>
                                        <p:cTn id="182" dur="500" fill="hold"/>
                                        <p:tgtEl>
                                          <p:spTgt spid="19480"/>
                                        </p:tgtEl>
                                        <p:attrNameLst>
                                          <p:attrName>ppt_w</p:attrName>
                                        </p:attrNameLst>
                                      </p:cBhvr>
                                      <p:tavLst>
                                        <p:tav tm="0">
                                          <p:val>
                                            <p:fltVal val="0"/>
                                          </p:val>
                                        </p:tav>
                                        <p:tav tm="100000">
                                          <p:val>
                                            <p:strVal val="#ppt_w"/>
                                          </p:val>
                                        </p:tav>
                                      </p:tavLst>
                                    </p:anim>
                                    <p:anim calcmode="lin" valueType="num">
                                      <p:cBhvr>
                                        <p:cTn id="183" dur="500" fill="hold"/>
                                        <p:tgtEl>
                                          <p:spTgt spid="19480"/>
                                        </p:tgtEl>
                                        <p:attrNameLst>
                                          <p:attrName>ppt_h</p:attrName>
                                        </p:attrNameLst>
                                      </p:cBhvr>
                                      <p:tavLst>
                                        <p:tav tm="0">
                                          <p:val>
                                            <p:fltVal val="0"/>
                                          </p:val>
                                        </p:tav>
                                        <p:tav tm="100000">
                                          <p:val>
                                            <p:strVal val="#ppt_h"/>
                                          </p:val>
                                        </p:tav>
                                      </p:tavLst>
                                    </p:anim>
                                  </p:childTnLst>
                                </p:cTn>
                              </p:par>
                            </p:childTnLst>
                          </p:cTn>
                        </p:par>
                        <p:par>
                          <p:cTn id="184" fill="hold">
                            <p:stCondLst>
                              <p:cond delay="20500"/>
                            </p:stCondLst>
                            <p:childTnLst>
                              <p:par>
                                <p:cTn id="185" presetID="23" presetClass="entr" presetSubtype="16" fill="hold" grpId="0" nodeType="afterEffect">
                                  <p:stCondLst>
                                    <p:cond delay="0"/>
                                  </p:stCondLst>
                                  <p:childTnLst>
                                    <p:set>
                                      <p:cBhvr>
                                        <p:cTn id="186" dur="1" fill="hold">
                                          <p:stCondLst>
                                            <p:cond delay="0"/>
                                          </p:stCondLst>
                                        </p:cTn>
                                        <p:tgtEl>
                                          <p:spTgt spid="19495"/>
                                        </p:tgtEl>
                                        <p:attrNameLst>
                                          <p:attrName>style.visibility</p:attrName>
                                        </p:attrNameLst>
                                      </p:cBhvr>
                                      <p:to>
                                        <p:strVal val="visible"/>
                                      </p:to>
                                    </p:set>
                                    <p:anim calcmode="lin" valueType="num">
                                      <p:cBhvr>
                                        <p:cTn id="187" dur="500" fill="hold"/>
                                        <p:tgtEl>
                                          <p:spTgt spid="19495"/>
                                        </p:tgtEl>
                                        <p:attrNameLst>
                                          <p:attrName>ppt_w</p:attrName>
                                        </p:attrNameLst>
                                      </p:cBhvr>
                                      <p:tavLst>
                                        <p:tav tm="0">
                                          <p:val>
                                            <p:fltVal val="0"/>
                                          </p:val>
                                        </p:tav>
                                        <p:tav tm="100000">
                                          <p:val>
                                            <p:strVal val="#ppt_w"/>
                                          </p:val>
                                        </p:tav>
                                      </p:tavLst>
                                    </p:anim>
                                    <p:anim calcmode="lin" valueType="num">
                                      <p:cBhvr>
                                        <p:cTn id="188" dur="500" fill="hold"/>
                                        <p:tgtEl>
                                          <p:spTgt spid="19495"/>
                                        </p:tgtEl>
                                        <p:attrNameLst>
                                          <p:attrName>ppt_h</p:attrName>
                                        </p:attrNameLst>
                                      </p:cBhvr>
                                      <p:tavLst>
                                        <p:tav tm="0">
                                          <p:val>
                                            <p:fltVal val="0"/>
                                          </p:val>
                                        </p:tav>
                                        <p:tav tm="100000">
                                          <p:val>
                                            <p:strVal val="#ppt_h"/>
                                          </p:val>
                                        </p:tav>
                                      </p:tavLst>
                                    </p:anim>
                                  </p:childTnLst>
                                </p:cTn>
                              </p:par>
                            </p:childTnLst>
                          </p:cTn>
                        </p:par>
                        <p:par>
                          <p:cTn id="189" fill="hold">
                            <p:stCondLst>
                              <p:cond delay="21000"/>
                            </p:stCondLst>
                            <p:childTnLst>
                              <p:par>
                                <p:cTn id="190" presetID="23" presetClass="entr" presetSubtype="16" fill="hold" grpId="0" nodeType="afterEffect">
                                  <p:stCondLst>
                                    <p:cond delay="0"/>
                                  </p:stCondLst>
                                  <p:childTnLst>
                                    <p:set>
                                      <p:cBhvr>
                                        <p:cTn id="191" dur="1" fill="hold">
                                          <p:stCondLst>
                                            <p:cond delay="0"/>
                                          </p:stCondLst>
                                        </p:cTn>
                                        <p:tgtEl>
                                          <p:spTgt spid="19531"/>
                                        </p:tgtEl>
                                        <p:attrNameLst>
                                          <p:attrName>style.visibility</p:attrName>
                                        </p:attrNameLst>
                                      </p:cBhvr>
                                      <p:to>
                                        <p:strVal val="visible"/>
                                      </p:to>
                                    </p:set>
                                    <p:anim calcmode="lin" valueType="num">
                                      <p:cBhvr>
                                        <p:cTn id="192" dur="500" fill="hold"/>
                                        <p:tgtEl>
                                          <p:spTgt spid="19531"/>
                                        </p:tgtEl>
                                        <p:attrNameLst>
                                          <p:attrName>ppt_w</p:attrName>
                                        </p:attrNameLst>
                                      </p:cBhvr>
                                      <p:tavLst>
                                        <p:tav tm="0">
                                          <p:val>
                                            <p:fltVal val="0"/>
                                          </p:val>
                                        </p:tav>
                                        <p:tav tm="100000">
                                          <p:val>
                                            <p:strVal val="#ppt_w"/>
                                          </p:val>
                                        </p:tav>
                                      </p:tavLst>
                                    </p:anim>
                                    <p:anim calcmode="lin" valueType="num">
                                      <p:cBhvr>
                                        <p:cTn id="193" dur="500" fill="hold"/>
                                        <p:tgtEl>
                                          <p:spTgt spid="19531"/>
                                        </p:tgtEl>
                                        <p:attrNameLst>
                                          <p:attrName>ppt_h</p:attrName>
                                        </p:attrNameLst>
                                      </p:cBhvr>
                                      <p:tavLst>
                                        <p:tav tm="0">
                                          <p:val>
                                            <p:fltVal val="0"/>
                                          </p:val>
                                        </p:tav>
                                        <p:tav tm="100000">
                                          <p:val>
                                            <p:strVal val="#ppt_h"/>
                                          </p:val>
                                        </p:tav>
                                      </p:tavLst>
                                    </p:anim>
                                  </p:childTnLst>
                                </p:cTn>
                              </p:par>
                            </p:childTnLst>
                          </p:cTn>
                        </p:par>
                        <p:par>
                          <p:cTn id="194" fill="hold">
                            <p:stCondLst>
                              <p:cond delay="21500"/>
                            </p:stCondLst>
                            <p:childTnLst>
                              <p:par>
                                <p:cTn id="195" presetID="23" presetClass="entr" presetSubtype="16" fill="hold" grpId="0" nodeType="afterEffect">
                                  <p:stCondLst>
                                    <p:cond delay="0"/>
                                  </p:stCondLst>
                                  <p:childTnLst>
                                    <p:set>
                                      <p:cBhvr>
                                        <p:cTn id="196" dur="1" fill="hold">
                                          <p:stCondLst>
                                            <p:cond delay="0"/>
                                          </p:stCondLst>
                                        </p:cTn>
                                        <p:tgtEl>
                                          <p:spTgt spid="19538"/>
                                        </p:tgtEl>
                                        <p:attrNameLst>
                                          <p:attrName>style.visibility</p:attrName>
                                        </p:attrNameLst>
                                      </p:cBhvr>
                                      <p:to>
                                        <p:strVal val="visible"/>
                                      </p:to>
                                    </p:set>
                                    <p:anim calcmode="lin" valueType="num">
                                      <p:cBhvr>
                                        <p:cTn id="197" dur="500" fill="hold"/>
                                        <p:tgtEl>
                                          <p:spTgt spid="19538"/>
                                        </p:tgtEl>
                                        <p:attrNameLst>
                                          <p:attrName>ppt_w</p:attrName>
                                        </p:attrNameLst>
                                      </p:cBhvr>
                                      <p:tavLst>
                                        <p:tav tm="0">
                                          <p:val>
                                            <p:fltVal val="0"/>
                                          </p:val>
                                        </p:tav>
                                        <p:tav tm="100000">
                                          <p:val>
                                            <p:strVal val="#ppt_w"/>
                                          </p:val>
                                        </p:tav>
                                      </p:tavLst>
                                    </p:anim>
                                    <p:anim calcmode="lin" valueType="num">
                                      <p:cBhvr>
                                        <p:cTn id="198" dur="500" fill="hold"/>
                                        <p:tgtEl>
                                          <p:spTgt spid="19538"/>
                                        </p:tgtEl>
                                        <p:attrNameLst>
                                          <p:attrName>ppt_h</p:attrName>
                                        </p:attrNameLst>
                                      </p:cBhvr>
                                      <p:tavLst>
                                        <p:tav tm="0">
                                          <p:val>
                                            <p:fltVal val="0"/>
                                          </p:val>
                                        </p:tav>
                                        <p:tav tm="100000">
                                          <p:val>
                                            <p:strVal val="#ppt_h"/>
                                          </p:val>
                                        </p:tav>
                                      </p:tavLst>
                                    </p:anim>
                                  </p:childTnLst>
                                </p:cTn>
                              </p:par>
                            </p:childTnLst>
                          </p:cTn>
                        </p:par>
                        <p:par>
                          <p:cTn id="199" fill="hold">
                            <p:stCondLst>
                              <p:cond delay="22000"/>
                            </p:stCondLst>
                            <p:childTnLst>
                              <p:par>
                                <p:cTn id="200" presetID="23" presetClass="entr" presetSubtype="16" fill="hold" grpId="0" nodeType="afterEffect">
                                  <p:stCondLst>
                                    <p:cond delay="0"/>
                                  </p:stCondLst>
                                  <p:childTnLst>
                                    <p:set>
                                      <p:cBhvr>
                                        <p:cTn id="201" dur="1" fill="hold">
                                          <p:stCondLst>
                                            <p:cond delay="0"/>
                                          </p:stCondLst>
                                        </p:cTn>
                                        <p:tgtEl>
                                          <p:spTgt spid="19542"/>
                                        </p:tgtEl>
                                        <p:attrNameLst>
                                          <p:attrName>style.visibility</p:attrName>
                                        </p:attrNameLst>
                                      </p:cBhvr>
                                      <p:to>
                                        <p:strVal val="visible"/>
                                      </p:to>
                                    </p:set>
                                    <p:anim calcmode="lin" valueType="num">
                                      <p:cBhvr>
                                        <p:cTn id="202" dur="500" fill="hold"/>
                                        <p:tgtEl>
                                          <p:spTgt spid="19542"/>
                                        </p:tgtEl>
                                        <p:attrNameLst>
                                          <p:attrName>ppt_w</p:attrName>
                                        </p:attrNameLst>
                                      </p:cBhvr>
                                      <p:tavLst>
                                        <p:tav tm="0">
                                          <p:val>
                                            <p:fltVal val="0"/>
                                          </p:val>
                                        </p:tav>
                                        <p:tav tm="100000">
                                          <p:val>
                                            <p:strVal val="#ppt_w"/>
                                          </p:val>
                                        </p:tav>
                                      </p:tavLst>
                                    </p:anim>
                                    <p:anim calcmode="lin" valueType="num">
                                      <p:cBhvr>
                                        <p:cTn id="203" dur="500" fill="hold"/>
                                        <p:tgtEl>
                                          <p:spTgt spid="19542"/>
                                        </p:tgtEl>
                                        <p:attrNameLst>
                                          <p:attrName>ppt_h</p:attrName>
                                        </p:attrNameLst>
                                      </p:cBhvr>
                                      <p:tavLst>
                                        <p:tav tm="0">
                                          <p:val>
                                            <p:fltVal val="0"/>
                                          </p:val>
                                        </p:tav>
                                        <p:tav tm="100000">
                                          <p:val>
                                            <p:strVal val="#ppt_h"/>
                                          </p:val>
                                        </p:tav>
                                      </p:tavLst>
                                    </p:anim>
                                  </p:childTnLst>
                                </p:cTn>
                              </p:par>
                            </p:childTnLst>
                          </p:cTn>
                        </p:par>
                        <p:par>
                          <p:cTn id="204" fill="hold">
                            <p:stCondLst>
                              <p:cond delay="22500"/>
                            </p:stCondLst>
                            <p:childTnLst>
                              <p:par>
                                <p:cTn id="205" presetID="23" presetClass="entr" presetSubtype="16" fill="hold" grpId="0" nodeType="afterEffect">
                                  <p:stCondLst>
                                    <p:cond delay="0"/>
                                  </p:stCondLst>
                                  <p:childTnLst>
                                    <p:set>
                                      <p:cBhvr>
                                        <p:cTn id="206" dur="1" fill="hold">
                                          <p:stCondLst>
                                            <p:cond delay="0"/>
                                          </p:stCondLst>
                                        </p:cTn>
                                        <p:tgtEl>
                                          <p:spTgt spid="19569"/>
                                        </p:tgtEl>
                                        <p:attrNameLst>
                                          <p:attrName>style.visibility</p:attrName>
                                        </p:attrNameLst>
                                      </p:cBhvr>
                                      <p:to>
                                        <p:strVal val="visible"/>
                                      </p:to>
                                    </p:set>
                                    <p:anim calcmode="lin" valueType="num">
                                      <p:cBhvr>
                                        <p:cTn id="207" dur="500" fill="hold"/>
                                        <p:tgtEl>
                                          <p:spTgt spid="19569"/>
                                        </p:tgtEl>
                                        <p:attrNameLst>
                                          <p:attrName>ppt_w</p:attrName>
                                        </p:attrNameLst>
                                      </p:cBhvr>
                                      <p:tavLst>
                                        <p:tav tm="0">
                                          <p:val>
                                            <p:fltVal val="0"/>
                                          </p:val>
                                        </p:tav>
                                        <p:tav tm="100000">
                                          <p:val>
                                            <p:strVal val="#ppt_w"/>
                                          </p:val>
                                        </p:tav>
                                      </p:tavLst>
                                    </p:anim>
                                    <p:anim calcmode="lin" valueType="num">
                                      <p:cBhvr>
                                        <p:cTn id="208" dur="500" fill="hold"/>
                                        <p:tgtEl>
                                          <p:spTgt spid="19569"/>
                                        </p:tgtEl>
                                        <p:attrNameLst>
                                          <p:attrName>ppt_h</p:attrName>
                                        </p:attrNameLst>
                                      </p:cBhvr>
                                      <p:tavLst>
                                        <p:tav tm="0">
                                          <p:val>
                                            <p:fltVal val="0"/>
                                          </p:val>
                                        </p:tav>
                                        <p:tav tm="100000">
                                          <p:val>
                                            <p:strVal val="#ppt_h"/>
                                          </p:val>
                                        </p:tav>
                                      </p:tavLst>
                                    </p:anim>
                                  </p:childTnLst>
                                </p:cTn>
                              </p:par>
                            </p:childTnLst>
                          </p:cTn>
                        </p:par>
                        <p:par>
                          <p:cTn id="209" fill="hold">
                            <p:stCondLst>
                              <p:cond delay="23000"/>
                            </p:stCondLst>
                            <p:childTnLst>
                              <p:par>
                                <p:cTn id="210" presetID="23" presetClass="entr" presetSubtype="16" fill="hold" grpId="0" nodeType="afterEffect">
                                  <p:stCondLst>
                                    <p:cond delay="0"/>
                                  </p:stCondLst>
                                  <p:childTnLst>
                                    <p:set>
                                      <p:cBhvr>
                                        <p:cTn id="211" dur="1" fill="hold">
                                          <p:stCondLst>
                                            <p:cond delay="0"/>
                                          </p:stCondLst>
                                        </p:cTn>
                                        <p:tgtEl>
                                          <p:spTgt spid="19546"/>
                                        </p:tgtEl>
                                        <p:attrNameLst>
                                          <p:attrName>style.visibility</p:attrName>
                                        </p:attrNameLst>
                                      </p:cBhvr>
                                      <p:to>
                                        <p:strVal val="visible"/>
                                      </p:to>
                                    </p:set>
                                    <p:anim calcmode="lin" valueType="num">
                                      <p:cBhvr>
                                        <p:cTn id="212" dur="500" fill="hold"/>
                                        <p:tgtEl>
                                          <p:spTgt spid="19546"/>
                                        </p:tgtEl>
                                        <p:attrNameLst>
                                          <p:attrName>ppt_w</p:attrName>
                                        </p:attrNameLst>
                                      </p:cBhvr>
                                      <p:tavLst>
                                        <p:tav tm="0">
                                          <p:val>
                                            <p:fltVal val="0"/>
                                          </p:val>
                                        </p:tav>
                                        <p:tav tm="100000">
                                          <p:val>
                                            <p:strVal val="#ppt_w"/>
                                          </p:val>
                                        </p:tav>
                                      </p:tavLst>
                                    </p:anim>
                                    <p:anim calcmode="lin" valueType="num">
                                      <p:cBhvr>
                                        <p:cTn id="213" dur="500" fill="hold"/>
                                        <p:tgtEl>
                                          <p:spTgt spid="19546"/>
                                        </p:tgtEl>
                                        <p:attrNameLst>
                                          <p:attrName>ppt_h</p:attrName>
                                        </p:attrNameLst>
                                      </p:cBhvr>
                                      <p:tavLst>
                                        <p:tav tm="0">
                                          <p:val>
                                            <p:fltVal val="0"/>
                                          </p:val>
                                        </p:tav>
                                        <p:tav tm="100000">
                                          <p:val>
                                            <p:strVal val="#ppt_h"/>
                                          </p:val>
                                        </p:tav>
                                      </p:tavLst>
                                    </p:anim>
                                  </p:childTnLst>
                                </p:cTn>
                              </p:par>
                            </p:childTnLst>
                          </p:cTn>
                        </p:par>
                        <p:par>
                          <p:cTn id="214" fill="hold">
                            <p:stCondLst>
                              <p:cond delay="23500"/>
                            </p:stCondLst>
                            <p:childTnLst>
                              <p:par>
                                <p:cTn id="215" presetID="23" presetClass="entr" presetSubtype="16" fill="hold" grpId="0" nodeType="afterEffect">
                                  <p:stCondLst>
                                    <p:cond delay="0"/>
                                  </p:stCondLst>
                                  <p:childTnLst>
                                    <p:set>
                                      <p:cBhvr>
                                        <p:cTn id="216" dur="1" fill="hold">
                                          <p:stCondLst>
                                            <p:cond delay="0"/>
                                          </p:stCondLst>
                                        </p:cTn>
                                        <p:tgtEl>
                                          <p:spTgt spid="19551"/>
                                        </p:tgtEl>
                                        <p:attrNameLst>
                                          <p:attrName>style.visibility</p:attrName>
                                        </p:attrNameLst>
                                      </p:cBhvr>
                                      <p:to>
                                        <p:strVal val="visible"/>
                                      </p:to>
                                    </p:set>
                                    <p:anim calcmode="lin" valueType="num">
                                      <p:cBhvr>
                                        <p:cTn id="217" dur="500" fill="hold"/>
                                        <p:tgtEl>
                                          <p:spTgt spid="19551"/>
                                        </p:tgtEl>
                                        <p:attrNameLst>
                                          <p:attrName>ppt_w</p:attrName>
                                        </p:attrNameLst>
                                      </p:cBhvr>
                                      <p:tavLst>
                                        <p:tav tm="0">
                                          <p:val>
                                            <p:fltVal val="0"/>
                                          </p:val>
                                        </p:tav>
                                        <p:tav tm="100000">
                                          <p:val>
                                            <p:strVal val="#ppt_w"/>
                                          </p:val>
                                        </p:tav>
                                      </p:tavLst>
                                    </p:anim>
                                    <p:anim calcmode="lin" valueType="num">
                                      <p:cBhvr>
                                        <p:cTn id="218" dur="500" fill="hold"/>
                                        <p:tgtEl>
                                          <p:spTgt spid="19551"/>
                                        </p:tgtEl>
                                        <p:attrNameLst>
                                          <p:attrName>ppt_h</p:attrName>
                                        </p:attrNameLst>
                                      </p:cBhvr>
                                      <p:tavLst>
                                        <p:tav tm="0">
                                          <p:val>
                                            <p:fltVal val="0"/>
                                          </p:val>
                                        </p:tav>
                                        <p:tav tm="100000">
                                          <p:val>
                                            <p:strVal val="#ppt_h"/>
                                          </p:val>
                                        </p:tav>
                                      </p:tavLst>
                                    </p:anim>
                                  </p:childTnLst>
                                </p:cTn>
                              </p:par>
                            </p:childTnLst>
                          </p:cTn>
                        </p:par>
                        <p:par>
                          <p:cTn id="219" fill="hold">
                            <p:stCondLst>
                              <p:cond delay="24000"/>
                            </p:stCondLst>
                            <p:childTnLst>
                              <p:par>
                                <p:cTn id="220" presetID="23" presetClass="entr" presetSubtype="16" fill="hold" grpId="0" nodeType="afterEffect">
                                  <p:stCondLst>
                                    <p:cond delay="0"/>
                                  </p:stCondLst>
                                  <p:childTnLst>
                                    <p:set>
                                      <p:cBhvr>
                                        <p:cTn id="221" dur="1" fill="hold">
                                          <p:stCondLst>
                                            <p:cond delay="0"/>
                                          </p:stCondLst>
                                        </p:cTn>
                                        <p:tgtEl>
                                          <p:spTgt spid="19555"/>
                                        </p:tgtEl>
                                        <p:attrNameLst>
                                          <p:attrName>style.visibility</p:attrName>
                                        </p:attrNameLst>
                                      </p:cBhvr>
                                      <p:to>
                                        <p:strVal val="visible"/>
                                      </p:to>
                                    </p:set>
                                    <p:anim calcmode="lin" valueType="num">
                                      <p:cBhvr>
                                        <p:cTn id="222" dur="500" fill="hold"/>
                                        <p:tgtEl>
                                          <p:spTgt spid="19555"/>
                                        </p:tgtEl>
                                        <p:attrNameLst>
                                          <p:attrName>ppt_w</p:attrName>
                                        </p:attrNameLst>
                                      </p:cBhvr>
                                      <p:tavLst>
                                        <p:tav tm="0">
                                          <p:val>
                                            <p:fltVal val="0"/>
                                          </p:val>
                                        </p:tav>
                                        <p:tav tm="100000">
                                          <p:val>
                                            <p:strVal val="#ppt_w"/>
                                          </p:val>
                                        </p:tav>
                                      </p:tavLst>
                                    </p:anim>
                                    <p:anim calcmode="lin" valueType="num">
                                      <p:cBhvr>
                                        <p:cTn id="223" dur="500" fill="hold"/>
                                        <p:tgtEl>
                                          <p:spTgt spid="19555"/>
                                        </p:tgtEl>
                                        <p:attrNameLst>
                                          <p:attrName>ppt_h</p:attrName>
                                        </p:attrNameLst>
                                      </p:cBhvr>
                                      <p:tavLst>
                                        <p:tav tm="0">
                                          <p:val>
                                            <p:fltVal val="0"/>
                                          </p:val>
                                        </p:tav>
                                        <p:tav tm="100000">
                                          <p:val>
                                            <p:strVal val="#ppt_h"/>
                                          </p:val>
                                        </p:tav>
                                      </p:tavLst>
                                    </p:anim>
                                  </p:childTnLst>
                                </p:cTn>
                              </p:par>
                            </p:childTnLst>
                          </p:cTn>
                        </p:par>
                        <p:par>
                          <p:cTn id="224" fill="hold">
                            <p:stCondLst>
                              <p:cond delay="24500"/>
                            </p:stCondLst>
                            <p:childTnLst>
                              <p:par>
                                <p:cTn id="225" presetID="23" presetClass="entr" presetSubtype="16" fill="hold" grpId="0" nodeType="afterEffect">
                                  <p:stCondLst>
                                    <p:cond delay="0"/>
                                  </p:stCondLst>
                                  <p:childTnLst>
                                    <p:set>
                                      <p:cBhvr>
                                        <p:cTn id="226" dur="1" fill="hold">
                                          <p:stCondLst>
                                            <p:cond delay="0"/>
                                          </p:stCondLst>
                                        </p:cTn>
                                        <p:tgtEl>
                                          <p:spTgt spid="19559"/>
                                        </p:tgtEl>
                                        <p:attrNameLst>
                                          <p:attrName>style.visibility</p:attrName>
                                        </p:attrNameLst>
                                      </p:cBhvr>
                                      <p:to>
                                        <p:strVal val="visible"/>
                                      </p:to>
                                    </p:set>
                                    <p:anim calcmode="lin" valueType="num">
                                      <p:cBhvr>
                                        <p:cTn id="227" dur="500" fill="hold"/>
                                        <p:tgtEl>
                                          <p:spTgt spid="19559"/>
                                        </p:tgtEl>
                                        <p:attrNameLst>
                                          <p:attrName>ppt_w</p:attrName>
                                        </p:attrNameLst>
                                      </p:cBhvr>
                                      <p:tavLst>
                                        <p:tav tm="0">
                                          <p:val>
                                            <p:fltVal val="0"/>
                                          </p:val>
                                        </p:tav>
                                        <p:tav tm="100000">
                                          <p:val>
                                            <p:strVal val="#ppt_w"/>
                                          </p:val>
                                        </p:tav>
                                      </p:tavLst>
                                    </p:anim>
                                    <p:anim calcmode="lin" valueType="num">
                                      <p:cBhvr>
                                        <p:cTn id="228" dur="500" fill="hold"/>
                                        <p:tgtEl>
                                          <p:spTgt spid="19559"/>
                                        </p:tgtEl>
                                        <p:attrNameLst>
                                          <p:attrName>ppt_h</p:attrName>
                                        </p:attrNameLst>
                                      </p:cBhvr>
                                      <p:tavLst>
                                        <p:tav tm="0">
                                          <p:val>
                                            <p:fltVal val="0"/>
                                          </p:val>
                                        </p:tav>
                                        <p:tav tm="100000">
                                          <p:val>
                                            <p:strVal val="#ppt_h"/>
                                          </p:val>
                                        </p:tav>
                                      </p:tavLst>
                                    </p:anim>
                                  </p:childTnLst>
                                </p:cTn>
                              </p:par>
                            </p:childTnLst>
                          </p:cTn>
                        </p:par>
                      </p:childTnLst>
                    </p:cTn>
                  </p:par>
                  <p:par>
                    <p:cTn id="229" fill="hold">
                      <p:stCondLst>
                        <p:cond delay="indefinite"/>
                      </p:stCondLst>
                      <p:childTnLst>
                        <p:par>
                          <p:cTn id="230" fill="hold">
                            <p:stCondLst>
                              <p:cond delay="0"/>
                            </p:stCondLst>
                            <p:childTnLst>
                              <p:par>
                                <p:cTn id="231" presetID="23" presetClass="entr" presetSubtype="16" fill="hold" grpId="0" nodeType="clickEffect">
                                  <p:stCondLst>
                                    <p:cond delay="0"/>
                                  </p:stCondLst>
                                  <p:childTnLst>
                                    <p:set>
                                      <p:cBhvr>
                                        <p:cTn id="232" dur="1" fill="hold">
                                          <p:stCondLst>
                                            <p:cond delay="0"/>
                                          </p:stCondLst>
                                        </p:cTn>
                                        <p:tgtEl>
                                          <p:spTgt spid="19481"/>
                                        </p:tgtEl>
                                        <p:attrNameLst>
                                          <p:attrName>style.visibility</p:attrName>
                                        </p:attrNameLst>
                                      </p:cBhvr>
                                      <p:to>
                                        <p:strVal val="visible"/>
                                      </p:to>
                                    </p:set>
                                    <p:anim calcmode="lin" valueType="num">
                                      <p:cBhvr>
                                        <p:cTn id="233" dur="500" fill="hold"/>
                                        <p:tgtEl>
                                          <p:spTgt spid="19481"/>
                                        </p:tgtEl>
                                        <p:attrNameLst>
                                          <p:attrName>ppt_w</p:attrName>
                                        </p:attrNameLst>
                                      </p:cBhvr>
                                      <p:tavLst>
                                        <p:tav tm="0">
                                          <p:val>
                                            <p:fltVal val="0"/>
                                          </p:val>
                                        </p:tav>
                                        <p:tav tm="100000">
                                          <p:val>
                                            <p:strVal val="#ppt_w"/>
                                          </p:val>
                                        </p:tav>
                                      </p:tavLst>
                                    </p:anim>
                                    <p:anim calcmode="lin" valueType="num">
                                      <p:cBhvr>
                                        <p:cTn id="234" dur="500" fill="hold"/>
                                        <p:tgtEl>
                                          <p:spTgt spid="19481"/>
                                        </p:tgtEl>
                                        <p:attrNameLst>
                                          <p:attrName>ppt_h</p:attrName>
                                        </p:attrNameLst>
                                      </p:cBhvr>
                                      <p:tavLst>
                                        <p:tav tm="0">
                                          <p:val>
                                            <p:fltVal val="0"/>
                                          </p:val>
                                        </p:tav>
                                        <p:tav tm="100000">
                                          <p:val>
                                            <p:strVal val="#ppt_h"/>
                                          </p:val>
                                        </p:tav>
                                      </p:tavLst>
                                    </p:anim>
                                  </p:childTnLst>
                                </p:cTn>
                              </p:par>
                            </p:childTnLst>
                          </p:cTn>
                        </p:par>
                        <p:par>
                          <p:cTn id="235" fill="hold">
                            <p:stCondLst>
                              <p:cond delay="500"/>
                            </p:stCondLst>
                            <p:childTnLst>
                              <p:par>
                                <p:cTn id="236" presetID="23" presetClass="entr" presetSubtype="16" fill="hold" grpId="0" nodeType="afterEffect">
                                  <p:stCondLst>
                                    <p:cond delay="0"/>
                                  </p:stCondLst>
                                  <p:childTnLst>
                                    <p:set>
                                      <p:cBhvr>
                                        <p:cTn id="237" dur="1" fill="hold">
                                          <p:stCondLst>
                                            <p:cond delay="0"/>
                                          </p:stCondLst>
                                        </p:cTn>
                                        <p:tgtEl>
                                          <p:spTgt spid="19496"/>
                                        </p:tgtEl>
                                        <p:attrNameLst>
                                          <p:attrName>style.visibility</p:attrName>
                                        </p:attrNameLst>
                                      </p:cBhvr>
                                      <p:to>
                                        <p:strVal val="visible"/>
                                      </p:to>
                                    </p:set>
                                    <p:anim calcmode="lin" valueType="num">
                                      <p:cBhvr>
                                        <p:cTn id="238" dur="500" fill="hold"/>
                                        <p:tgtEl>
                                          <p:spTgt spid="19496"/>
                                        </p:tgtEl>
                                        <p:attrNameLst>
                                          <p:attrName>ppt_w</p:attrName>
                                        </p:attrNameLst>
                                      </p:cBhvr>
                                      <p:tavLst>
                                        <p:tav tm="0">
                                          <p:val>
                                            <p:fltVal val="0"/>
                                          </p:val>
                                        </p:tav>
                                        <p:tav tm="100000">
                                          <p:val>
                                            <p:strVal val="#ppt_w"/>
                                          </p:val>
                                        </p:tav>
                                      </p:tavLst>
                                    </p:anim>
                                    <p:anim calcmode="lin" valueType="num">
                                      <p:cBhvr>
                                        <p:cTn id="239" dur="500" fill="hold"/>
                                        <p:tgtEl>
                                          <p:spTgt spid="19496"/>
                                        </p:tgtEl>
                                        <p:attrNameLst>
                                          <p:attrName>ppt_h</p:attrName>
                                        </p:attrNameLst>
                                      </p:cBhvr>
                                      <p:tavLst>
                                        <p:tav tm="0">
                                          <p:val>
                                            <p:fltVal val="0"/>
                                          </p:val>
                                        </p:tav>
                                        <p:tav tm="100000">
                                          <p:val>
                                            <p:strVal val="#ppt_h"/>
                                          </p:val>
                                        </p:tav>
                                      </p:tavLst>
                                    </p:anim>
                                  </p:childTnLst>
                                </p:cTn>
                              </p:par>
                            </p:childTnLst>
                          </p:cTn>
                        </p:par>
                        <p:par>
                          <p:cTn id="240" fill="hold">
                            <p:stCondLst>
                              <p:cond delay="1000"/>
                            </p:stCondLst>
                            <p:childTnLst>
                              <p:par>
                                <p:cTn id="241" presetID="23" presetClass="entr" presetSubtype="16" fill="hold" grpId="0" nodeType="afterEffect">
                                  <p:stCondLst>
                                    <p:cond delay="0"/>
                                  </p:stCondLst>
                                  <p:childTnLst>
                                    <p:set>
                                      <p:cBhvr>
                                        <p:cTn id="242" dur="1" fill="hold">
                                          <p:stCondLst>
                                            <p:cond delay="0"/>
                                          </p:stCondLst>
                                        </p:cTn>
                                        <p:tgtEl>
                                          <p:spTgt spid="19502"/>
                                        </p:tgtEl>
                                        <p:attrNameLst>
                                          <p:attrName>style.visibility</p:attrName>
                                        </p:attrNameLst>
                                      </p:cBhvr>
                                      <p:to>
                                        <p:strVal val="visible"/>
                                      </p:to>
                                    </p:set>
                                    <p:anim calcmode="lin" valueType="num">
                                      <p:cBhvr>
                                        <p:cTn id="243" dur="500" fill="hold"/>
                                        <p:tgtEl>
                                          <p:spTgt spid="19502"/>
                                        </p:tgtEl>
                                        <p:attrNameLst>
                                          <p:attrName>ppt_w</p:attrName>
                                        </p:attrNameLst>
                                      </p:cBhvr>
                                      <p:tavLst>
                                        <p:tav tm="0">
                                          <p:val>
                                            <p:fltVal val="0"/>
                                          </p:val>
                                        </p:tav>
                                        <p:tav tm="100000">
                                          <p:val>
                                            <p:strVal val="#ppt_w"/>
                                          </p:val>
                                        </p:tav>
                                      </p:tavLst>
                                    </p:anim>
                                    <p:anim calcmode="lin" valueType="num">
                                      <p:cBhvr>
                                        <p:cTn id="244" dur="500" fill="hold"/>
                                        <p:tgtEl>
                                          <p:spTgt spid="19502"/>
                                        </p:tgtEl>
                                        <p:attrNameLst>
                                          <p:attrName>ppt_h</p:attrName>
                                        </p:attrNameLst>
                                      </p:cBhvr>
                                      <p:tavLst>
                                        <p:tav tm="0">
                                          <p:val>
                                            <p:fltVal val="0"/>
                                          </p:val>
                                        </p:tav>
                                        <p:tav tm="100000">
                                          <p:val>
                                            <p:strVal val="#ppt_h"/>
                                          </p:val>
                                        </p:tav>
                                      </p:tavLst>
                                    </p:anim>
                                  </p:childTnLst>
                                </p:cTn>
                              </p:par>
                            </p:childTnLst>
                          </p:cTn>
                        </p:par>
                        <p:par>
                          <p:cTn id="245" fill="hold">
                            <p:stCondLst>
                              <p:cond delay="1500"/>
                            </p:stCondLst>
                            <p:childTnLst>
                              <p:par>
                                <p:cTn id="246" presetID="23" presetClass="entr" presetSubtype="16" fill="hold" grpId="0" nodeType="afterEffect">
                                  <p:stCondLst>
                                    <p:cond delay="0"/>
                                  </p:stCondLst>
                                  <p:childTnLst>
                                    <p:set>
                                      <p:cBhvr>
                                        <p:cTn id="247" dur="1" fill="hold">
                                          <p:stCondLst>
                                            <p:cond delay="0"/>
                                          </p:stCondLst>
                                        </p:cTn>
                                        <p:tgtEl>
                                          <p:spTgt spid="19503"/>
                                        </p:tgtEl>
                                        <p:attrNameLst>
                                          <p:attrName>style.visibility</p:attrName>
                                        </p:attrNameLst>
                                      </p:cBhvr>
                                      <p:to>
                                        <p:strVal val="visible"/>
                                      </p:to>
                                    </p:set>
                                    <p:anim calcmode="lin" valueType="num">
                                      <p:cBhvr>
                                        <p:cTn id="248" dur="500" fill="hold"/>
                                        <p:tgtEl>
                                          <p:spTgt spid="19503"/>
                                        </p:tgtEl>
                                        <p:attrNameLst>
                                          <p:attrName>ppt_w</p:attrName>
                                        </p:attrNameLst>
                                      </p:cBhvr>
                                      <p:tavLst>
                                        <p:tav tm="0">
                                          <p:val>
                                            <p:fltVal val="0"/>
                                          </p:val>
                                        </p:tav>
                                        <p:tav tm="100000">
                                          <p:val>
                                            <p:strVal val="#ppt_w"/>
                                          </p:val>
                                        </p:tav>
                                      </p:tavLst>
                                    </p:anim>
                                    <p:anim calcmode="lin" valueType="num">
                                      <p:cBhvr>
                                        <p:cTn id="249" dur="500" fill="hold"/>
                                        <p:tgtEl>
                                          <p:spTgt spid="19503"/>
                                        </p:tgtEl>
                                        <p:attrNameLst>
                                          <p:attrName>ppt_h</p:attrName>
                                        </p:attrNameLst>
                                      </p:cBhvr>
                                      <p:tavLst>
                                        <p:tav tm="0">
                                          <p:val>
                                            <p:fltVal val="0"/>
                                          </p:val>
                                        </p:tav>
                                        <p:tav tm="100000">
                                          <p:val>
                                            <p:strVal val="#ppt_h"/>
                                          </p:val>
                                        </p:tav>
                                      </p:tavLst>
                                    </p:anim>
                                  </p:childTnLst>
                                </p:cTn>
                              </p:par>
                            </p:childTnLst>
                          </p:cTn>
                        </p:par>
                      </p:childTnLst>
                    </p:cTn>
                  </p:par>
                  <p:par>
                    <p:cTn id="250" fill="hold">
                      <p:stCondLst>
                        <p:cond delay="indefinite"/>
                      </p:stCondLst>
                      <p:childTnLst>
                        <p:par>
                          <p:cTn id="251" fill="hold">
                            <p:stCondLst>
                              <p:cond delay="0"/>
                            </p:stCondLst>
                            <p:childTnLst>
                              <p:par>
                                <p:cTn id="252" presetID="23" presetClass="entr" presetSubtype="16" fill="hold" grpId="0" nodeType="clickEffect">
                                  <p:stCondLst>
                                    <p:cond delay="0"/>
                                  </p:stCondLst>
                                  <p:childTnLst>
                                    <p:set>
                                      <p:cBhvr>
                                        <p:cTn id="253" dur="1" fill="hold">
                                          <p:stCondLst>
                                            <p:cond delay="0"/>
                                          </p:stCondLst>
                                        </p:cTn>
                                        <p:tgtEl>
                                          <p:spTgt spid="19504"/>
                                        </p:tgtEl>
                                        <p:attrNameLst>
                                          <p:attrName>style.visibility</p:attrName>
                                        </p:attrNameLst>
                                      </p:cBhvr>
                                      <p:to>
                                        <p:strVal val="visible"/>
                                      </p:to>
                                    </p:set>
                                    <p:anim calcmode="lin" valueType="num">
                                      <p:cBhvr>
                                        <p:cTn id="254" dur="500" fill="hold"/>
                                        <p:tgtEl>
                                          <p:spTgt spid="19504"/>
                                        </p:tgtEl>
                                        <p:attrNameLst>
                                          <p:attrName>ppt_w</p:attrName>
                                        </p:attrNameLst>
                                      </p:cBhvr>
                                      <p:tavLst>
                                        <p:tav tm="0">
                                          <p:val>
                                            <p:fltVal val="0"/>
                                          </p:val>
                                        </p:tav>
                                        <p:tav tm="100000">
                                          <p:val>
                                            <p:strVal val="#ppt_w"/>
                                          </p:val>
                                        </p:tav>
                                      </p:tavLst>
                                    </p:anim>
                                    <p:anim calcmode="lin" valueType="num">
                                      <p:cBhvr>
                                        <p:cTn id="255" dur="500" fill="hold"/>
                                        <p:tgtEl>
                                          <p:spTgt spid="19504"/>
                                        </p:tgtEl>
                                        <p:attrNameLst>
                                          <p:attrName>ppt_h</p:attrName>
                                        </p:attrNameLst>
                                      </p:cBhvr>
                                      <p:tavLst>
                                        <p:tav tm="0">
                                          <p:val>
                                            <p:fltVal val="0"/>
                                          </p:val>
                                        </p:tav>
                                        <p:tav tm="100000">
                                          <p:val>
                                            <p:strVal val="#ppt_h"/>
                                          </p:val>
                                        </p:tav>
                                      </p:tavLst>
                                    </p:anim>
                                  </p:childTnLst>
                                </p:cTn>
                              </p:par>
                            </p:childTnLst>
                          </p:cTn>
                        </p:par>
                        <p:par>
                          <p:cTn id="256" fill="hold">
                            <p:stCondLst>
                              <p:cond delay="500"/>
                            </p:stCondLst>
                            <p:childTnLst>
                              <p:par>
                                <p:cTn id="257" presetID="23" presetClass="entr" presetSubtype="16" fill="hold" grpId="0" nodeType="afterEffect">
                                  <p:stCondLst>
                                    <p:cond delay="0"/>
                                  </p:stCondLst>
                                  <p:childTnLst>
                                    <p:set>
                                      <p:cBhvr>
                                        <p:cTn id="258" dur="1" fill="hold">
                                          <p:stCondLst>
                                            <p:cond delay="0"/>
                                          </p:stCondLst>
                                        </p:cTn>
                                        <p:tgtEl>
                                          <p:spTgt spid="19505"/>
                                        </p:tgtEl>
                                        <p:attrNameLst>
                                          <p:attrName>style.visibility</p:attrName>
                                        </p:attrNameLst>
                                      </p:cBhvr>
                                      <p:to>
                                        <p:strVal val="visible"/>
                                      </p:to>
                                    </p:set>
                                    <p:anim calcmode="lin" valueType="num">
                                      <p:cBhvr>
                                        <p:cTn id="259" dur="500" fill="hold"/>
                                        <p:tgtEl>
                                          <p:spTgt spid="19505"/>
                                        </p:tgtEl>
                                        <p:attrNameLst>
                                          <p:attrName>ppt_w</p:attrName>
                                        </p:attrNameLst>
                                      </p:cBhvr>
                                      <p:tavLst>
                                        <p:tav tm="0">
                                          <p:val>
                                            <p:fltVal val="0"/>
                                          </p:val>
                                        </p:tav>
                                        <p:tav tm="100000">
                                          <p:val>
                                            <p:strVal val="#ppt_w"/>
                                          </p:val>
                                        </p:tav>
                                      </p:tavLst>
                                    </p:anim>
                                    <p:anim calcmode="lin" valueType="num">
                                      <p:cBhvr>
                                        <p:cTn id="260" dur="500" fill="hold"/>
                                        <p:tgtEl>
                                          <p:spTgt spid="19505"/>
                                        </p:tgtEl>
                                        <p:attrNameLst>
                                          <p:attrName>ppt_h</p:attrName>
                                        </p:attrNameLst>
                                      </p:cBhvr>
                                      <p:tavLst>
                                        <p:tav tm="0">
                                          <p:val>
                                            <p:fltVal val="0"/>
                                          </p:val>
                                        </p:tav>
                                        <p:tav tm="100000">
                                          <p:val>
                                            <p:strVal val="#ppt_h"/>
                                          </p:val>
                                        </p:tav>
                                      </p:tavLst>
                                    </p:anim>
                                  </p:childTnLst>
                                </p:cTn>
                              </p:par>
                            </p:childTnLst>
                          </p:cTn>
                        </p:par>
                      </p:childTnLst>
                    </p:cTn>
                  </p:par>
                  <p:par>
                    <p:cTn id="261" fill="hold">
                      <p:stCondLst>
                        <p:cond delay="indefinite"/>
                      </p:stCondLst>
                      <p:childTnLst>
                        <p:par>
                          <p:cTn id="262" fill="hold">
                            <p:stCondLst>
                              <p:cond delay="0"/>
                            </p:stCondLst>
                            <p:childTnLst>
                              <p:par>
                                <p:cTn id="263" presetID="23" presetClass="entr" presetSubtype="16" fill="hold" grpId="0" nodeType="clickEffect">
                                  <p:stCondLst>
                                    <p:cond delay="0"/>
                                  </p:stCondLst>
                                  <p:childTnLst>
                                    <p:set>
                                      <p:cBhvr>
                                        <p:cTn id="264" dur="1" fill="hold">
                                          <p:stCondLst>
                                            <p:cond delay="0"/>
                                          </p:stCondLst>
                                        </p:cTn>
                                        <p:tgtEl>
                                          <p:spTgt spid="19568"/>
                                        </p:tgtEl>
                                        <p:attrNameLst>
                                          <p:attrName>style.visibility</p:attrName>
                                        </p:attrNameLst>
                                      </p:cBhvr>
                                      <p:to>
                                        <p:strVal val="visible"/>
                                      </p:to>
                                    </p:set>
                                    <p:anim calcmode="lin" valueType="num">
                                      <p:cBhvr>
                                        <p:cTn id="265" dur="500" fill="hold"/>
                                        <p:tgtEl>
                                          <p:spTgt spid="19568"/>
                                        </p:tgtEl>
                                        <p:attrNameLst>
                                          <p:attrName>ppt_w</p:attrName>
                                        </p:attrNameLst>
                                      </p:cBhvr>
                                      <p:tavLst>
                                        <p:tav tm="0">
                                          <p:val>
                                            <p:fltVal val="0"/>
                                          </p:val>
                                        </p:tav>
                                        <p:tav tm="100000">
                                          <p:val>
                                            <p:strVal val="#ppt_w"/>
                                          </p:val>
                                        </p:tav>
                                      </p:tavLst>
                                    </p:anim>
                                    <p:anim calcmode="lin" valueType="num">
                                      <p:cBhvr>
                                        <p:cTn id="266" dur="500" fill="hold"/>
                                        <p:tgtEl>
                                          <p:spTgt spid="19568"/>
                                        </p:tgtEl>
                                        <p:attrNameLst>
                                          <p:attrName>ppt_h</p:attrName>
                                        </p:attrNameLst>
                                      </p:cBhvr>
                                      <p:tavLst>
                                        <p:tav tm="0">
                                          <p:val>
                                            <p:fltVal val="0"/>
                                          </p:val>
                                        </p:tav>
                                        <p:tav tm="100000">
                                          <p:val>
                                            <p:strVal val="#ppt_h"/>
                                          </p:val>
                                        </p:tav>
                                      </p:tavLst>
                                    </p:anim>
                                  </p:childTnLst>
                                </p:cTn>
                              </p:par>
                            </p:childTnLst>
                          </p:cTn>
                        </p:par>
                        <p:par>
                          <p:cTn id="267" fill="hold">
                            <p:stCondLst>
                              <p:cond delay="500"/>
                            </p:stCondLst>
                            <p:childTnLst>
                              <p:par>
                                <p:cTn id="268" presetID="23" presetClass="entr" presetSubtype="16" fill="hold" grpId="0" nodeType="afterEffect">
                                  <p:stCondLst>
                                    <p:cond delay="0"/>
                                  </p:stCondLst>
                                  <p:childTnLst>
                                    <p:set>
                                      <p:cBhvr>
                                        <p:cTn id="269" dur="1" fill="hold">
                                          <p:stCondLst>
                                            <p:cond delay="0"/>
                                          </p:stCondLst>
                                        </p:cTn>
                                        <p:tgtEl>
                                          <p:spTgt spid="19573"/>
                                        </p:tgtEl>
                                        <p:attrNameLst>
                                          <p:attrName>style.visibility</p:attrName>
                                        </p:attrNameLst>
                                      </p:cBhvr>
                                      <p:to>
                                        <p:strVal val="visible"/>
                                      </p:to>
                                    </p:set>
                                    <p:anim calcmode="lin" valueType="num">
                                      <p:cBhvr>
                                        <p:cTn id="270" dur="500" fill="hold"/>
                                        <p:tgtEl>
                                          <p:spTgt spid="19573"/>
                                        </p:tgtEl>
                                        <p:attrNameLst>
                                          <p:attrName>ppt_w</p:attrName>
                                        </p:attrNameLst>
                                      </p:cBhvr>
                                      <p:tavLst>
                                        <p:tav tm="0">
                                          <p:val>
                                            <p:fltVal val="0"/>
                                          </p:val>
                                        </p:tav>
                                        <p:tav tm="100000">
                                          <p:val>
                                            <p:strVal val="#ppt_w"/>
                                          </p:val>
                                        </p:tav>
                                      </p:tavLst>
                                    </p:anim>
                                    <p:anim calcmode="lin" valueType="num">
                                      <p:cBhvr>
                                        <p:cTn id="271" dur="500" fill="hold"/>
                                        <p:tgtEl>
                                          <p:spTgt spid="19573"/>
                                        </p:tgtEl>
                                        <p:attrNameLst>
                                          <p:attrName>ppt_h</p:attrName>
                                        </p:attrNameLst>
                                      </p:cBhvr>
                                      <p:tavLst>
                                        <p:tav tm="0">
                                          <p:val>
                                            <p:fltVal val="0"/>
                                          </p:val>
                                        </p:tav>
                                        <p:tav tm="100000">
                                          <p:val>
                                            <p:strVal val="#ppt_h"/>
                                          </p:val>
                                        </p:tav>
                                      </p:tavLst>
                                    </p:anim>
                                  </p:childTnLst>
                                </p:cTn>
                              </p:par>
                            </p:childTnLst>
                          </p:cTn>
                        </p:par>
                        <p:par>
                          <p:cTn id="272" fill="hold">
                            <p:stCondLst>
                              <p:cond delay="1000"/>
                            </p:stCondLst>
                            <p:childTnLst>
                              <p:par>
                                <p:cTn id="273" presetID="23" presetClass="entr" presetSubtype="16" fill="hold" grpId="0" nodeType="afterEffect">
                                  <p:stCondLst>
                                    <p:cond delay="0"/>
                                  </p:stCondLst>
                                  <p:childTnLst>
                                    <p:set>
                                      <p:cBhvr>
                                        <p:cTn id="274" dur="1" fill="hold">
                                          <p:stCondLst>
                                            <p:cond delay="0"/>
                                          </p:stCondLst>
                                        </p:cTn>
                                        <p:tgtEl>
                                          <p:spTgt spid="19506"/>
                                        </p:tgtEl>
                                        <p:attrNameLst>
                                          <p:attrName>style.visibility</p:attrName>
                                        </p:attrNameLst>
                                      </p:cBhvr>
                                      <p:to>
                                        <p:strVal val="visible"/>
                                      </p:to>
                                    </p:set>
                                    <p:anim calcmode="lin" valueType="num">
                                      <p:cBhvr>
                                        <p:cTn id="275" dur="500" fill="hold"/>
                                        <p:tgtEl>
                                          <p:spTgt spid="19506"/>
                                        </p:tgtEl>
                                        <p:attrNameLst>
                                          <p:attrName>ppt_w</p:attrName>
                                        </p:attrNameLst>
                                      </p:cBhvr>
                                      <p:tavLst>
                                        <p:tav tm="0">
                                          <p:val>
                                            <p:fltVal val="0"/>
                                          </p:val>
                                        </p:tav>
                                        <p:tav tm="100000">
                                          <p:val>
                                            <p:strVal val="#ppt_w"/>
                                          </p:val>
                                        </p:tav>
                                      </p:tavLst>
                                    </p:anim>
                                    <p:anim calcmode="lin" valueType="num">
                                      <p:cBhvr>
                                        <p:cTn id="276" dur="500" fill="hold"/>
                                        <p:tgtEl>
                                          <p:spTgt spid="19506"/>
                                        </p:tgtEl>
                                        <p:attrNameLst>
                                          <p:attrName>ppt_h</p:attrName>
                                        </p:attrNameLst>
                                      </p:cBhvr>
                                      <p:tavLst>
                                        <p:tav tm="0">
                                          <p:val>
                                            <p:fltVal val="0"/>
                                          </p:val>
                                        </p:tav>
                                        <p:tav tm="100000">
                                          <p:val>
                                            <p:strVal val="#ppt_h"/>
                                          </p:val>
                                        </p:tav>
                                      </p:tavLst>
                                    </p:anim>
                                  </p:childTnLst>
                                </p:cTn>
                              </p:par>
                            </p:childTnLst>
                          </p:cTn>
                        </p:par>
                        <p:par>
                          <p:cTn id="277" fill="hold">
                            <p:stCondLst>
                              <p:cond delay="1500"/>
                            </p:stCondLst>
                            <p:childTnLst>
                              <p:par>
                                <p:cTn id="278" presetID="23" presetClass="entr" presetSubtype="16" fill="hold" grpId="0" nodeType="afterEffect">
                                  <p:stCondLst>
                                    <p:cond delay="0"/>
                                  </p:stCondLst>
                                  <p:childTnLst>
                                    <p:set>
                                      <p:cBhvr>
                                        <p:cTn id="279" dur="1" fill="hold">
                                          <p:stCondLst>
                                            <p:cond delay="0"/>
                                          </p:stCondLst>
                                        </p:cTn>
                                        <p:tgtEl>
                                          <p:spTgt spid="19507"/>
                                        </p:tgtEl>
                                        <p:attrNameLst>
                                          <p:attrName>style.visibility</p:attrName>
                                        </p:attrNameLst>
                                      </p:cBhvr>
                                      <p:to>
                                        <p:strVal val="visible"/>
                                      </p:to>
                                    </p:set>
                                    <p:anim calcmode="lin" valueType="num">
                                      <p:cBhvr>
                                        <p:cTn id="280" dur="500" fill="hold"/>
                                        <p:tgtEl>
                                          <p:spTgt spid="19507"/>
                                        </p:tgtEl>
                                        <p:attrNameLst>
                                          <p:attrName>ppt_w</p:attrName>
                                        </p:attrNameLst>
                                      </p:cBhvr>
                                      <p:tavLst>
                                        <p:tav tm="0">
                                          <p:val>
                                            <p:fltVal val="0"/>
                                          </p:val>
                                        </p:tav>
                                        <p:tav tm="100000">
                                          <p:val>
                                            <p:strVal val="#ppt_w"/>
                                          </p:val>
                                        </p:tav>
                                      </p:tavLst>
                                    </p:anim>
                                    <p:anim calcmode="lin" valueType="num">
                                      <p:cBhvr>
                                        <p:cTn id="281" dur="500" fill="hold"/>
                                        <p:tgtEl>
                                          <p:spTgt spid="19507"/>
                                        </p:tgtEl>
                                        <p:attrNameLst>
                                          <p:attrName>ppt_h</p:attrName>
                                        </p:attrNameLst>
                                      </p:cBhvr>
                                      <p:tavLst>
                                        <p:tav tm="0">
                                          <p:val>
                                            <p:fltVal val="0"/>
                                          </p:val>
                                        </p:tav>
                                        <p:tav tm="100000">
                                          <p:val>
                                            <p:strVal val="#ppt_h"/>
                                          </p:val>
                                        </p:tav>
                                      </p:tavLst>
                                    </p:anim>
                                  </p:childTnLst>
                                </p:cTn>
                              </p:par>
                            </p:childTnLst>
                          </p:cTn>
                        </p:par>
                        <p:par>
                          <p:cTn id="282" fill="hold">
                            <p:stCondLst>
                              <p:cond delay="2000"/>
                            </p:stCondLst>
                            <p:childTnLst>
                              <p:par>
                                <p:cTn id="283" presetID="23" presetClass="entr" presetSubtype="16" fill="hold" grpId="0" nodeType="afterEffect">
                                  <p:stCondLst>
                                    <p:cond delay="0"/>
                                  </p:stCondLst>
                                  <p:childTnLst>
                                    <p:set>
                                      <p:cBhvr>
                                        <p:cTn id="284" dur="1" fill="hold">
                                          <p:stCondLst>
                                            <p:cond delay="0"/>
                                          </p:stCondLst>
                                        </p:cTn>
                                        <p:tgtEl>
                                          <p:spTgt spid="19510"/>
                                        </p:tgtEl>
                                        <p:attrNameLst>
                                          <p:attrName>style.visibility</p:attrName>
                                        </p:attrNameLst>
                                      </p:cBhvr>
                                      <p:to>
                                        <p:strVal val="visible"/>
                                      </p:to>
                                    </p:set>
                                    <p:anim calcmode="lin" valueType="num">
                                      <p:cBhvr>
                                        <p:cTn id="285" dur="500" fill="hold"/>
                                        <p:tgtEl>
                                          <p:spTgt spid="19510"/>
                                        </p:tgtEl>
                                        <p:attrNameLst>
                                          <p:attrName>ppt_w</p:attrName>
                                        </p:attrNameLst>
                                      </p:cBhvr>
                                      <p:tavLst>
                                        <p:tav tm="0">
                                          <p:val>
                                            <p:fltVal val="0"/>
                                          </p:val>
                                        </p:tav>
                                        <p:tav tm="100000">
                                          <p:val>
                                            <p:strVal val="#ppt_w"/>
                                          </p:val>
                                        </p:tav>
                                      </p:tavLst>
                                    </p:anim>
                                    <p:anim calcmode="lin" valueType="num">
                                      <p:cBhvr>
                                        <p:cTn id="286" dur="500" fill="hold"/>
                                        <p:tgtEl>
                                          <p:spTgt spid="19510"/>
                                        </p:tgtEl>
                                        <p:attrNameLst>
                                          <p:attrName>ppt_h</p:attrName>
                                        </p:attrNameLst>
                                      </p:cBhvr>
                                      <p:tavLst>
                                        <p:tav tm="0">
                                          <p:val>
                                            <p:fltVal val="0"/>
                                          </p:val>
                                        </p:tav>
                                        <p:tav tm="100000">
                                          <p:val>
                                            <p:strVal val="#ppt_h"/>
                                          </p:val>
                                        </p:tav>
                                      </p:tavLst>
                                    </p:anim>
                                  </p:childTnLst>
                                </p:cTn>
                              </p:par>
                            </p:childTnLst>
                          </p:cTn>
                        </p:par>
                        <p:par>
                          <p:cTn id="287" fill="hold">
                            <p:stCondLst>
                              <p:cond delay="2500"/>
                            </p:stCondLst>
                            <p:childTnLst>
                              <p:par>
                                <p:cTn id="288" presetID="23" presetClass="entr" presetSubtype="16" fill="hold" grpId="0" nodeType="afterEffect">
                                  <p:stCondLst>
                                    <p:cond delay="0"/>
                                  </p:stCondLst>
                                  <p:childTnLst>
                                    <p:set>
                                      <p:cBhvr>
                                        <p:cTn id="289" dur="1" fill="hold">
                                          <p:stCondLst>
                                            <p:cond delay="0"/>
                                          </p:stCondLst>
                                        </p:cTn>
                                        <p:tgtEl>
                                          <p:spTgt spid="19511"/>
                                        </p:tgtEl>
                                        <p:attrNameLst>
                                          <p:attrName>style.visibility</p:attrName>
                                        </p:attrNameLst>
                                      </p:cBhvr>
                                      <p:to>
                                        <p:strVal val="visible"/>
                                      </p:to>
                                    </p:set>
                                    <p:anim calcmode="lin" valueType="num">
                                      <p:cBhvr>
                                        <p:cTn id="290" dur="500" fill="hold"/>
                                        <p:tgtEl>
                                          <p:spTgt spid="19511"/>
                                        </p:tgtEl>
                                        <p:attrNameLst>
                                          <p:attrName>ppt_w</p:attrName>
                                        </p:attrNameLst>
                                      </p:cBhvr>
                                      <p:tavLst>
                                        <p:tav tm="0">
                                          <p:val>
                                            <p:fltVal val="0"/>
                                          </p:val>
                                        </p:tav>
                                        <p:tav tm="100000">
                                          <p:val>
                                            <p:strVal val="#ppt_w"/>
                                          </p:val>
                                        </p:tav>
                                      </p:tavLst>
                                    </p:anim>
                                    <p:anim calcmode="lin" valueType="num">
                                      <p:cBhvr>
                                        <p:cTn id="291" dur="500" fill="hold"/>
                                        <p:tgtEl>
                                          <p:spTgt spid="19511"/>
                                        </p:tgtEl>
                                        <p:attrNameLst>
                                          <p:attrName>ppt_h</p:attrName>
                                        </p:attrNameLst>
                                      </p:cBhvr>
                                      <p:tavLst>
                                        <p:tav tm="0">
                                          <p:val>
                                            <p:fltVal val="0"/>
                                          </p:val>
                                        </p:tav>
                                        <p:tav tm="100000">
                                          <p:val>
                                            <p:strVal val="#ppt_h"/>
                                          </p:val>
                                        </p:tav>
                                      </p:tavLst>
                                    </p:anim>
                                  </p:childTnLst>
                                </p:cTn>
                              </p:par>
                            </p:childTnLst>
                          </p:cTn>
                        </p:par>
                        <p:par>
                          <p:cTn id="292" fill="hold">
                            <p:stCondLst>
                              <p:cond delay="3000"/>
                            </p:stCondLst>
                            <p:childTnLst>
                              <p:par>
                                <p:cTn id="293" presetID="23" presetClass="entr" presetSubtype="16" fill="hold" grpId="0" nodeType="afterEffect">
                                  <p:stCondLst>
                                    <p:cond delay="0"/>
                                  </p:stCondLst>
                                  <p:childTnLst>
                                    <p:set>
                                      <p:cBhvr>
                                        <p:cTn id="294" dur="1" fill="hold">
                                          <p:stCondLst>
                                            <p:cond delay="0"/>
                                          </p:stCondLst>
                                        </p:cTn>
                                        <p:tgtEl>
                                          <p:spTgt spid="19512"/>
                                        </p:tgtEl>
                                        <p:attrNameLst>
                                          <p:attrName>style.visibility</p:attrName>
                                        </p:attrNameLst>
                                      </p:cBhvr>
                                      <p:to>
                                        <p:strVal val="visible"/>
                                      </p:to>
                                    </p:set>
                                    <p:anim calcmode="lin" valueType="num">
                                      <p:cBhvr>
                                        <p:cTn id="295" dur="500" fill="hold"/>
                                        <p:tgtEl>
                                          <p:spTgt spid="19512"/>
                                        </p:tgtEl>
                                        <p:attrNameLst>
                                          <p:attrName>ppt_w</p:attrName>
                                        </p:attrNameLst>
                                      </p:cBhvr>
                                      <p:tavLst>
                                        <p:tav tm="0">
                                          <p:val>
                                            <p:fltVal val="0"/>
                                          </p:val>
                                        </p:tav>
                                        <p:tav tm="100000">
                                          <p:val>
                                            <p:strVal val="#ppt_w"/>
                                          </p:val>
                                        </p:tav>
                                      </p:tavLst>
                                    </p:anim>
                                    <p:anim calcmode="lin" valueType="num">
                                      <p:cBhvr>
                                        <p:cTn id="296" dur="500" fill="hold"/>
                                        <p:tgtEl>
                                          <p:spTgt spid="19512"/>
                                        </p:tgtEl>
                                        <p:attrNameLst>
                                          <p:attrName>ppt_h</p:attrName>
                                        </p:attrNameLst>
                                      </p:cBhvr>
                                      <p:tavLst>
                                        <p:tav tm="0">
                                          <p:val>
                                            <p:fltVal val="0"/>
                                          </p:val>
                                        </p:tav>
                                        <p:tav tm="100000">
                                          <p:val>
                                            <p:strVal val="#ppt_h"/>
                                          </p:val>
                                        </p:tav>
                                      </p:tavLst>
                                    </p:anim>
                                  </p:childTnLst>
                                </p:cTn>
                              </p:par>
                            </p:childTnLst>
                          </p:cTn>
                        </p:par>
                        <p:par>
                          <p:cTn id="297" fill="hold">
                            <p:stCondLst>
                              <p:cond delay="3500"/>
                            </p:stCondLst>
                            <p:childTnLst>
                              <p:par>
                                <p:cTn id="298" presetID="23" presetClass="entr" presetSubtype="16" fill="hold" grpId="0" nodeType="afterEffect">
                                  <p:stCondLst>
                                    <p:cond delay="0"/>
                                  </p:stCondLst>
                                  <p:childTnLst>
                                    <p:set>
                                      <p:cBhvr>
                                        <p:cTn id="299" dur="1" fill="hold">
                                          <p:stCondLst>
                                            <p:cond delay="0"/>
                                          </p:stCondLst>
                                        </p:cTn>
                                        <p:tgtEl>
                                          <p:spTgt spid="19513"/>
                                        </p:tgtEl>
                                        <p:attrNameLst>
                                          <p:attrName>style.visibility</p:attrName>
                                        </p:attrNameLst>
                                      </p:cBhvr>
                                      <p:to>
                                        <p:strVal val="visible"/>
                                      </p:to>
                                    </p:set>
                                    <p:anim calcmode="lin" valueType="num">
                                      <p:cBhvr>
                                        <p:cTn id="300" dur="500" fill="hold"/>
                                        <p:tgtEl>
                                          <p:spTgt spid="19513"/>
                                        </p:tgtEl>
                                        <p:attrNameLst>
                                          <p:attrName>ppt_w</p:attrName>
                                        </p:attrNameLst>
                                      </p:cBhvr>
                                      <p:tavLst>
                                        <p:tav tm="0">
                                          <p:val>
                                            <p:fltVal val="0"/>
                                          </p:val>
                                        </p:tav>
                                        <p:tav tm="100000">
                                          <p:val>
                                            <p:strVal val="#ppt_w"/>
                                          </p:val>
                                        </p:tav>
                                      </p:tavLst>
                                    </p:anim>
                                    <p:anim calcmode="lin" valueType="num">
                                      <p:cBhvr>
                                        <p:cTn id="301" dur="500" fill="hold"/>
                                        <p:tgtEl>
                                          <p:spTgt spid="19513"/>
                                        </p:tgtEl>
                                        <p:attrNameLst>
                                          <p:attrName>ppt_h</p:attrName>
                                        </p:attrNameLst>
                                      </p:cBhvr>
                                      <p:tavLst>
                                        <p:tav tm="0">
                                          <p:val>
                                            <p:fltVal val="0"/>
                                          </p:val>
                                        </p:tav>
                                        <p:tav tm="100000">
                                          <p:val>
                                            <p:strVal val="#ppt_h"/>
                                          </p:val>
                                        </p:tav>
                                      </p:tavLst>
                                    </p:anim>
                                  </p:childTnLst>
                                </p:cTn>
                              </p:par>
                            </p:childTnLst>
                          </p:cTn>
                        </p:par>
                        <p:par>
                          <p:cTn id="302" fill="hold">
                            <p:stCondLst>
                              <p:cond delay="4000"/>
                            </p:stCondLst>
                            <p:childTnLst>
                              <p:par>
                                <p:cTn id="303" presetID="23" presetClass="entr" presetSubtype="16" fill="hold" grpId="0" nodeType="afterEffect">
                                  <p:stCondLst>
                                    <p:cond delay="0"/>
                                  </p:stCondLst>
                                  <p:childTnLst>
                                    <p:set>
                                      <p:cBhvr>
                                        <p:cTn id="304" dur="1" fill="hold">
                                          <p:stCondLst>
                                            <p:cond delay="0"/>
                                          </p:stCondLst>
                                        </p:cTn>
                                        <p:tgtEl>
                                          <p:spTgt spid="19514"/>
                                        </p:tgtEl>
                                        <p:attrNameLst>
                                          <p:attrName>style.visibility</p:attrName>
                                        </p:attrNameLst>
                                      </p:cBhvr>
                                      <p:to>
                                        <p:strVal val="visible"/>
                                      </p:to>
                                    </p:set>
                                    <p:anim calcmode="lin" valueType="num">
                                      <p:cBhvr>
                                        <p:cTn id="305" dur="500" fill="hold"/>
                                        <p:tgtEl>
                                          <p:spTgt spid="19514"/>
                                        </p:tgtEl>
                                        <p:attrNameLst>
                                          <p:attrName>ppt_w</p:attrName>
                                        </p:attrNameLst>
                                      </p:cBhvr>
                                      <p:tavLst>
                                        <p:tav tm="0">
                                          <p:val>
                                            <p:fltVal val="0"/>
                                          </p:val>
                                        </p:tav>
                                        <p:tav tm="100000">
                                          <p:val>
                                            <p:strVal val="#ppt_w"/>
                                          </p:val>
                                        </p:tav>
                                      </p:tavLst>
                                    </p:anim>
                                    <p:anim calcmode="lin" valueType="num">
                                      <p:cBhvr>
                                        <p:cTn id="306" dur="500" fill="hold"/>
                                        <p:tgtEl>
                                          <p:spTgt spid="19514"/>
                                        </p:tgtEl>
                                        <p:attrNameLst>
                                          <p:attrName>ppt_h</p:attrName>
                                        </p:attrNameLst>
                                      </p:cBhvr>
                                      <p:tavLst>
                                        <p:tav tm="0">
                                          <p:val>
                                            <p:fltVal val="0"/>
                                          </p:val>
                                        </p:tav>
                                        <p:tav tm="100000">
                                          <p:val>
                                            <p:strVal val="#ppt_h"/>
                                          </p:val>
                                        </p:tav>
                                      </p:tavLst>
                                    </p:anim>
                                  </p:childTnLst>
                                </p:cTn>
                              </p:par>
                            </p:childTnLst>
                          </p:cTn>
                        </p:par>
                        <p:par>
                          <p:cTn id="307" fill="hold">
                            <p:stCondLst>
                              <p:cond delay="4500"/>
                            </p:stCondLst>
                            <p:childTnLst>
                              <p:par>
                                <p:cTn id="308" presetID="23" presetClass="entr" presetSubtype="16" fill="hold" grpId="0" nodeType="afterEffect">
                                  <p:stCondLst>
                                    <p:cond delay="0"/>
                                  </p:stCondLst>
                                  <p:childTnLst>
                                    <p:set>
                                      <p:cBhvr>
                                        <p:cTn id="309" dur="1" fill="hold">
                                          <p:stCondLst>
                                            <p:cond delay="0"/>
                                          </p:stCondLst>
                                        </p:cTn>
                                        <p:tgtEl>
                                          <p:spTgt spid="19515"/>
                                        </p:tgtEl>
                                        <p:attrNameLst>
                                          <p:attrName>style.visibility</p:attrName>
                                        </p:attrNameLst>
                                      </p:cBhvr>
                                      <p:to>
                                        <p:strVal val="visible"/>
                                      </p:to>
                                    </p:set>
                                    <p:anim calcmode="lin" valueType="num">
                                      <p:cBhvr>
                                        <p:cTn id="310" dur="500" fill="hold"/>
                                        <p:tgtEl>
                                          <p:spTgt spid="19515"/>
                                        </p:tgtEl>
                                        <p:attrNameLst>
                                          <p:attrName>ppt_w</p:attrName>
                                        </p:attrNameLst>
                                      </p:cBhvr>
                                      <p:tavLst>
                                        <p:tav tm="0">
                                          <p:val>
                                            <p:fltVal val="0"/>
                                          </p:val>
                                        </p:tav>
                                        <p:tav tm="100000">
                                          <p:val>
                                            <p:strVal val="#ppt_w"/>
                                          </p:val>
                                        </p:tav>
                                      </p:tavLst>
                                    </p:anim>
                                    <p:anim calcmode="lin" valueType="num">
                                      <p:cBhvr>
                                        <p:cTn id="311" dur="500" fill="hold"/>
                                        <p:tgtEl>
                                          <p:spTgt spid="19515"/>
                                        </p:tgtEl>
                                        <p:attrNameLst>
                                          <p:attrName>ppt_h</p:attrName>
                                        </p:attrNameLst>
                                      </p:cBhvr>
                                      <p:tavLst>
                                        <p:tav tm="0">
                                          <p:val>
                                            <p:fltVal val="0"/>
                                          </p:val>
                                        </p:tav>
                                        <p:tav tm="100000">
                                          <p:val>
                                            <p:strVal val="#ppt_h"/>
                                          </p:val>
                                        </p:tav>
                                      </p:tavLst>
                                    </p:anim>
                                  </p:childTnLst>
                                </p:cTn>
                              </p:par>
                            </p:childTnLst>
                          </p:cTn>
                        </p:par>
                        <p:par>
                          <p:cTn id="312" fill="hold">
                            <p:stCondLst>
                              <p:cond delay="5000"/>
                            </p:stCondLst>
                            <p:childTnLst>
                              <p:par>
                                <p:cTn id="313" presetID="23" presetClass="entr" presetSubtype="16" fill="hold" grpId="0" nodeType="afterEffect">
                                  <p:stCondLst>
                                    <p:cond delay="0"/>
                                  </p:stCondLst>
                                  <p:childTnLst>
                                    <p:set>
                                      <p:cBhvr>
                                        <p:cTn id="314" dur="1" fill="hold">
                                          <p:stCondLst>
                                            <p:cond delay="0"/>
                                          </p:stCondLst>
                                        </p:cTn>
                                        <p:tgtEl>
                                          <p:spTgt spid="19532"/>
                                        </p:tgtEl>
                                        <p:attrNameLst>
                                          <p:attrName>style.visibility</p:attrName>
                                        </p:attrNameLst>
                                      </p:cBhvr>
                                      <p:to>
                                        <p:strVal val="visible"/>
                                      </p:to>
                                    </p:set>
                                    <p:anim calcmode="lin" valueType="num">
                                      <p:cBhvr>
                                        <p:cTn id="315" dur="500" fill="hold"/>
                                        <p:tgtEl>
                                          <p:spTgt spid="19532"/>
                                        </p:tgtEl>
                                        <p:attrNameLst>
                                          <p:attrName>ppt_w</p:attrName>
                                        </p:attrNameLst>
                                      </p:cBhvr>
                                      <p:tavLst>
                                        <p:tav tm="0">
                                          <p:val>
                                            <p:fltVal val="0"/>
                                          </p:val>
                                        </p:tav>
                                        <p:tav tm="100000">
                                          <p:val>
                                            <p:strVal val="#ppt_w"/>
                                          </p:val>
                                        </p:tav>
                                      </p:tavLst>
                                    </p:anim>
                                    <p:anim calcmode="lin" valueType="num">
                                      <p:cBhvr>
                                        <p:cTn id="316" dur="500" fill="hold"/>
                                        <p:tgtEl>
                                          <p:spTgt spid="19532"/>
                                        </p:tgtEl>
                                        <p:attrNameLst>
                                          <p:attrName>ppt_h</p:attrName>
                                        </p:attrNameLst>
                                      </p:cBhvr>
                                      <p:tavLst>
                                        <p:tav tm="0">
                                          <p:val>
                                            <p:fltVal val="0"/>
                                          </p:val>
                                        </p:tav>
                                        <p:tav tm="100000">
                                          <p:val>
                                            <p:strVal val="#ppt_h"/>
                                          </p:val>
                                        </p:tav>
                                      </p:tavLst>
                                    </p:anim>
                                  </p:childTnLst>
                                </p:cTn>
                              </p:par>
                            </p:childTnLst>
                          </p:cTn>
                        </p:par>
                        <p:par>
                          <p:cTn id="317" fill="hold">
                            <p:stCondLst>
                              <p:cond delay="5500"/>
                            </p:stCondLst>
                            <p:childTnLst>
                              <p:par>
                                <p:cTn id="318" presetID="23" presetClass="entr" presetSubtype="16" fill="hold" grpId="0" nodeType="afterEffect">
                                  <p:stCondLst>
                                    <p:cond delay="0"/>
                                  </p:stCondLst>
                                  <p:childTnLst>
                                    <p:set>
                                      <p:cBhvr>
                                        <p:cTn id="319" dur="1" fill="hold">
                                          <p:stCondLst>
                                            <p:cond delay="0"/>
                                          </p:stCondLst>
                                        </p:cTn>
                                        <p:tgtEl>
                                          <p:spTgt spid="19482"/>
                                        </p:tgtEl>
                                        <p:attrNameLst>
                                          <p:attrName>style.visibility</p:attrName>
                                        </p:attrNameLst>
                                      </p:cBhvr>
                                      <p:to>
                                        <p:strVal val="visible"/>
                                      </p:to>
                                    </p:set>
                                    <p:anim calcmode="lin" valueType="num">
                                      <p:cBhvr>
                                        <p:cTn id="320" dur="500" fill="hold"/>
                                        <p:tgtEl>
                                          <p:spTgt spid="19482"/>
                                        </p:tgtEl>
                                        <p:attrNameLst>
                                          <p:attrName>ppt_w</p:attrName>
                                        </p:attrNameLst>
                                      </p:cBhvr>
                                      <p:tavLst>
                                        <p:tav tm="0">
                                          <p:val>
                                            <p:fltVal val="0"/>
                                          </p:val>
                                        </p:tav>
                                        <p:tav tm="100000">
                                          <p:val>
                                            <p:strVal val="#ppt_w"/>
                                          </p:val>
                                        </p:tav>
                                      </p:tavLst>
                                    </p:anim>
                                    <p:anim calcmode="lin" valueType="num">
                                      <p:cBhvr>
                                        <p:cTn id="321" dur="500" fill="hold"/>
                                        <p:tgtEl>
                                          <p:spTgt spid="19482"/>
                                        </p:tgtEl>
                                        <p:attrNameLst>
                                          <p:attrName>ppt_h</p:attrName>
                                        </p:attrNameLst>
                                      </p:cBhvr>
                                      <p:tavLst>
                                        <p:tav tm="0">
                                          <p:val>
                                            <p:fltVal val="0"/>
                                          </p:val>
                                        </p:tav>
                                        <p:tav tm="100000">
                                          <p:val>
                                            <p:strVal val="#ppt_h"/>
                                          </p:val>
                                        </p:tav>
                                      </p:tavLst>
                                    </p:anim>
                                  </p:childTnLst>
                                </p:cTn>
                              </p:par>
                            </p:childTnLst>
                          </p:cTn>
                        </p:par>
                        <p:par>
                          <p:cTn id="322" fill="hold">
                            <p:stCondLst>
                              <p:cond delay="6000"/>
                            </p:stCondLst>
                            <p:childTnLst>
                              <p:par>
                                <p:cTn id="323" presetID="23" presetClass="entr" presetSubtype="16" fill="hold" grpId="0" nodeType="afterEffect">
                                  <p:stCondLst>
                                    <p:cond delay="0"/>
                                  </p:stCondLst>
                                  <p:childTnLst>
                                    <p:set>
                                      <p:cBhvr>
                                        <p:cTn id="324" dur="1" fill="hold">
                                          <p:stCondLst>
                                            <p:cond delay="0"/>
                                          </p:stCondLst>
                                        </p:cTn>
                                        <p:tgtEl>
                                          <p:spTgt spid="19497"/>
                                        </p:tgtEl>
                                        <p:attrNameLst>
                                          <p:attrName>style.visibility</p:attrName>
                                        </p:attrNameLst>
                                      </p:cBhvr>
                                      <p:to>
                                        <p:strVal val="visible"/>
                                      </p:to>
                                    </p:set>
                                    <p:anim calcmode="lin" valueType="num">
                                      <p:cBhvr>
                                        <p:cTn id="325" dur="500" fill="hold"/>
                                        <p:tgtEl>
                                          <p:spTgt spid="19497"/>
                                        </p:tgtEl>
                                        <p:attrNameLst>
                                          <p:attrName>ppt_w</p:attrName>
                                        </p:attrNameLst>
                                      </p:cBhvr>
                                      <p:tavLst>
                                        <p:tav tm="0">
                                          <p:val>
                                            <p:fltVal val="0"/>
                                          </p:val>
                                        </p:tav>
                                        <p:tav tm="100000">
                                          <p:val>
                                            <p:strVal val="#ppt_w"/>
                                          </p:val>
                                        </p:tav>
                                      </p:tavLst>
                                    </p:anim>
                                    <p:anim calcmode="lin" valueType="num">
                                      <p:cBhvr>
                                        <p:cTn id="326" dur="500" fill="hold"/>
                                        <p:tgtEl>
                                          <p:spTgt spid="19497"/>
                                        </p:tgtEl>
                                        <p:attrNameLst>
                                          <p:attrName>ppt_h</p:attrName>
                                        </p:attrNameLst>
                                      </p:cBhvr>
                                      <p:tavLst>
                                        <p:tav tm="0">
                                          <p:val>
                                            <p:fltVal val="0"/>
                                          </p:val>
                                        </p:tav>
                                        <p:tav tm="100000">
                                          <p:val>
                                            <p:strVal val="#ppt_h"/>
                                          </p:val>
                                        </p:tav>
                                      </p:tavLst>
                                    </p:anim>
                                  </p:childTnLst>
                                </p:cTn>
                              </p:par>
                            </p:childTnLst>
                          </p:cTn>
                        </p:par>
                        <p:par>
                          <p:cTn id="327" fill="hold">
                            <p:stCondLst>
                              <p:cond delay="6500"/>
                            </p:stCondLst>
                            <p:childTnLst>
                              <p:par>
                                <p:cTn id="328" presetID="23" presetClass="entr" presetSubtype="16" fill="hold" grpId="0" nodeType="afterEffect">
                                  <p:stCondLst>
                                    <p:cond delay="0"/>
                                  </p:stCondLst>
                                  <p:childTnLst>
                                    <p:set>
                                      <p:cBhvr>
                                        <p:cTn id="329" dur="1" fill="hold">
                                          <p:stCondLst>
                                            <p:cond delay="0"/>
                                          </p:stCondLst>
                                        </p:cTn>
                                        <p:tgtEl>
                                          <p:spTgt spid="19533"/>
                                        </p:tgtEl>
                                        <p:attrNameLst>
                                          <p:attrName>style.visibility</p:attrName>
                                        </p:attrNameLst>
                                      </p:cBhvr>
                                      <p:to>
                                        <p:strVal val="visible"/>
                                      </p:to>
                                    </p:set>
                                    <p:anim calcmode="lin" valueType="num">
                                      <p:cBhvr>
                                        <p:cTn id="330" dur="500" fill="hold"/>
                                        <p:tgtEl>
                                          <p:spTgt spid="19533"/>
                                        </p:tgtEl>
                                        <p:attrNameLst>
                                          <p:attrName>ppt_w</p:attrName>
                                        </p:attrNameLst>
                                      </p:cBhvr>
                                      <p:tavLst>
                                        <p:tav tm="0">
                                          <p:val>
                                            <p:fltVal val="0"/>
                                          </p:val>
                                        </p:tav>
                                        <p:tav tm="100000">
                                          <p:val>
                                            <p:strVal val="#ppt_w"/>
                                          </p:val>
                                        </p:tav>
                                      </p:tavLst>
                                    </p:anim>
                                    <p:anim calcmode="lin" valueType="num">
                                      <p:cBhvr>
                                        <p:cTn id="331" dur="500" fill="hold"/>
                                        <p:tgtEl>
                                          <p:spTgt spid="19533"/>
                                        </p:tgtEl>
                                        <p:attrNameLst>
                                          <p:attrName>ppt_h</p:attrName>
                                        </p:attrNameLst>
                                      </p:cBhvr>
                                      <p:tavLst>
                                        <p:tav tm="0">
                                          <p:val>
                                            <p:fltVal val="0"/>
                                          </p:val>
                                        </p:tav>
                                        <p:tav tm="100000">
                                          <p:val>
                                            <p:strVal val="#ppt_h"/>
                                          </p:val>
                                        </p:tav>
                                      </p:tavLst>
                                    </p:anim>
                                  </p:childTnLst>
                                </p:cTn>
                              </p:par>
                            </p:childTnLst>
                          </p:cTn>
                        </p:par>
                        <p:par>
                          <p:cTn id="332" fill="hold">
                            <p:stCondLst>
                              <p:cond delay="7000"/>
                            </p:stCondLst>
                            <p:childTnLst>
                              <p:par>
                                <p:cTn id="333" presetID="23" presetClass="entr" presetSubtype="16" fill="hold" grpId="0" nodeType="afterEffect">
                                  <p:stCondLst>
                                    <p:cond delay="0"/>
                                  </p:stCondLst>
                                  <p:childTnLst>
                                    <p:set>
                                      <p:cBhvr>
                                        <p:cTn id="334" dur="1" fill="hold">
                                          <p:stCondLst>
                                            <p:cond delay="0"/>
                                          </p:stCondLst>
                                        </p:cTn>
                                        <p:tgtEl>
                                          <p:spTgt spid="19483"/>
                                        </p:tgtEl>
                                        <p:attrNameLst>
                                          <p:attrName>style.visibility</p:attrName>
                                        </p:attrNameLst>
                                      </p:cBhvr>
                                      <p:to>
                                        <p:strVal val="visible"/>
                                      </p:to>
                                    </p:set>
                                    <p:anim calcmode="lin" valueType="num">
                                      <p:cBhvr>
                                        <p:cTn id="335" dur="500" fill="hold"/>
                                        <p:tgtEl>
                                          <p:spTgt spid="19483"/>
                                        </p:tgtEl>
                                        <p:attrNameLst>
                                          <p:attrName>ppt_w</p:attrName>
                                        </p:attrNameLst>
                                      </p:cBhvr>
                                      <p:tavLst>
                                        <p:tav tm="0">
                                          <p:val>
                                            <p:fltVal val="0"/>
                                          </p:val>
                                        </p:tav>
                                        <p:tav tm="100000">
                                          <p:val>
                                            <p:strVal val="#ppt_w"/>
                                          </p:val>
                                        </p:tav>
                                      </p:tavLst>
                                    </p:anim>
                                    <p:anim calcmode="lin" valueType="num">
                                      <p:cBhvr>
                                        <p:cTn id="336" dur="500" fill="hold"/>
                                        <p:tgtEl>
                                          <p:spTgt spid="19483"/>
                                        </p:tgtEl>
                                        <p:attrNameLst>
                                          <p:attrName>ppt_h</p:attrName>
                                        </p:attrNameLst>
                                      </p:cBhvr>
                                      <p:tavLst>
                                        <p:tav tm="0">
                                          <p:val>
                                            <p:fltVal val="0"/>
                                          </p:val>
                                        </p:tav>
                                        <p:tav tm="100000">
                                          <p:val>
                                            <p:strVal val="#ppt_h"/>
                                          </p:val>
                                        </p:tav>
                                      </p:tavLst>
                                    </p:anim>
                                  </p:childTnLst>
                                </p:cTn>
                              </p:par>
                            </p:childTnLst>
                          </p:cTn>
                        </p:par>
                        <p:par>
                          <p:cTn id="337" fill="hold">
                            <p:stCondLst>
                              <p:cond delay="7500"/>
                            </p:stCondLst>
                            <p:childTnLst>
                              <p:par>
                                <p:cTn id="338" presetID="23" presetClass="entr" presetSubtype="16" fill="hold" grpId="0" nodeType="afterEffect">
                                  <p:stCondLst>
                                    <p:cond delay="0"/>
                                  </p:stCondLst>
                                  <p:childTnLst>
                                    <p:set>
                                      <p:cBhvr>
                                        <p:cTn id="339" dur="1" fill="hold">
                                          <p:stCondLst>
                                            <p:cond delay="0"/>
                                          </p:stCondLst>
                                        </p:cTn>
                                        <p:tgtEl>
                                          <p:spTgt spid="19498"/>
                                        </p:tgtEl>
                                        <p:attrNameLst>
                                          <p:attrName>style.visibility</p:attrName>
                                        </p:attrNameLst>
                                      </p:cBhvr>
                                      <p:to>
                                        <p:strVal val="visible"/>
                                      </p:to>
                                    </p:set>
                                    <p:anim calcmode="lin" valueType="num">
                                      <p:cBhvr>
                                        <p:cTn id="340" dur="500" fill="hold"/>
                                        <p:tgtEl>
                                          <p:spTgt spid="19498"/>
                                        </p:tgtEl>
                                        <p:attrNameLst>
                                          <p:attrName>ppt_w</p:attrName>
                                        </p:attrNameLst>
                                      </p:cBhvr>
                                      <p:tavLst>
                                        <p:tav tm="0">
                                          <p:val>
                                            <p:fltVal val="0"/>
                                          </p:val>
                                        </p:tav>
                                        <p:tav tm="100000">
                                          <p:val>
                                            <p:strVal val="#ppt_w"/>
                                          </p:val>
                                        </p:tav>
                                      </p:tavLst>
                                    </p:anim>
                                    <p:anim calcmode="lin" valueType="num">
                                      <p:cBhvr>
                                        <p:cTn id="341" dur="500" fill="hold"/>
                                        <p:tgtEl>
                                          <p:spTgt spid="19498"/>
                                        </p:tgtEl>
                                        <p:attrNameLst>
                                          <p:attrName>ppt_h</p:attrName>
                                        </p:attrNameLst>
                                      </p:cBhvr>
                                      <p:tavLst>
                                        <p:tav tm="0">
                                          <p:val>
                                            <p:fltVal val="0"/>
                                          </p:val>
                                        </p:tav>
                                        <p:tav tm="100000">
                                          <p:val>
                                            <p:strVal val="#ppt_h"/>
                                          </p:val>
                                        </p:tav>
                                      </p:tavLst>
                                    </p:anim>
                                  </p:childTnLst>
                                </p:cTn>
                              </p:par>
                            </p:childTnLst>
                          </p:cTn>
                        </p:par>
                        <p:par>
                          <p:cTn id="342" fill="hold">
                            <p:stCondLst>
                              <p:cond delay="8000"/>
                            </p:stCondLst>
                            <p:childTnLst>
                              <p:par>
                                <p:cTn id="343" presetID="23" presetClass="entr" presetSubtype="16" fill="hold" grpId="0" nodeType="afterEffect">
                                  <p:stCondLst>
                                    <p:cond delay="0"/>
                                  </p:stCondLst>
                                  <p:childTnLst>
                                    <p:set>
                                      <p:cBhvr>
                                        <p:cTn id="344" dur="1" fill="hold">
                                          <p:stCondLst>
                                            <p:cond delay="0"/>
                                          </p:stCondLst>
                                        </p:cTn>
                                        <p:tgtEl>
                                          <p:spTgt spid="19534"/>
                                        </p:tgtEl>
                                        <p:attrNameLst>
                                          <p:attrName>style.visibility</p:attrName>
                                        </p:attrNameLst>
                                      </p:cBhvr>
                                      <p:to>
                                        <p:strVal val="visible"/>
                                      </p:to>
                                    </p:set>
                                    <p:anim calcmode="lin" valueType="num">
                                      <p:cBhvr>
                                        <p:cTn id="345" dur="500" fill="hold"/>
                                        <p:tgtEl>
                                          <p:spTgt spid="19534"/>
                                        </p:tgtEl>
                                        <p:attrNameLst>
                                          <p:attrName>ppt_w</p:attrName>
                                        </p:attrNameLst>
                                      </p:cBhvr>
                                      <p:tavLst>
                                        <p:tav tm="0">
                                          <p:val>
                                            <p:fltVal val="0"/>
                                          </p:val>
                                        </p:tav>
                                        <p:tav tm="100000">
                                          <p:val>
                                            <p:strVal val="#ppt_w"/>
                                          </p:val>
                                        </p:tav>
                                      </p:tavLst>
                                    </p:anim>
                                    <p:anim calcmode="lin" valueType="num">
                                      <p:cBhvr>
                                        <p:cTn id="346" dur="500" fill="hold"/>
                                        <p:tgtEl>
                                          <p:spTgt spid="19534"/>
                                        </p:tgtEl>
                                        <p:attrNameLst>
                                          <p:attrName>ppt_h</p:attrName>
                                        </p:attrNameLst>
                                      </p:cBhvr>
                                      <p:tavLst>
                                        <p:tav tm="0">
                                          <p:val>
                                            <p:fltVal val="0"/>
                                          </p:val>
                                        </p:tav>
                                        <p:tav tm="100000">
                                          <p:val>
                                            <p:strVal val="#ppt_h"/>
                                          </p:val>
                                        </p:tav>
                                      </p:tavLst>
                                    </p:anim>
                                  </p:childTnLst>
                                </p:cTn>
                              </p:par>
                            </p:childTnLst>
                          </p:cTn>
                        </p:par>
                        <p:par>
                          <p:cTn id="347" fill="hold">
                            <p:stCondLst>
                              <p:cond delay="8500"/>
                            </p:stCondLst>
                            <p:childTnLst>
                              <p:par>
                                <p:cTn id="348" presetID="23" presetClass="entr" presetSubtype="16" fill="hold" grpId="0" nodeType="afterEffect">
                                  <p:stCondLst>
                                    <p:cond delay="0"/>
                                  </p:stCondLst>
                                  <p:childTnLst>
                                    <p:set>
                                      <p:cBhvr>
                                        <p:cTn id="349" dur="1" fill="hold">
                                          <p:stCondLst>
                                            <p:cond delay="0"/>
                                          </p:stCondLst>
                                        </p:cTn>
                                        <p:tgtEl>
                                          <p:spTgt spid="19484"/>
                                        </p:tgtEl>
                                        <p:attrNameLst>
                                          <p:attrName>style.visibility</p:attrName>
                                        </p:attrNameLst>
                                      </p:cBhvr>
                                      <p:to>
                                        <p:strVal val="visible"/>
                                      </p:to>
                                    </p:set>
                                    <p:anim calcmode="lin" valueType="num">
                                      <p:cBhvr>
                                        <p:cTn id="350" dur="500" fill="hold"/>
                                        <p:tgtEl>
                                          <p:spTgt spid="19484"/>
                                        </p:tgtEl>
                                        <p:attrNameLst>
                                          <p:attrName>ppt_w</p:attrName>
                                        </p:attrNameLst>
                                      </p:cBhvr>
                                      <p:tavLst>
                                        <p:tav tm="0">
                                          <p:val>
                                            <p:fltVal val="0"/>
                                          </p:val>
                                        </p:tav>
                                        <p:tav tm="100000">
                                          <p:val>
                                            <p:strVal val="#ppt_w"/>
                                          </p:val>
                                        </p:tav>
                                      </p:tavLst>
                                    </p:anim>
                                    <p:anim calcmode="lin" valueType="num">
                                      <p:cBhvr>
                                        <p:cTn id="351" dur="500" fill="hold"/>
                                        <p:tgtEl>
                                          <p:spTgt spid="19484"/>
                                        </p:tgtEl>
                                        <p:attrNameLst>
                                          <p:attrName>ppt_h</p:attrName>
                                        </p:attrNameLst>
                                      </p:cBhvr>
                                      <p:tavLst>
                                        <p:tav tm="0">
                                          <p:val>
                                            <p:fltVal val="0"/>
                                          </p:val>
                                        </p:tav>
                                        <p:tav tm="100000">
                                          <p:val>
                                            <p:strVal val="#ppt_h"/>
                                          </p:val>
                                        </p:tav>
                                      </p:tavLst>
                                    </p:anim>
                                  </p:childTnLst>
                                </p:cTn>
                              </p:par>
                            </p:childTnLst>
                          </p:cTn>
                        </p:par>
                        <p:par>
                          <p:cTn id="352" fill="hold">
                            <p:stCondLst>
                              <p:cond delay="9000"/>
                            </p:stCondLst>
                            <p:childTnLst>
                              <p:par>
                                <p:cTn id="353" presetID="23" presetClass="entr" presetSubtype="16" fill="hold" grpId="0" nodeType="afterEffect">
                                  <p:stCondLst>
                                    <p:cond delay="0"/>
                                  </p:stCondLst>
                                  <p:childTnLst>
                                    <p:set>
                                      <p:cBhvr>
                                        <p:cTn id="354" dur="1" fill="hold">
                                          <p:stCondLst>
                                            <p:cond delay="0"/>
                                          </p:stCondLst>
                                        </p:cTn>
                                        <p:tgtEl>
                                          <p:spTgt spid="19499"/>
                                        </p:tgtEl>
                                        <p:attrNameLst>
                                          <p:attrName>style.visibility</p:attrName>
                                        </p:attrNameLst>
                                      </p:cBhvr>
                                      <p:to>
                                        <p:strVal val="visible"/>
                                      </p:to>
                                    </p:set>
                                    <p:anim calcmode="lin" valueType="num">
                                      <p:cBhvr>
                                        <p:cTn id="355" dur="500" fill="hold"/>
                                        <p:tgtEl>
                                          <p:spTgt spid="19499"/>
                                        </p:tgtEl>
                                        <p:attrNameLst>
                                          <p:attrName>ppt_w</p:attrName>
                                        </p:attrNameLst>
                                      </p:cBhvr>
                                      <p:tavLst>
                                        <p:tav tm="0">
                                          <p:val>
                                            <p:fltVal val="0"/>
                                          </p:val>
                                        </p:tav>
                                        <p:tav tm="100000">
                                          <p:val>
                                            <p:strVal val="#ppt_w"/>
                                          </p:val>
                                        </p:tav>
                                      </p:tavLst>
                                    </p:anim>
                                    <p:anim calcmode="lin" valueType="num">
                                      <p:cBhvr>
                                        <p:cTn id="356" dur="500" fill="hold"/>
                                        <p:tgtEl>
                                          <p:spTgt spid="19499"/>
                                        </p:tgtEl>
                                        <p:attrNameLst>
                                          <p:attrName>ppt_h</p:attrName>
                                        </p:attrNameLst>
                                      </p:cBhvr>
                                      <p:tavLst>
                                        <p:tav tm="0">
                                          <p:val>
                                            <p:fltVal val="0"/>
                                          </p:val>
                                        </p:tav>
                                        <p:tav tm="100000">
                                          <p:val>
                                            <p:strVal val="#ppt_h"/>
                                          </p:val>
                                        </p:tav>
                                      </p:tavLst>
                                    </p:anim>
                                  </p:childTnLst>
                                </p:cTn>
                              </p:par>
                            </p:childTnLst>
                          </p:cTn>
                        </p:par>
                        <p:par>
                          <p:cTn id="357" fill="hold">
                            <p:stCondLst>
                              <p:cond delay="9500"/>
                            </p:stCondLst>
                            <p:childTnLst>
                              <p:par>
                                <p:cTn id="358" presetID="23" presetClass="entr" presetSubtype="16" fill="hold" grpId="0" nodeType="afterEffect">
                                  <p:stCondLst>
                                    <p:cond delay="0"/>
                                  </p:stCondLst>
                                  <p:childTnLst>
                                    <p:set>
                                      <p:cBhvr>
                                        <p:cTn id="359" dur="1" fill="hold">
                                          <p:stCondLst>
                                            <p:cond delay="0"/>
                                          </p:stCondLst>
                                        </p:cTn>
                                        <p:tgtEl>
                                          <p:spTgt spid="19535"/>
                                        </p:tgtEl>
                                        <p:attrNameLst>
                                          <p:attrName>style.visibility</p:attrName>
                                        </p:attrNameLst>
                                      </p:cBhvr>
                                      <p:to>
                                        <p:strVal val="visible"/>
                                      </p:to>
                                    </p:set>
                                    <p:anim calcmode="lin" valueType="num">
                                      <p:cBhvr>
                                        <p:cTn id="360" dur="500" fill="hold"/>
                                        <p:tgtEl>
                                          <p:spTgt spid="19535"/>
                                        </p:tgtEl>
                                        <p:attrNameLst>
                                          <p:attrName>ppt_w</p:attrName>
                                        </p:attrNameLst>
                                      </p:cBhvr>
                                      <p:tavLst>
                                        <p:tav tm="0">
                                          <p:val>
                                            <p:fltVal val="0"/>
                                          </p:val>
                                        </p:tav>
                                        <p:tav tm="100000">
                                          <p:val>
                                            <p:strVal val="#ppt_w"/>
                                          </p:val>
                                        </p:tav>
                                      </p:tavLst>
                                    </p:anim>
                                    <p:anim calcmode="lin" valueType="num">
                                      <p:cBhvr>
                                        <p:cTn id="361" dur="500" fill="hold"/>
                                        <p:tgtEl>
                                          <p:spTgt spid="19535"/>
                                        </p:tgtEl>
                                        <p:attrNameLst>
                                          <p:attrName>ppt_h</p:attrName>
                                        </p:attrNameLst>
                                      </p:cBhvr>
                                      <p:tavLst>
                                        <p:tav tm="0">
                                          <p:val>
                                            <p:fltVal val="0"/>
                                          </p:val>
                                        </p:tav>
                                        <p:tav tm="100000">
                                          <p:val>
                                            <p:strVal val="#ppt_h"/>
                                          </p:val>
                                        </p:tav>
                                      </p:tavLst>
                                    </p:anim>
                                  </p:childTnLst>
                                </p:cTn>
                              </p:par>
                            </p:childTnLst>
                          </p:cTn>
                        </p:par>
                        <p:par>
                          <p:cTn id="362" fill="hold">
                            <p:stCondLst>
                              <p:cond delay="10000"/>
                            </p:stCondLst>
                            <p:childTnLst>
                              <p:par>
                                <p:cTn id="363" presetID="23" presetClass="entr" presetSubtype="16" fill="hold" grpId="0" nodeType="afterEffect">
                                  <p:stCondLst>
                                    <p:cond delay="0"/>
                                  </p:stCondLst>
                                  <p:childTnLst>
                                    <p:set>
                                      <p:cBhvr>
                                        <p:cTn id="364" dur="1" fill="hold">
                                          <p:stCondLst>
                                            <p:cond delay="0"/>
                                          </p:stCondLst>
                                        </p:cTn>
                                        <p:tgtEl>
                                          <p:spTgt spid="19500"/>
                                        </p:tgtEl>
                                        <p:attrNameLst>
                                          <p:attrName>style.visibility</p:attrName>
                                        </p:attrNameLst>
                                      </p:cBhvr>
                                      <p:to>
                                        <p:strVal val="visible"/>
                                      </p:to>
                                    </p:set>
                                    <p:anim calcmode="lin" valueType="num">
                                      <p:cBhvr>
                                        <p:cTn id="365" dur="500" fill="hold"/>
                                        <p:tgtEl>
                                          <p:spTgt spid="19500"/>
                                        </p:tgtEl>
                                        <p:attrNameLst>
                                          <p:attrName>ppt_w</p:attrName>
                                        </p:attrNameLst>
                                      </p:cBhvr>
                                      <p:tavLst>
                                        <p:tav tm="0">
                                          <p:val>
                                            <p:fltVal val="0"/>
                                          </p:val>
                                        </p:tav>
                                        <p:tav tm="100000">
                                          <p:val>
                                            <p:strVal val="#ppt_w"/>
                                          </p:val>
                                        </p:tav>
                                      </p:tavLst>
                                    </p:anim>
                                    <p:anim calcmode="lin" valueType="num">
                                      <p:cBhvr>
                                        <p:cTn id="366" dur="500" fill="hold"/>
                                        <p:tgtEl>
                                          <p:spTgt spid="19500"/>
                                        </p:tgtEl>
                                        <p:attrNameLst>
                                          <p:attrName>ppt_h</p:attrName>
                                        </p:attrNameLst>
                                      </p:cBhvr>
                                      <p:tavLst>
                                        <p:tav tm="0">
                                          <p:val>
                                            <p:fltVal val="0"/>
                                          </p:val>
                                        </p:tav>
                                        <p:tav tm="100000">
                                          <p:val>
                                            <p:strVal val="#ppt_h"/>
                                          </p:val>
                                        </p:tav>
                                      </p:tavLst>
                                    </p:anim>
                                  </p:childTnLst>
                                </p:cTn>
                              </p:par>
                            </p:childTnLst>
                          </p:cTn>
                        </p:par>
                        <p:par>
                          <p:cTn id="367" fill="hold">
                            <p:stCondLst>
                              <p:cond delay="10500"/>
                            </p:stCondLst>
                            <p:childTnLst>
                              <p:par>
                                <p:cTn id="368" presetID="23" presetClass="entr" presetSubtype="16" fill="hold" grpId="0" nodeType="afterEffect">
                                  <p:stCondLst>
                                    <p:cond delay="0"/>
                                  </p:stCondLst>
                                  <p:childTnLst>
                                    <p:set>
                                      <p:cBhvr>
                                        <p:cTn id="369" dur="1" fill="hold">
                                          <p:stCondLst>
                                            <p:cond delay="0"/>
                                          </p:stCondLst>
                                        </p:cTn>
                                        <p:tgtEl>
                                          <p:spTgt spid="19501"/>
                                        </p:tgtEl>
                                        <p:attrNameLst>
                                          <p:attrName>style.visibility</p:attrName>
                                        </p:attrNameLst>
                                      </p:cBhvr>
                                      <p:to>
                                        <p:strVal val="visible"/>
                                      </p:to>
                                    </p:set>
                                    <p:anim calcmode="lin" valueType="num">
                                      <p:cBhvr>
                                        <p:cTn id="370" dur="500" fill="hold"/>
                                        <p:tgtEl>
                                          <p:spTgt spid="19501"/>
                                        </p:tgtEl>
                                        <p:attrNameLst>
                                          <p:attrName>ppt_w</p:attrName>
                                        </p:attrNameLst>
                                      </p:cBhvr>
                                      <p:tavLst>
                                        <p:tav tm="0">
                                          <p:val>
                                            <p:fltVal val="0"/>
                                          </p:val>
                                        </p:tav>
                                        <p:tav tm="100000">
                                          <p:val>
                                            <p:strVal val="#ppt_w"/>
                                          </p:val>
                                        </p:tav>
                                      </p:tavLst>
                                    </p:anim>
                                    <p:anim calcmode="lin" valueType="num">
                                      <p:cBhvr>
                                        <p:cTn id="371" dur="500" fill="hold"/>
                                        <p:tgtEl>
                                          <p:spTgt spid="19501"/>
                                        </p:tgtEl>
                                        <p:attrNameLst>
                                          <p:attrName>ppt_h</p:attrName>
                                        </p:attrNameLst>
                                      </p:cBhvr>
                                      <p:tavLst>
                                        <p:tav tm="0">
                                          <p:val>
                                            <p:fltVal val="0"/>
                                          </p:val>
                                        </p:tav>
                                        <p:tav tm="100000">
                                          <p:val>
                                            <p:strVal val="#ppt_h"/>
                                          </p:val>
                                        </p:tav>
                                      </p:tavLst>
                                    </p:anim>
                                  </p:childTnLst>
                                </p:cTn>
                              </p:par>
                            </p:childTnLst>
                          </p:cTn>
                        </p:par>
                        <p:par>
                          <p:cTn id="372" fill="hold">
                            <p:stCondLst>
                              <p:cond delay="11000"/>
                            </p:stCondLst>
                            <p:childTnLst>
                              <p:par>
                                <p:cTn id="373" presetID="23" presetClass="entr" presetSubtype="16" fill="hold" grpId="0" nodeType="afterEffect">
                                  <p:stCondLst>
                                    <p:cond delay="0"/>
                                  </p:stCondLst>
                                  <p:childTnLst>
                                    <p:set>
                                      <p:cBhvr>
                                        <p:cTn id="374" dur="1" fill="hold">
                                          <p:stCondLst>
                                            <p:cond delay="0"/>
                                          </p:stCondLst>
                                        </p:cTn>
                                        <p:tgtEl>
                                          <p:spTgt spid="19539"/>
                                        </p:tgtEl>
                                        <p:attrNameLst>
                                          <p:attrName>style.visibility</p:attrName>
                                        </p:attrNameLst>
                                      </p:cBhvr>
                                      <p:to>
                                        <p:strVal val="visible"/>
                                      </p:to>
                                    </p:set>
                                    <p:anim calcmode="lin" valueType="num">
                                      <p:cBhvr>
                                        <p:cTn id="375" dur="500" fill="hold"/>
                                        <p:tgtEl>
                                          <p:spTgt spid="19539"/>
                                        </p:tgtEl>
                                        <p:attrNameLst>
                                          <p:attrName>ppt_w</p:attrName>
                                        </p:attrNameLst>
                                      </p:cBhvr>
                                      <p:tavLst>
                                        <p:tav tm="0">
                                          <p:val>
                                            <p:fltVal val="0"/>
                                          </p:val>
                                        </p:tav>
                                        <p:tav tm="100000">
                                          <p:val>
                                            <p:strVal val="#ppt_w"/>
                                          </p:val>
                                        </p:tav>
                                      </p:tavLst>
                                    </p:anim>
                                    <p:anim calcmode="lin" valueType="num">
                                      <p:cBhvr>
                                        <p:cTn id="376" dur="500" fill="hold"/>
                                        <p:tgtEl>
                                          <p:spTgt spid="19539"/>
                                        </p:tgtEl>
                                        <p:attrNameLst>
                                          <p:attrName>ppt_h</p:attrName>
                                        </p:attrNameLst>
                                      </p:cBhvr>
                                      <p:tavLst>
                                        <p:tav tm="0">
                                          <p:val>
                                            <p:fltVal val="0"/>
                                          </p:val>
                                        </p:tav>
                                        <p:tav tm="100000">
                                          <p:val>
                                            <p:strVal val="#ppt_h"/>
                                          </p:val>
                                        </p:tav>
                                      </p:tavLst>
                                    </p:anim>
                                  </p:childTnLst>
                                </p:cTn>
                              </p:par>
                            </p:childTnLst>
                          </p:cTn>
                        </p:par>
                        <p:par>
                          <p:cTn id="377" fill="hold">
                            <p:stCondLst>
                              <p:cond delay="11500"/>
                            </p:stCondLst>
                            <p:childTnLst>
                              <p:par>
                                <p:cTn id="378" presetID="23" presetClass="entr" presetSubtype="16" fill="hold" grpId="0" nodeType="afterEffect">
                                  <p:stCondLst>
                                    <p:cond delay="0"/>
                                  </p:stCondLst>
                                  <p:childTnLst>
                                    <p:set>
                                      <p:cBhvr>
                                        <p:cTn id="379" dur="1" fill="hold">
                                          <p:stCondLst>
                                            <p:cond delay="0"/>
                                          </p:stCondLst>
                                        </p:cTn>
                                        <p:tgtEl>
                                          <p:spTgt spid="19543"/>
                                        </p:tgtEl>
                                        <p:attrNameLst>
                                          <p:attrName>style.visibility</p:attrName>
                                        </p:attrNameLst>
                                      </p:cBhvr>
                                      <p:to>
                                        <p:strVal val="visible"/>
                                      </p:to>
                                    </p:set>
                                    <p:anim calcmode="lin" valueType="num">
                                      <p:cBhvr>
                                        <p:cTn id="380" dur="500" fill="hold"/>
                                        <p:tgtEl>
                                          <p:spTgt spid="19543"/>
                                        </p:tgtEl>
                                        <p:attrNameLst>
                                          <p:attrName>ppt_w</p:attrName>
                                        </p:attrNameLst>
                                      </p:cBhvr>
                                      <p:tavLst>
                                        <p:tav tm="0">
                                          <p:val>
                                            <p:fltVal val="0"/>
                                          </p:val>
                                        </p:tav>
                                        <p:tav tm="100000">
                                          <p:val>
                                            <p:strVal val="#ppt_w"/>
                                          </p:val>
                                        </p:tav>
                                      </p:tavLst>
                                    </p:anim>
                                    <p:anim calcmode="lin" valueType="num">
                                      <p:cBhvr>
                                        <p:cTn id="381" dur="500" fill="hold"/>
                                        <p:tgtEl>
                                          <p:spTgt spid="19543"/>
                                        </p:tgtEl>
                                        <p:attrNameLst>
                                          <p:attrName>ppt_h</p:attrName>
                                        </p:attrNameLst>
                                      </p:cBhvr>
                                      <p:tavLst>
                                        <p:tav tm="0">
                                          <p:val>
                                            <p:fltVal val="0"/>
                                          </p:val>
                                        </p:tav>
                                        <p:tav tm="100000">
                                          <p:val>
                                            <p:strVal val="#ppt_h"/>
                                          </p:val>
                                        </p:tav>
                                      </p:tavLst>
                                    </p:anim>
                                  </p:childTnLst>
                                </p:cTn>
                              </p:par>
                            </p:childTnLst>
                          </p:cTn>
                        </p:par>
                        <p:par>
                          <p:cTn id="382" fill="hold">
                            <p:stCondLst>
                              <p:cond delay="12000"/>
                            </p:stCondLst>
                            <p:childTnLst>
                              <p:par>
                                <p:cTn id="383" presetID="23" presetClass="entr" presetSubtype="16" fill="hold" grpId="0" nodeType="afterEffect">
                                  <p:stCondLst>
                                    <p:cond delay="0"/>
                                  </p:stCondLst>
                                  <p:childTnLst>
                                    <p:set>
                                      <p:cBhvr>
                                        <p:cTn id="384" dur="1" fill="hold">
                                          <p:stCondLst>
                                            <p:cond delay="0"/>
                                          </p:stCondLst>
                                        </p:cTn>
                                        <p:tgtEl>
                                          <p:spTgt spid="19571"/>
                                        </p:tgtEl>
                                        <p:attrNameLst>
                                          <p:attrName>style.visibility</p:attrName>
                                        </p:attrNameLst>
                                      </p:cBhvr>
                                      <p:to>
                                        <p:strVal val="visible"/>
                                      </p:to>
                                    </p:set>
                                    <p:anim calcmode="lin" valueType="num">
                                      <p:cBhvr>
                                        <p:cTn id="385" dur="500" fill="hold"/>
                                        <p:tgtEl>
                                          <p:spTgt spid="19571"/>
                                        </p:tgtEl>
                                        <p:attrNameLst>
                                          <p:attrName>ppt_w</p:attrName>
                                        </p:attrNameLst>
                                      </p:cBhvr>
                                      <p:tavLst>
                                        <p:tav tm="0">
                                          <p:val>
                                            <p:fltVal val="0"/>
                                          </p:val>
                                        </p:tav>
                                        <p:tav tm="100000">
                                          <p:val>
                                            <p:strVal val="#ppt_w"/>
                                          </p:val>
                                        </p:tav>
                                      </p:tavLst>
                                    </p:anim>
                                    <p:anim calcmode="lin" valueType="num">
                                      <p:cBhvr>
                                        <p:cTn id="386" dur="500" fill="hold"/>
                                        <p:tgtEl>
                                          <p:spTgt spid="19571"/>
                                        </p:tgtEl>
                                        <p:attrNameLst>
                                          <p:attrName>ppt_h</p:attrName>
                                        </p:attrNameLst>
                                      </p:cBhvr>
                                      <p:tavLst>
                                        <p:tav tm="0">
                                          <p:val>
                                            <p:fltVal val="0"/>
                                          </p:val>
                                        </p:tav>
                                        <p:tav tm="100000">
                                          <p:val>
                                            <p:strVal val="#ppt_h"/>
                                          </p:val>
                                        </p:tav>
                                      </p:tavLst>
                                    </p:anim>
                                  </p:childTnLst>
                                </p:cTn>
                              </p:par>
                            </p:childTnLst>
                          </p:cTn>
                        </p:par>
                        <p:par>
                          <p:cTn id="387" fill="hold">
                            <p:stCondLst>
                              <p:cond delay="12500"/>
                            </p:stCondLst>
                            <p:childTnLst>
                              <p:par>
                                <p:cTn id="388" presetID="23" presetClass="entr" presetSubtype="16" fill="hold" grpId="0" nodeType="afterEffect">
                                  <p:stCondLst>
                                    <p:cond delay="0"/>
                                  </p:stCondLst>
                                  <p:childTnLst>
                                    <p:set>
                                      <p:cBhvr>
                                        <p:cTn id="389" dur="1" fill="hold">
                                          <p:stCondLst>
                                            <p:cond delay="0"/>
                                          </p:stCondLst>
                                        </p:cTn>
                                        <p:tgtEl>
                                          <p:spTgt spid="19570"/>
                                        </p:tgtEl>
                                        <p:attrNameLst>
                                          <p:attrName>style.visibility</p:attrName>
                                        </p:attrNameLst>
                                      </p:cBhvr>
                                      <p:to>
                                        <p:strVal val="visible"/>
                                      </p:to>
                                    </p:set>
                                    <p:anim calcmode="lin" valueType="num">
                                      <p:cBhvr>
                                        <p:cTn id="390" dur="500" fill="hold"/>
                                        <p:tgtEl>
                                          <p:spTgt spid="19570"/>
                                        </p:tgtEl>
                                        <p:attrNameLst>
                                          <p:attrName>ppt_w</p:attrName>
                                        </p:attrNameLst>
                                      </p:cBhvr>
                                      <p:tavLst>
                                        <p:tav tm="0">
                                          <p:val>
                                            <p:fltVal val="0"/>
                                          </p:val>
                                        </p:tav>
                                        <p:tav tm="100000">
                                          <p:val>
                                            <p:strVal val="#ppt_w"/>
                                          </p:val>
                                        </p:tav>
                                      </p:tavLst>
                                    </p:anim>
                                    <p:anim calcmode="lin" valueType="num">
                                      <p:cBhvr>
                                        <p:cTn id="391" dur="500" fill="hold"/>
                                        <p:tgtEl>
                                          <p:spTgt spid="19570"/>
                                        </p:tgtEl>
                                        <p:attrNameLst>
                                          <p:attrName>ppt_h</p:attrName>
                                        </p:attrNameLst>
                                      </p:cBhvr>
                                      <p:tavLst>
                                        <p:tav tm="0">
                                          <p:val>
                                            <p:fltVal val="0"/>
                                          </p:val>
                                        </p:tav>
                                        <p:tav tm="100000">
                                          <p:val>
                                            <p:strVal val="#ppt_h"/>
                                          </p:val>
                                        </p:tav>
                                      </p:tavLst>
                                    </p:anim>
                                  </p:childTnLst>
                                </p:cTn>
                              </p:par>
                            </p:childTnLst>
                          </p:cTn>
                        </p:par>
                        <p:par>
                          <p:cTn id="392" fill="hold">
                            <p:stCondLst>
                              <p:cond delay="13000"/>
                            </p:stCondLst>
                            <p:childTnLst>
                              <p:par>
                                <p:cTn id="393" presetID="23" presetClass="entr" presetSubtype="16" fill="hold" grpId="0" nodeType="afterEffect">
                                  <p:stCondLst>
                                    <p:cond delay="0"/>
                                  </p:stCondLst>
                                  <p:childTnLst>
                                    <p:set>
                                      <p:cBhvr>
                                        <p:cTn id="394" dur="1" fill="hold">
                                          <p:stCondLst>
                                            <p:cond delay="0"/>
                                          </p:stCondLst>
                                        </p:cTn>
                                        <p:tgtEl>
                                          <p:spTgt spid="19574"/>
                                        </p:tgtEl>
                                        <p:attrNameLst>
                                          <p:attrName>style.visibility</p:attrName>
                                        </p:attrNameLst>
                                      </p:cBhvr>
                                      <p:to>
                                        <p:strVal val="visible"/>
                                      </p:to>
                                    </p:set>
                                    <p:anim calcmode="lin" valueType="num">
                                      <p:cBhvr>
                                        <p:cTn id="395" dur="500" fill="hold"/>
                                        <p:tgtEl>
                                          <p:spTgt spid="19574"/>
                                        </p:tgtEl>
                                        <p:attrNameLst>
                                          <p:attrName>ppt_w</p:attrName>
                                        </p:attrNameLst>
                                      </p:cBhvr>
                                      <p:tavLst>
                                        <p:tav tm="0">
                                          <p:val>
                                            <p:fltVal val="0"/>
                                          </p:val>
                                        </p:tav>
                                        <p:tav tm="100000">
                                          <p:val>
                                            <p:strVal val="#ppt_w"/>
                                          </p:val>
                                        </p:tav>
                                      </p:tavLst>
                                    </p:anim>
                                    <p:anim calcmode="lin" valueType="num">
                                      <p:cBhvr>
                                        <p:cTn id="396" dur="500" fill="hold"/>
                                        <p:tgtEl>
                                          <p:spTgt spid="19574"/>
                                        </p:tgtEl>
                                        <p:attrNameLst>
                                          <p:attrName>ppt_h</p:attrName>
                                        </p:attrNameLst>
                                      </p:cBhvr>
                                      <p:tavLst>
                                        <p:tav tm="0">
                                          <p:val>
                                            <p:fltVal val="0"/>
                                          </p:val>
                                        </p:tav>
                                        <p:tav tm="100000">
                                          <p:val>
                                            <p:strVal val="#ppt_h"/>
                                          </p:val>
                                        </p:tav>
                                      </p:tavLst>
                                    </p:anim>
                                  </p:childTnLst>
                                </p:cTn>
                              </p:par>
                            </p:childTnLst>
                          </p:cTn>
                        </p:par>
                        <p:par>
                          <p:cTn id="397" fill="hold">
                            <p:stCondLst>
                              <p:cond delay="13500"/>
                            </p:stCondLst>
                            <p:childTnLst>
                              <p:par>
                                <p:cTn id="398" presetID="23" presetClass="entr" presetSubtype="16" fill="hold" grpId="0" nodeType="afterEffect">
                                  <p:stCondLst>
                                    <p:cond delay="0"/>
                                  </p:stCondLst>
                                  <p:childTnLst>
                                    <p:set>
                                      <p:cBhvr>
                                        <p:cTn id="399" dur="1" fill="hold">
                                          <p:stCondLst>
                                            <p:cond delay="0"/>
                                          </p:stCondLst>
                                        </p:cTn>
                                        <p:tgtEl>
                                          <p:spTgt spid="19572"/>
                                        </p:tgtEl>
                                        <p:attrNameLst>
                                          <p:attrName>style.visibility</p:attrName>
                                        </p:attrNameLst>
                                      </p:cBhvr>
                                      <p:to>
                                        <p:strVal val="visible"/>
                                      </p:to>
                                    </p:set>
                                    <p:anim calcmode="lin" valueType="num">
                                      <p:cBhvr>
                                        <p:cTn id="400" dur="500" fill="hold"/>
                                        <p:tgtEl>
                                          <p:spTgt spid="19572"/>
                                        </p:tgtEl>
                                        <p:attrNameLst>
                                          <p:attrName>ppt_w</p:attrName>
                                        </p:attrNameLst>
                                      </p:cBhvr>
                                      <p:tavLst>
                                        <p:tav tm="0">
                                          <p:val>
                                            <p:fltVal val="0"/>
                                          </p:val>
                                        </p:tav>
                                        <p:tav tm="100000">
                                          <p:val>
                                            <p:strVal val="#ppt_w"/>
                                          </p:val>
                                        </p:tav>
                                      </p:tavLst>
                                    </p:anim>
                                    <p:anim calcmode="lin" valueType="num">
                                      <p:cBhvr>
                                        <p:cTn id="401" dur="500" fill="hold"/>
                                        <p:tgtEl>
                                          <p:spTgt spid="19572"/>
                                        </p:tgtEl>
                                        <p:attrNameLst>
                                          <p:attrName>ppt_h</p:attrName>
                                        </p:attrNameLst>
                                      </p:cBhvr>
                                      <p:tavLst>
                                        <p:tav tm="0">
                                          <p:val>
                                            <p:fltVal val="0"/>
                                          </p:val>
                                        </p:tav>
                                        <p:tav tm="100000">
                                          <p:val>
                                            <p:strVal val="#ppt_h"/>
                                          </p:val>
                                        </p:tav>
                                      </p:tavLst>
                                    </p:anim>
                                  </p:childTnLst>
                                </p:cTn>
                              </p:par>
                            </p:childTnLst>
                          </p:cTn>
                        </p:par>
                        <p:par>
                          <p:cTn id="402" fill="hold">
                            <p:stCondLst>
                              <p:cond delay="14000"/>
                            </p:stCondLst>
                            <p:childTnLst>
                              <p:par>
                                <p:cTn id="403" presetID="23" presetClass="entr" presetSubtype="16" fill="hold" grpId="0" nodeType="afterEffect">
                                  <p:stCondLst>
                                    <p:cond delay="0"/>
                                  </p:stCondLst>
                                  <p:childTnLst>
                                    <p:set>
                                      <p:cBhvr>
                                        <p:cTn id="404" dur="1" fill="hold">
                                          <p:stCondLst>
                                            <p:cond delay="0"/>
                                          </p:stCondLst>
                                        </p:cTn>
                                        <p:tgtEl>
                                          <p:spTgt spid="19547"/>
                                        </p:tgtEl>
                                        <p:attrNameLst>
                                          <p:attrName>style.visibility</p:attrName>
                                        </p:attrNameLst>
                                      </p:cBhvr>
                                      <p:to>
                                        <p:strVal val="visible"/>
                                      </p:to>
                                    </p:set>
                                    <p:anim calcmode="lin" valueType="num">
                                      <p:cBhvr>
                                        <p:cTn id="405" dur="500" fill="hold"/>
                                        <p:tgtEl>
                                          <p:spTgt spid="19547"/>
                                        </p:tgtEl>
                                        <p:attrNameLst>
                                          <p:attrName>ppt_w</p:attrName>
                                        </p:attrNameLst>
                                      </p:cBhvr>
                                      <p:tavLst>
                                        <p:tav tm="0">
                                          <p:val>
                                            <p:fltVal val="0"/>
                                          </p:val>
                                        </p:tav>
                                        <p:tav tm="100000">
                                          <p:val>
                                            <p:strVal val="#ppt_w"/>
                                          </p:val>
                                        </p:tav>
                                      </p:tavLst>
                                    </p:anim>
                                    <p:anim calcmode="lin" valueType="num">
                                      <p:cBhvr>
                                        <p:cTn id="406" dur="500" fill="hold"/>
                                        <p:tgtEl>
                                          <p:spTgt spid="19547"/>
                                        </p:tgtEl>
                                        <p:attrNameLst>
                                          <p:attrName>ppt_h</p:attrName>
                                        </p:attrNameLst>
                                      </p:cBhvr>
                                      <p:tavLst>
                                        <p:tav tm="0">
                                          <p:val>
                                            <p:fltVal val="0"/>
                                          </p:val>
                                        </p:tav>
                                        <p:tav tm="100000">
                                          <p:val>
                                            <p:strVal val="#ppt_h"/>
                                          </p:val>
                                        </p:tav>
                                      </p:tavLst>
                                    </p:anim>
                                  </p:childTnLst>
                                </p:cTn>
                              </p:par>
                            </p:childTnLst>
                          </p:cTn>
                        </p:par>
                        <p:par>
                          <p:cTn id="407" fill="hold">
                            <p:stCondLst>
                              <p:cond delay="14500"/>
                            </p:stCondLst>
                            <p:childTnLst>
                              <p:par>
                                <p:cTn id="408" presetID="23" presetClass="entr" presetSubtype="16" fill="hold" grpId="0" nodeType="afterEffect">
                                  <p:stCondLst>
                                    <p:cond delay="0"/>
                                  </p:stCondLst>
                                  <p:childTnLst>
                                    <p:set>
                                      <p:cBhvr>
                                        <p:cTn id="409" dur="1" fill="hold">
                                          <p:stCondLst>
                                            <p:cond delay="0"/>
                                          </p:stCondLst>
                                        </p:cTn>
                                        <p:tgtEl>
                                          <p:spTgt spid="19508"/>
                                        </p:tgtEl>
                                        <p:attrNameLst>
                                          <p:attrName>style.visibility</p:attrName>
                                        </p:attrNameLst>
                                      </p:cBhvr>
                                      <p:to>
                                        <p:strVal val="visible"/>
                                      </p:to>
                                    </p:set>
                                    <p:anim calcmode="lin" valueType="num">
                                      <p:cBhvr>
                                        <p:cTn id="410" dur="500" fill="hold"/>
                                        <p:tgtEl>
                                          <p:spTgt spid="19508"/>
                                        </p:tgtEl>
                                        <p:attrNameLst>
                                          <p:attrName>ppt_w</p:attrName>
                                        </p:attrNameLst>
                                      </p:cBhvr>
                                      <p:tavLst>
                                        <p:tav tm="0">
                                          <p:val>
                                            <p:fltVal val="0"/>
                                          </p:val>
                                        </p:tav>
                                        <p:tav tm="100000">
                                          <p:val>
                                            <p:strVal val="#ppt_w"/>
                                          </p:val>
                                        </p:tav>
                                      </p:tavLst>
                                    </p:anim>
                                    <p:anim calcmode="lin" valueType="num">
                                      <p:cBhvr>
                                        <p:cTn id="411" dur="500" fill="hold"/>
                                        <p:tgtEl>
                                          <p:spTgt spid="19508"/>
                                        </p:tgtEl>
                                        <p:attrNameLst>
                                          <p:attrName>ppt_h</p:attrName>
                                        </p:attrNameLst>
                                      </p:cBhvr>
                                      <p:tavLst>
                                        <p:tav tm="0">
                                          <p:val>
                                            <p:fltVal val="0"/>
                                          </p:val>
                                        </p:tav>
                                        <p:tav tm="100000">
                                          <p:val>
                                            <p:strVal val="#ppt_h"/>
                                          </p:val>
                                        </p:tav>
                                      </p:tavLst>
                                    </p:anim>
                                  </p:childTnLst>
                                </p:cTn>
                              </p:par>
                            </p:childTnLst>
                          </p:cTn>
                        </p:par>
                        <p:par>
                          <p:cTn id="412" fill="hold">
                            <p:stCondLst>
                              <p:cond delay="15000"/>
                            </p:stCondLst>
                            <p:childTnLst>
                              <p:par>
                                <p:cTn id="413" presetID="23" presetClass="entr" presetSubtype="16" fill="hold" grpId="0" nodeType="afterEffect">
                                  <p:stCondLst>
                                    <p:cond delay="0"/>
                                  </p:stCondLst>
                                  <p:childTnLst>
                                    <p:set>
                                      <p:cBhvr>
                                        <p:cTn id="414" dur="1" fill="hold">
                                          <p:stCondLst>
                                            <p:cond delay="0"/>
                                          </p:stCondLst>
                                        </p:cTn>
                                        <p:tgtEl>
                                          <p:spTgt spid="19509"/>
                                        </p:tgtEl>
                                        <p:attrNameLst>
                                          <p:attrName>style.visibility</p:attrName>
                                        </p:attrNameLst>
                                      </p:cBhvr>
                                      <p:to>
                                        <p:strVal val="visible"/>
                                      </p:to>
                                    </p:set>
                                    <p:anim calcmode="lin" valueType="num">
                                      <p:cBhvr>
                                        <p:cTn id="415" dur="500" fill="hold"/>
                                        <p:tgtEl>
                                          <p:spTgt spid="19509"/>
                                        </p:tgtEl>
                                        <p:attrNameLst>
                                          <p:attrName>ppt_w</p:attrName>
                                        </p:attrNameLst>
                                      </p:cBhvr>
                                      <p:tavLst>
                                        <p:tav tm="0">
                                          <p:val>
                                            <p:fltVal val="0"/>
                                          </p:val>
                                        </p:tav>
                                        <p:tav tm="100000">
                                          <p:val>
                                            <p:strVal val="#ppt_w"/>
                                          </p:val>
                                        </p:tav>
                                      </p:tavLst>
                                    </p:anim>
                                    <p:anim calcmode="lin" valueType="num">
                                      <p:cBhvr>
                                        <p:cTn id="416" dur="500" fill="hold"/>
                                        <p:tgtEl>
                                          <p:spTgt spid="19509"/>
                                        </p:tgtEl>
                                        <p:attrNameLst>
                                          <p:attrName>ppt_h</p:attrName>
                                        </p:attrNameLst>
                                      </p:cBhvr>
                                      <p:tavLst>
                                        <p:tav tm="0">
                                          <p:val>
                                            <p:fltVal val="0"/>
                                          </p:val>
                                        </p:tav>
                                        <p:tav tm="100000">
                                          <p:val>
                                            <p:strVal val="#ppt_h"/>
                                          </p:val>
                                        </p:tav>
                                      </p:tavLst>
                                    </p:anim>
                                  </p:childTnLst>
                                </p:cTn>
                              </p:par>
                            </p:childTnLst>
                          </p:cTn>
                        </p:par>
                        <p:par>
                          <p:cTn id="417" fill="hold">
                            <p:stCondLst>
                              <p:cond delay="15500"/>
                            </p:stCondLst>
                            <p:childTnLst>
                              <p:par>
                                <p:cTn id="418" presetID="23" presetClass="entr" presetSubtype="16" fill="hold" grpId="0" nodeType="afterEffect">
                                  <p:stCondLst>
                                    <p:cond delay="0"/>
                                  </p:stCondLst>
                                  <p:childTnLst>
                                    <p:set>
                                      <p:cBhvr>
                                        <p:cTn id="419" dur="1" fill="hold">
                                          <p:stCondLst>
                                            <p:cond delay="0"/>
                                          </p:stCondLst>
                                        </p:cTn>
                                        <p:tgtEl>
                                          <p:spTgt spid="19548"/>
                                        </p:tgtEl>
                                        <p:attrNameLst>
                                          <p:attrName>style.visibility</p:attrName>
                                        </p:attrNameLst>
                                      </p:cBhvr>
                                      <p:to>
                                        <p:strVal val="visible"/>
                                      </p:to>
                                    </p:set>
                                    <p:anim calcmode="lin" valueType="num">
                                      <p:cBhvr>
                                        <p:cTn id="420" dur="500" fill="hold"/>
                                        <p:tgtEl>
                                          <p:spTgt spid="19548"/>
                                        </p:tgtEl>
                                        <p:attrNameLst>
                                          <p:attrName>ppt_w</p:attrName>
                                        </p:attrNameLst>
                                      </p:cBhvr>
                                      <p:tavLst>
                                        <p:tav tm="0">
                                          <p:val>
                                            <p:fltVal val="0"/>
                                          </p:val>
                                        </p:tav>
                                        <p:tav tm="100000">
                                          <p:val>
                                            <p:strVal val="#ppt_w"/>
                                          </p:val>
                                        </p:tav>
                                      </p:tavLst>
                                    </p:anim>
                                    <p:anim calcmode="lin" valueType="num">
                                      <p:cBhvr>
                                        <p:cTn id="421" dur="500" fill="hold"/>
                                        <p:tgtEl>
                                          <p:spTgt spid="19548"/>
                                        </p:tgtEl>
                                        <p:attrNameLst>
                                          <p:attrName>ppt_h</p:attrName>
                                        </p:attrNameLst>
                                      </p:cBhvr>
                                      <p:tavLst>
                                        <p:tav tm="0">
                                          <p:val>
                                            <p:fltVal val="0"/>
                                          </p:val>
                                        </p:tav>
                                        <p:tav tm="100000">
                                          <p:val>
                                            <p:strVal val="#ppt_h"/>
                                          </p:val>
                                        </p:tav>
                                      </p:tavLst>
                                    </p:anim>
                                  </p:childTnLst>
                                </p:cTn>
                              </p:par>
                            </p:childTnLst>
                          </p:cTn>
                        </p:par>
                        <p:par>
                          <p:cTn id="422" fill="hold">
                            <p:stCondLst>
                              <p:cond delay="16000"/>
                            </p:stCondLst>
                            <p:childTnLst>
                              <p:par>
                                <p:cTn id="423" presetID="23" presetClass="entr" presetSubtype="16" fill="hold" grpId="0" nodeType="afterEffect">
                                  <p:stCondLst>
                                    <p:cond delay="0"/>
                                  </p:stCondLst>
                                  <p:childTnLst>
                                    <p:set>
                                      <p:cBhvr>
                                        <p:cTn id="424" dur="1" fill="hold">
                                          <p:stCondLst>
                                            <p:cond delay="0"/>
                                          </p:stCondLst>
                                        </p:cTn>
                                        <p:tgtEl>
                                          <p:spTgt spid="19552"/>
                                        </p:tgtEl>
                                        <p:attrNameLst>
                                          <p:attrName>style.visibility</p:attrName>
                                        </p:attrNameLst>
                                      </p:cBhvr>
                                      <p:to>
                                        <p:strVal val="visible"/>
                                      </p:to>
                                    </p:set>
                                    <p:anim calcmode="lin" valueType="num">
                                      <p:cBhvr>
                                        <p:cTn id="425" dur="500" fill="hold"/>
                                        <p:tgtEl>
                                          <p:spTgt spid="19552"/>
                                        </p:tgtEl>
                                        <p:attrNameLst>
                                          <p:attrName>ppt_w</p:attrName>
                                        </p:attrNameLst>
                                      </p:cBhvr>
                                      <p:tavLst>
                                        <p:tav tm="0">
                                          <p:val>
                                            <p:fltVal val="0"/>
                                          </p:val>
                                        </p:tav>
                                        <p:tav tm="100000">
                                          <p:val>
                                            <p:strVal val="#ppt_w"/>
                                          </p:val>
                                        </p:tav>
                                      </p:tavLst>
                                    </p:anim>
                                    <p:anim calcmode="lin" valueType="num">
                                      <p:cBhvr>
                                        <p:cTn id="426" dur="500" fill="hold"/>
                                        <p:tgtEl>
                                          <p:spTgt spid="19552"/>
                                        </p:tgtEl>
                                        <p:attrNameLst>
                                          <p:attrName>ppt_h</p:attrName>
                                        </p:attrNameLst>
                                      </p:cBhvr>
                                      <p:tavLst>
                                        <p:tav tm="0">
                                          <p:val>
                                            <p:fltVal val="0"/>
                                          </p:val>
                                        </p:tav>
                                        <p:tav tm="100000">
                                          <p:val>
                                            <p:strVal val="#ppt_h"/>
                                          </p:val>
                                        </p:tav>
                                      </p:tavLst>
                                    </p:anim>
                                  </p:childTnLst>
                                </p:cTn>
                              </p:par>
                            </p:childTnLst>
                          </p:cTn>
                        </p:par>
                        <p:par>
                          <p:cTn id="427" fill="hold">
                            <p:stCondLst>
                              <p:cond delay="16500"/>
                            </p:stCondLst>
                            <p:childTnLst>
                              <p:par>
                                <p:cTn id="428" presetID="23" presetClass="entr" presetSubtype="16" fill="hold" grpId="0" nodeType="afterEffect">
                                  <p:stCondLst>
                                    <p:cond delay="0"/>
                                  </p:stCondLst>
                                  <p:childTnLst>
                                    <p:set>
                                      <p:cBhvr>
                                        <p:cTn id="429" dur="1" fill="hold">
                                          <p:stCondLst>
                                            <p:cond delay="0"/>
                                          </p:stCondLst>
                                        </p:cTn>
                                        <p:tgtEl>
                                          <p:spTgt spid="19556"/>
                                        </p:tgtEl>
                                        <p:attrNameLst>
                                          <p:attrName>style.visibility</p:attrName>
                                        </p:attrNameLst>
                                      </p:cBhvr>
                                      <p:to>
                                        <p:strVal val="visible"/>
                                      </p:to>
                                    </p:set>
                                    <p:anim calcmode="lin" valueType="num">
                                      <p:cBhvr>
                                        <p:cTn id="430" dur="500" fill="hold"/>
                                        <p:tgtEl>
                                          <p:spTgt spid="19556"/>
                                        </p:tgtEl>
                                        <p:attrNameLst>
                                          <p:attrName>ppt_w</p:attrName>
                                        </p:attrNameLst>
                                      </p:cBhvr>
                                      <p:tavLst>
                                        <p:tav tm="0">
                                          <p:val>
                                            <p:fltVal val="0"/>
                                          </p:val>
                                        </p:tav>
                                        <p:tav tm="100000">
                                          <p:val>
                                            <p:strVal val="#ppt_w"/>
                                          </p:val>
                                        </p:tav>
                                      </p:tavLst>
                                    </p:anim>
                                    <p:anim calcmode="lin" valueType="num">
                                      <p:cBhvr>
                                        <p:cTn id="431" dur="500" fill="hold"/>
                                        <p:tgtEl>
                                          <p:spTgt spid="19556"/>
                                        </p:tgtEl>
                                        <p:attrNameLst>
                                          <p:attrName>ppt_h</p:attrName>
                                        </p:attrNameLst>
                                      </p:cBhvr>
                                      <p:tavLst>
                                        <p:tav tm="0">
                                          <p:val>
                                            <p:fltVal val="0"/>
                                          </p:val>
                                        </p:tav>
                                        <p:tav tm="100000">
                                          <p:val>
                                            <p:strVal val="#ppt_h"/>
                                          </p:val>
                                        </p:tav>
                                      </p:tavLst>
                                    </p:anim>
                                  </p:childTnLst>
                                </p:cTn>
                              </p:par>
                            </p:childTnLst>
                          </p:cTn>
                        </p:par>
                        <p:par>
                          <p:cTn id="432" fill="hold">
                            <p:stCondLst>
                              <p:cond delay="17000"/>
                            </p:stCondLst>
                            <p:childTnLst>
                              <p:par>
                                <p:cTn id="433" presetID="23" presetClass="entr" presetSubtype="16" fill="hold" grpId="0" nodeType="afterEffect">
                                  <p:stCondLst>
                                    <p:cond delay="0"/>
                                  </p:stCondLst>
                                  <p:childTnLst>
                                    <p:set>
                                      <p:cBhvr>
                                        <p:cTn id="434" dur="1" fill="hold">
                                          <p:stCondLst>
                                            <p:cond delay="0"/>
                                          </p:stCondLst>
                                        </p:cTn>
                                        <p:tgtEl>
                                          <p:spTgt spid="19560"/>
                                        </p:tgtEl>
                                        <p:attrNameLst>
                                          <p:attrName>style.visibility</p:attrName>
                                        </p:attrNameLst>
                                      </p:cBhvr>
                                      <p:to>
                                        <p:strVal val="visible"/>
                                      </p:to>
                                    </p:set>
                                    <p:anim calcmode="lin" valueType="num">
                                      <p:cBhvr>
                                        <p:cTn id="435" dur="500" fill="hold"/>
                                        <p:tgtEl>
                                          <p:spTgt spid="19560"/>
                                        </p:tgtEl>
                                        <p:attrNameLst>
                                          <p:attrName>ppt_w</p:attrName>
                                        </p:attrNameLst>
                                      </p:cBhvr>
                                      <p:tavLst>
                                        <p:tav tm="0">
                                          <p:val>
                                            <p:fltVal val="0"/>
                                          </p:val>
                                        </p:tav>
                                        <p:tav tm="100000">
                                          <p:val>
                                            <p:strVal val="#ppt_w"/>
                                          </p:val>
                                        </p:tav>
                                      </p:tavLst>
                                    </p:anim>
                                    <p:anim calcmode="lin" valueType="num">
                                      <p:cBhvr>
                                        <p:cTn id="436" dur="500" fill="hold"/>
                                        <p:tgtEl>
                                          <p:spTgt spid="19560"/>
                                        </p:tgtEl>
                                        <p:attrNameLst>
                                          <p:attrName>ppt_h</p:attrName>
                                        </p:attrNameLst>
                                      </p:cBhvr>
                                      <p:tavLst>
                                        <p:tav tm="0">
                                          <p:val>
                                            <p:fltVal val="0"/>
                                          </p:val>
                                        </p:tav>
                                        <p:tav tm="100000">
                                          <p:val>
                                            <p:strVal val="#ppt_h"/>
                                          </p:val>
                                        </p:tav>
                                      </p:tavLst>
                                    </p:anim>
                                  </p:childTnLst>
                                </p:cTn>
                              </p:par>
                            </p:childTnLst>
                          </p:cTn>
                        </p:par>
                        <p:par>
                          <p:cTn id="437" fill="hold">
                            <p:stCondLst>
                              <p:cond delay="17500"/>
                            </p:stCondLst>
                            <p:childTnLst>
                              <p:par>
                                <p:cTn id="438" presetID="23" presetClass="entr" presetSubtype="16" fill="hold" grpId="0" nodeType="afterEffect">
                                  <p:stCondLst>
                                    <p:cond delay="0"/>
                                  </p:stCondLst>
                                  <p:childTnLst>
                                    <p:set>
                                      <p:cBhvr>
                                        <p:cTn id="439" dur="1" fill="hold">
                                          <p:stCondLst>
                                            <p:cond delay="0"/>
                                          </p:stCondLst>
                                        </p:cTn>
                                        <p:tgtEl>
                                          <p:spTgt spid="19516"/>
                                        </p:tgtEl>
                                        <p:attrNameLst>
                                          <p:attrName>style.visibility</p:attrName>
                                        </p:attrNameLst>
                                      </p:cBhvr>
                                      <p:to>
                                        <p:strVal val="visible"/>
                                      </p:to>
                                    </p:set>
                                    <p:anim calcmode="lin" valueType="num">
                                      <p:cBhvr>
                                        <p:cTn id="440" dur="500" fill="hold"/>
                                        <p:tgtEl>
                                          <p:spTgt spid="19516"/>
                                        </p:tgtEl>
                                        <p:attrNameLst>
                                          <p:attrName>ppt_w</p:attrName>
                                        </p:attrNameLst>
                                      </p:cBhvr>
                                      <p:tavLst>
                                        <p:tav tm="0">
                                          <p:val>
                                            <p:fltVal val="0"/>
                                          </p:val>
                                        </p:tav>
                                        <p:tav tm="100000">
                                          <p:val>
                                            <p:strVal val="#ppt_w"/>
                                          </p:val>
                                        </p:tav>
                                      </p:tavLst>
                                    </p:anim>
                                    <p:anim calcmode="lin" valueType="num">
                                      <p:cBhvr>
                                        <p:cTn id="441" dur="500" fill="hold"/>
                                        <p:tgtEl>
                                          <p:spTgt spid="19516"/>
                                        </p:tgtEl>
                                        <p:attrNameLst>
                                          <p:attrName>ppt_h</p:attrName>
                                        </p:attrNameLst>
                                      </p:cBhvr>
                                      <p:tavLst>
                                        <p:tav tm="0">
                                          <p:val>
                                            <p:fltVal val="0"/>
                                          </p:val>
                                        </p:tav>
                                        <p:tav tm="100000">
                                          <p:val>
                                            <p:strVal val="#ppt_h"/>
                                          </p:val>
                                        </p:tav>
                                      </p:tavLst>
                                    </p:anim>
                                  </p:childTnLst>
                                </p:cTn>
                              </p:par>
                            </p:childTnLst>
                          </p:cTn>
                        </p:par>
                        <p:par>
                          <p:cTn id="442" fill="hold">
                            <p:stCondLst>
                              <p:cond delay="18000"/>
                            </p:stCondLst>
                            <p:childTnLst>
                              <p:par>
                                <p:cTn id="443" presetID="23" presetClass="entr" presetSubtype="16" fill="hold" grpId="0" nodeType="afterEffect">
                                  <p:stCondLst>
                                    <p:cond delay="0"/>
                                  </p:stCondLst>
                                  <p:childTnLst>
                                    <p:set>
                                      <p:cBhvr>
                                        <p:cTn id="444" dur="1" fill="hold">
                                          <p:stCondLst>
                                            <p:cond delay="0"/>
                                          </p:stCondLst>
                                        </p:cTn>
                                        <p:tgtEl>
                                          <p:spTgt spid="19517"/>
                                        </p:tgtEl>
                                        <p:attrNameLst>
                                          <p:attrName>style.visibility</p:attrName>
                                        </p:attrNameLst>
                                      </p:cBhvr>
                                      <p:to>
                                        <p:strVal val="visible"/>
                                      </p:to>
                                    </p:set>
                                    <p:anim calcmode="lin" valueType="num">
                                      <p:cBhvr>
                                        <p:cTn id="445" dur="500" fill="hold"/>
                                        <p:tgtEl>
                                          <p:spTgt spid="19517"/>
                                        </p:tgtEl>
                                        <p:attrNameLst>
                                          <p:attrName>ppt_w</p:attrName>
                                        </p:attrNameLst>
                                      </p:cBhvr>
                                      <p:tavLst>
                                        <p:tav tm="0">
                                          <p:val>
                                            <p:fltVal val="0"/>
                                          </p:val>
                                        </p:tav>
                                        <p:tav tm="100000">
                                          <p:val>
                                            <p:strVal val="#ppt_w"/>
                                          </p:val>
                                        </p:tav>
                                      </p:tavLst>
                                    </p:anim>
                                    <p:anim calcmode="lin" valueType="num">
                                      <p:cBhvr>
                                        <p:cTn id="446" dur="500" fill="hold"/>
                                        <p:tgtEl>
                                          <p:spTgt spid="19517"/>
                                        </p:tgtEl>
                                        <p:attrNameLst>
                                          <p:attrName>ppt_h</p:attrName>
                                        </p:attrNameLst>
                                      </p:cBhvr>
                                      <p:tavLst>
                                        <p:tav tm="0">
                                          <p:val>
                                            <p:fltVal val="0"/>
                                          </p:val>
                                        </p:tav>
                                        <p:tav tm="100000">
                                          <p:val>
                                            <p:strVal val="#ppt_h"/>
                                          </p:val>
                                        </p:tav>
                                      </p:tavLst>
                                    </p:anim>
                                  </p:childTnLst>
                                </p:cTn>
                              </p:par>
                            </p:childTnLst>
                          </p:cTn>
                        </p:par>
                        <p:par>
                          <p:cTn id="447" fill="hold">
                            <p:stCondLst>
                              <p:cond delay="18500"/>
                            </p:stCondLst>
                            <p:childTnLst>
                              <p:par>
                                <p:cTn id="448" presetID="23" presetClass="entr" presetSubtype="16" fill="hold" grpId="0" nodeType="afterEffect">
                                  <p:stCondLst>
                                    <p:cond delay="0"/>
                                  </p:stCondLst>
                                  <p:childTnLst>
                                    <p:set>
                                      <p:cBhvr>
                                        <p:cTn id="449" dur="1" fill="hold">
                                          <p:stCondLst>
                                            <p:cond delay="0"/>
                                          </p:stCondLst>
                                        </p:cTn>
                                        <p:tgtEl>
                                          <p:spTgt spid="19561"/>
                                        </p:tgtEl>
                                        <p:attrNameLst>
                                          <p:attrName>style.visibility</p:attrName>
                                        </p:attrNameLst>
                                      </p:cBhvr>
                                      <p:to>
                                        <p:strVal val="visible"/>
                                      </p:to>
                                    </p:set>
                                    <p:anim calcmode="lin" valueType="num">
                                      <p:cBhvr>
                                        <p:cTn id="450" dur="500" fill="hold"/>
                                        <p:tgtEl>
                                          <p:spTgt spid="19561"/>
                                        </p:tgtEl>
                                        <p:attrNameLst>
                                          <p:attrName>ppt_w</p:attrName>
                                        </p:attrNameLst>
                                      </p:cBhvr>
                                      <p:tavLst>
                                        <p:tav tm="0">
                                          <p:val>
                                            <p:fltVal val="0"/>
                                          </p:val>
                                        </p:tav>
                                        <p:tav tm="100000">
                                          <p:val>
                                            <p:strVal val="#ppt_w"/>
                                          </p:val>
                                        </p:tav>
                                      </p:tavLst>
                                    </p:anim>
                                    <p:anim calcmode="lin" valueType="num">
                                      <p:cBhvr>
                                        <p:cTn id="451" dur="500" fill="hold"/>
                                        <p:tgtEl>
                                          <p:spTgt spid="19561"/>
                                        </p:tgtEl>
                                        <p:attrNameLst>
                                          <p:attrName>ppt_h</p:attrName>
                                        </p:attrNameLst>
                                      </p:cBhvr>
                                      <p:tavLst>
                                        <p:tav tm="0">
                                          <p:val>
                                            <p:fltVal val="0"/>
                                          </p:val>
                                        </p:tav>
                                        <p:tav tm="100000">
                                          <p:val>
                                            <p:strVal val="#ppt_h"/>
                                          </p:val>
                                        </p:tav>
                                      </p:tavLst>
                                    </p:anim>
                                  </p:childTnLst>
                                </p:cTn>
                              </p:par>
                            </p:childTnLst>
                          </p:cTn>
                        </p:par>
                        <p:par>
                          <p:cTn id="452" fill="hold">
                            <p:stCondLst>
                              <p:cond delay="19000"/>
                            </p:stCondLst>
                            <p:childTnLst>
                              <p:par>
                                <p:cTn id="453" presetID="23" presetClass="entr" presetSubtype="16" fill="hold" grpId="0" nodeType="afterEffect">
                                  <p:stCondLst>
                                    <p:cond delay="0"/>
                                  </p:stCondLst>
                                  <p:childTnLst>
                                    <p:set>
                                      <p:cBhvr>
                                        <p:cTn id="454" dur="1" fill="hold">
                                          <p:stCondLst>
                                            <p:cond delay="0"/>
                                          </p:stCondLst>
                                        </p:cTn>
                                        <p:tgtEl>
                                          <p:spTgt spid="19518"/>
                                        </p:tgtEl>
                                        <p:attrNameLst>
                                          <p:attrName>style.visibility</p:attrName>
                                        </p:attrNameLst>
                                      </p:cBhvr>
                                      <p:to>
                                        <p:strVal val="visible"/>
                                      </p:to>
                                    </p:set>
                                    <p:anim calcmode="lin" valueType="num">
                                      <p:cBhvr>
                                        <p:cTn id="455" dur="500" fill="hold"/>
                                        <p:tgtEl>
                                          <p:spTgt spid="19518"/>
                                        </p:tgtEl>
                                        <p:attrNameLst>
                                          <p:attrName>ppt_w</p:attrName>
                                        </p:attrNameLst>
                                      </p:cBhvr>
                                      <p:tavLst>
                                        <p:tav tm="0">
                                          <p:val>
                                            <p:fltVal val="0"/>
                                          </p:val>
                                        </p:tav>
                                        <p:tav tm="100000">
                                          <p:val>
                                            <p:strVal val="#ppt_w"/>
                                          </p:val>
                                        </p:tav>
                                      </p:tavLst>
                                    </p:anim>
                                    <p:anim calcmode="lin" valueType="num">
                                      <p:cBhvr>
                                        <p:cTn id="456" dur="500" fill="hold"/>
                                        <p:tgtEl>
                                          <p:spTgt spid="19518"/>
                                        </p:tgtEl>
                                        <p:attrNameLst>
                                          <p:attrName>ppt_h</p:attrName>
                                        </p:attrNameLst>
                                      </p:cBhvr>
                                      <p:tavLst>
                                        <p:tav tm="0">
                                          <p:val>
                                            <p:fltVal val="0"/>
                                          </p:val>
                                        </p:tav>
                                        <p:tav tm="100000">
                                          <p:val>
                                            <p:strVal val="#ppt_h"/>
                                          </p:val>
                                        </p:tav>
                                      </p:tavLst>
                                    </p:anim>
                                  </p:childTnLst>
                                </p:cTn>
                              </p:par>
                            </p:childTnLst>
                          </p:cTn>
                        </p:par>
                        <p:par>
                          <p:cTn id="457" fill="hold">
                            <p:stCondLst>
                              <p:cond delay="19500"/>
                            </p:stCondLst>
                            <p:childTnLst>
                              <p:par>
                                <p:cTn id="458" presetID="23" presetClass="entr" presetSubtype="16" fill="hold" grpId="0" nodeType="afterEffect">
                                  <p:stCondLst>
                                    <p:cond delay="0"/>
                                  </p:stCondLst>
                                  <p:childTnLst>
                                    <p:set>
                                      <p:cBhvr>
                                        <p:cTn id="459" dur="1" fill="hold">
                                          <p:stCondLst>
                                            <p:cond delay="0"/>
                                          </p:stCondLst>
                                        </p:cTn>
                                        <p:tgtEl>
                                          <p:spTgt spid="19519"/>
                                        </p:tgtEl>
                                        <p:attrNameLst>
                                          <p:attrName>style.visibility</p:attrName>
                                        </p:attrNameLst>
                                      </p:cBhvr>
                                      <p:to>
                                        <p:strVal val="visible"/>
                                      </p:to>
                                    </p:set>
                                    <p:anim calcmode="lin" valueType="num">
                                      <p:cBhvr>
                                        <p:cTn id="460" dur="500" fill="hold"/>
                                        <p:tgtEl>
                                          <p:spTgt spid="19519"/>
                                        </p:tgtEl>
                                        <p:attrNameLst>
                                          <p:attrName>ppt_w</p:attrName>
                                        </p:attrNameLst>
                                      </p:cBhvr>
                                      <p:tavLst>
                                        <p:tav tm="0">
                                          <p:val>
                                            <p:fltVal val="0"/>
                                          </p:val>
                                        </p:tav>
                                        <p:tav tm="100000">
                                          <p:val>
                                            <p:strVal val="#ppt_w"/>
                                          </p:val>
                                        </p:tav>
                                      </p:tavLst>
                                    </p:anim>
                                    <p:anim calcmode="lin" valueType="num">
                                      <p:cBhvr>
                                        <p:cTn id="461" dur="500" fill="hold"/>
                                        <p:tgtEl>
                                          <p:spTgt spid="19519"/>
                                        </p:tgtEl>
                                        <p:attrNameLst>
                                          <p:attrName>ppt_h</p:attrName>
                                        </p:attrNameLst>
                                      </p:cBhvr>
                                      <p:tavLst>
                                        <p:tav tm="0">
                                          <p:val>
                                            <p:fltVal val="0"/>
                                          </p:val>
                                        </p:tav>
                                        <p:tav tm="100000">
                                          <p:val>
                                            <p:strVal val="#ppt_h"/>
                                          </p:val>
                                        </p:tav>
                                      </p:tavLst>
                                    </p:anim>
                                  </p:childTnLst>
                                </p:cTn>
                              </p:par>
                            </p:childTnLst>
                          </p:cTn>
                        </p:par>
                        <p:par>
                          <p:cTn id="462" fill="hold">
                            <p:stCondLst>
                              <p:cond delay="20000"/>
                            </p:stCondLst>
                            <p:childTnLst>
                              <p:par>
                                <p:cTn id="463" presetID="23" presetClass="entr" presetSubtype="16" fill="hold" grpId="0" nodeType="afterEffect">
                                  <p:stCondLst>
                                    <p:cond delay="0"/>
                                  </p:stCondLst>
                                  <p:childTnLst>
                                    <p:set>
                                      <p:cBhvr>
                                        <p:cTn id="464" dur="1" fill="hold">
                                          <p:stCondLst>
                                            <p:cond delay="0"/>
                                          </p:stCondLst>
                                        </p:cTn>
                                        <p:tgtEl>
                                          <p:spTgt spid="19562"/>
                                        </p:tgtEl>
                                        <p:attrNameLst>
                                          <p:attrName>style.visibility</p:attrName>
                                        </p:attrNameLst>
                                      </p:cBhvr>
                                      <p:to>
                                        <p:strVal val="visible"/>
                                      </p:to>
                                    </p:set>
                                    <p:anim calcmode="lin" valueType="num">
                                      <p:cBhvr>
                                        <p:cTn id="465" dur="500" fill="hold"/>
                                        <p:tgtEl>
                                          <p:spTgt spid="19562"/>
                                        </p:tgtEl>
                                        <p:attrNameLst>
                                          <p:attrName>ppt_w</p:attrName>
                                        </p:attrNameLst>
                                      </p:cBhvr>
                                      <p:tavLst>
                                        <p:tav tm="0">
                                          <p:val>
                                            <p:fltVal val="0"/>
                                          </p:val>
                                        </p:tav>
                                        <p:tav tm="100000">
                                          <p:val>
                                            <p:strVal val="#ppt_w"/>
                                          </p:val>
                                        </p:tav>
                                      </p:tavLst>
                                    </p:anim>
                                    <p:anim calcmode="lin" valueType="num">
                                      <p:cBhvr>
                                        <p:cTn id="466" dur="500" fill="hold"/>
                                        <p:tgtEl>
                                          <p:spTgt spid="19562"/>
                                        </p:tgtEl>
                                        <p:attrNameLst>
                                          <p:attrName>ppt_h</p:attrName>
                                        </p:attrNameLst>
                                      </p:cBhvr>
                                      <p:tavLst>
                                        <p:tav tm="0">
                                          <p:val>
                                            <p:fltVal val="0"/>
                                          </p:val>
                                        </p:tav>
                                        <p:tav tm="100000">
                                          <p:val>
                                            <p:strVal val="#ppt_h"/>
                                          </p:val>
                                        </p:tav>
                                      </p:tavLst>
                                    </p:anim>
                                  </p:childTnLst>
                                </p:cTn>
                              </p:par>
                            </p:childTnLst>
                          </p:cTn>
                        </p:par>
                        <p:par>
                          <p:cTn id="467" fill="hold">
                            <p:stCondLst>
                              <p:cond delay="20500"/>
                            </p:stCondLst>
                            <p:childTnLst>
                              <p:par>
                                <p:cTn id="468" presetID="23" presetClass="entr" presetSubtype="16" fill="hold" grpId="0" nodeType="afterEffect">
                                  <p:stCondLst>
                                    <p:cond delay="0"/>
                                  </p:stCondLst>
                                  <p:childTnLst>
                                    <p:set>
                                      <p:cBhvr>
                                        <p:cTn id="469" dur="1" fill="hold">
                                          <p:stCondLst>
                                            <p:cond delay="0"/>
                                          </p:stCondLst>
                                        </p:cTn>
                                        <p:tgtEl>
                                          <p:spTgt spid="19520"/>
                                        </p:tgtEl>
                                        <p:attrNameLst>
                                          <p:attrName>style.visibility</p:attrName>
                                        </p:attrNameLst>
                                      </p:cBhvr>
                                      <p:to>
                                        <p:strVal val="visible"/>
                                      </p:to>
                                    </p:set>
                                    <p:anim calcmode="lin" valueType="num">
                                      <p:cBhvr>
                                        <p:cTn id="470" dur="500" fill="hold"/>
                                        <p:tgtEl>
                                          <p:spTgt spid="19520"/>
                                        </p:tgtEl>
                                        <p:attrNameLst>
                                          <p:attrName>ppt_w</p:attrName>
                                        </p:attrNameLst>
                                      </p:cBhvr>
                                      <p:tavLst>
                                        <p:tav tm="0">
                                          <p:val>
                                            <p:fltVal val="0"/>
                                          </p:val>
                                        </p:tav>
                                        <p:tav tm="100000">
                                          <p:val>
                                            <p:strVal val="#ppt_w"/>
                                          </p:val>
                                        </p:tav>
                                      </p:tavLst>
                                    </p:anim>
                                    <p:anim calcmode="lin" valueType="num">
                                      <p:cBhvr>
                                        <p:cTn id="471" dur="500" fill="hold"/>
                                        <p:tgtEl>
                                          <p:spTgt spid="19520"/>
                                        </p:tgtEl>
                                        <p:attrNameLst>
                                          <p:attrName>ppt_h</p:attrName>
                                        </p:attrNameLst>
                                      </p:cBhvr>
                                      <p:tavLst>
                                        <p:tav tm="0">
                                          <p:val>
                                            <p:fltVal val="0"/>
                                          </p:val>
                                        </p:tav>
                                        <p:tav tm="100000">
                                          <p:val>
                                            <p:strVal val="#ppt_h"/>
                                          </p:val>
                                        </p:tav>
                                      </p:tavLst>
                                    </p:anim>
                                  </p:childTnLst>
                                </p:cTn>
                              </p:par>
                            </p:childTnLst>
                          </p:cTn>
                        </p:par>
                        <p:par>
                          <p:cTn id="472" fill="hold">
                            <p:stCondLst>
                              <p:cond delay="21000"/>
                            </p:stCondLst>
                            <p:childTnLst>
                              <p:par>
                                <p:cTn id="473" presetID="23" presetClass="entr" presetSubtype="16" fill="hold" grpId="0" nodeType="afterEffect">
                                  <p:stCondLst>
                                    <p:cond delay="0"/>
                                  </p:stCondLst>
                                  <p:childTnLst>
                                    <p:set>
                                      <p:cBhvr>
                                        <p:cTn id="474" dur="1" fill="hold">
                                          <p:stCondLst>
                                            <p:cond delay="0"/>
                                          </p:stCondLst>
                                        </p:cTn>
                                        <p:tgtEl>
                                          <p:spTgt spid="19521"/>
                                        </p:tgtEl>
                                        <p:attrNameLst>
                                          <p:attrName>style.visibility</p:attrName>
                                        </p:attrNameLst>
                                      </p:cBhvr>
                                      <p:to>
                                        <p:strVal val="visible"/>
                                      </p:to>
                                    </p:set>
                                    <p:anim calcmode="lin" valueType="num">
                                      <p:cBhvr>
                                        <p:cTn id="475" dur="500" fill="hold"/>
                                        <p:tgtEl>
                                          <p:spTgt spid="19521"/>
                                        </p:tgtEl>
                                        <p:attrNameLst>
                                          <p:attrName>ppt_w</p:attrName>
                                        </p:attrNameLst>
                                      </p:cBhvr>
                                      <p:tavLst>
                                        <p:tav tm="0">
                                          <p:val>
                                            <p:fltVal val="0"/>
                                          </p:val>
                                        </p:tav>
                                        <p:tav tm="100000">
                                          <p:val>
                                            <p:strVal val="#ppt_w"/>
                                          </p:val>
                                        </p:tav>
                                      </p:tavLst>
                                    </p:anim>
                                    <p:anim calcmode="lin" valueType="num">
                                      <p:cBhvr>
                                        <p:cTn id="476" dur="500" fill="hold"/>
                                        <p:tgtEl>
                                          <p:spTgt spid="19521"/>
                                        </p:tgtEl>
                                        <p:attrNameLst>
                                          <p:attrName>ppt_h</p:attrName>
                                        </p:attrNameLst>
                                      </p:cBhvr>
                                      <p:tavLst>
                                        <p:tav tm="0">
                                          <p:val>
                                            <p:fltVal val="0"/>
                                          </p:val>
                                        </p:tav>
                                        <p:tav tm="100000">
                                          <p:val>
                                            <p:strVal val="#ppt_h"/>
                                          </p:val>
                                        </p:tav>
                                      </p:tavLst>
                                    </p:anim>
                                  </p:childTnLst>
                                </p:cTn>
                              </p:par>
                            </p:childTnLst>
                          </p:cTn>
                        </p:par>
                        <p:par>
                          <p:cTn id="477" fill="hold">
                            <p:stCondLst>
                              <p:cond delay="21500"/>
                            </p:stCondLst>
                            <p:childTnLst>
                              <p:par>
                                <p:cTn id="478" presetID="23" presetClass="entr" presetSubtype="16" fill="hold" grpId="0" nodeType="afterEffect">
                                  <p:stCondLst>
                                    <p:cond delay="0"/>
                                  </p:stCondLst>
                                  <p:childTnLst>
                                    <p:set>
                                      <p:cBhvr>
                                        <p:cTn id="479" dur="1" fill="hold">
                                          <p:stCondLst>
                                            <p:cond delay="0"/>
                                          </p:stCondLst>
                                        </p:cTn>
                                        <p:tgtEl>
                                          <p:spTgt spid="19563"/>
                                        </p:tgtEl>
                                        <p:attrNameLst>
                                          <p:attrName>style.visibility</p:attrName>
                                        </p:attrNameLst>
                                      </p:cBhvr>
                                      <p:to>
                                        <p:strVal val="visible"/>
                                      </p:to>
                                    </p:set>
                                    <p:anim calcmode="lin" valueType="num">
                                      <p:cBhvr>
                                        <p:cTn id="480" dur="500" fill="hold"/>
                                        <p:tgtEl>
                                          <p:spTgt spid="19563"/>
                                        </p:tgtEl>
                                        <p:attrNameLst>
                                          <p:attrName>ppt_w</p:attrName>
                                        </p:attrNameLst>
                                      </p:cBhvr>
                                      <p:tavLst>
                                        <p:tav tm="0">
                                          <p:val>
                                            <p:fltVal val="0"/>
                                          </p:val>
                                        </p:tav>
                                        <p:tav tm="100000">
                                          <p:val>
                                            <p:strVal val="#ppt_w"/>
                                          </p:val>
                                        </p:tav>
                                      </p:tavLst>
                                    </p:anim>
                                    <p:anim calcmode="lin" valueType="num">
                                      <p:cBhvr>
                                        <p:cTn id="481" dur="500" fill="hold"/>
                                        <p:tgtEl>
                                          <p:spTgt spid="19563"/>
                                        </p:tgtEl>
                                        <p:attrNameLst>
                                          <p:attrName>ppt_h</p:attrName>
                                        </p:attrNameLst>
                                      </p:cBhvr>
                                      <p:tavLst>
                                        <p:tav tm="0">
                                          <p:val>
                                            <p:fltVal val="0"/>
                                          </p:val>
                                        </p:tav>
                                        <p:tav tm="100000">
                                          <p:val>
                                            <p:strVal val="#ppt_h"/>
                                          </p:val>
                                        </p:tav>
                                      </p:tavLst>
                                    </p:anim>
                                  </p:childTnLst>
                                </p:cTn>
                              </p:par>
                            </p:childTnLst>
                          </p:cTn>
                        </p:par>
                      </p:childTnLst>
                    </p:cTn>
                  </p:par>
                  <p:par>
                    <p:cTn id="482" fill="hold">
                      <p:stCondLst>
                        <p:cond delay="indefinite"/>
                      </p:stCondLst>
                      <p:childTnLst>
                        <p:par>
                          <p:cTn id="483" fill="hold">
                            <p:stCondLst>
                              <p:cond delay="0"/>
                            </p:stCondLst>
                            <p:childTnLst>
                              <p:par>
                                <p:cTn id="484" presetID="23" presetClass="entr" presetSubtype="16" fill="hold" grpId="0" nodeType="clickEffect">
                                  <p:stCondLst>
                                    <p:cond delay="0"/>
                                  </p:stCondLst>
                                  <p:childTnLst>
                                    <p:set>
                                      <p:cBhvr>
                                        <p:cTn id="485" dur="1" fill="hold">
                                          <p:stCondLst>
                                            <p:cond delay="0"/>
                                          </p:stCondLst>
                                        </p:cTn>
                                        <p:tgtEl>
                                          <p:spTgt spid="19575"/>
                                        </p:tgtEl>
                                        <p:attrNameLst>
                                          <p:attrName>style.visibility</p:attrName>
                                        </p:attrNameLst>
                                      </p:cBhvr>
                                      <p:to>
                                        <p:strVal val="visible"/>
                                      </p:to>
                                    </p:set>
                                    <p:anim calcmode="lin" valueType="num">
                                      <p:cBhvr>
                                        <p:cTn id="486" dur="500" fill="hold"/>
                                        <p:tgtEl>
                                          <p:spTgt spid="19575"/>
                                        </p:tgtEl>
                                        <p:attrNameLst>
                                          <p:attrName>ppt_w</p:attrName>
                                        </p:attrNameLst>
                                      </p:cBhvr>
                                      <p:tavLst>
                                        <p:tav tm="0">
                                          <p:val>
                                            <p:fltVal val="0"/>
                                          </p:val>
                                        </p:tav>
                                        <p:tav tm="100000">
                                          <p:val>
                                            <p:strVal val="#ppt_w"/>
                                          </p:val>
                                        </p:tav>
                                      </p:tavLst>
                                    </p:anim>
                                    <p:anim calcmode="lin" valueType="num">
                                      <p:cBhvr>
                                        <p:cTn id="487" dur="500" fill="hold"/>
                                        <p:tgtEl>
                                          <p:spTgt spid="1957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0" grpId="0" animBg="1"/>
      <p:bldP spid="19471" grpId="0" animBg="1"/>
      <p:bldP spid="19472" grpId="0" animBg="1"/>
      <p:bldP spid="19473" grpId="0" animBg="1"/>
      <p:bldP spid="19474" grpId="0" animBg="1"/>
      <p:bldP spid="19475" grpId="0" animBg="1"/>
      <p:bldP spid="19476" grpId="0" animBg="1"/>
      <p:bldP spid="19477" grpId="0" animBg="1"/>
      <p:bldP spid="19478" grpId="0" animBg="1"/>
      <p:bldP spid="19480" grpId="0" animBg="1"/>
      <p:bldP spid="19481" grpId="0" animBg="1"/>
      <p:bldP spid="19482" grpId="0" animBg="1"/>
      <p:bldP spid="19483" grpId="0" animBg="1"/>
      <p:bldP spid="19484" grpId="0" animBg="1"/>
      <p:bldP spid="19494" grpId="0" animBg="1"/>
      <p:bldP spid="19495" grpId="0" animBg="1"/>
      <p:bldP spid="19496" grpId="0" animBg="1"/>
      <p:bldP spid="19497" grpId="0" animBg="1"/>
      <p:bldP spid="19498" grpId="0" animBg="1"/>
      <p:bldP spid="19499" grpId="0" animBg="1"/>
      <p:bldP spid="19500" grpId="0" animBg="1"/>
      <p:bldP spid="19501" grpId="0" animBg="1"/>
      <p:bldP spid="19502" grpId="0" animBg="1"/>
      <p:bldP spid="19503" grpId="0" animBg="1"/>
      <p:bldP spid="19504" grpId="0" animBg="1"/>
      <p:bldP spid="19505" grpId="0" animBg="1"/>
      <p:bldP spid="19506" grpId="0" animBg="1"/>
      <p:bldP spid="19507" grpId="0" animBg="1"/>
      <p:bldP spid="19508" grpId="0" animBg="1"/>
      <p:bldP spid="19509" grpId="0" animBg="1"/>
      <p:bldP spid="19510" grpId="0" animBg="1"/>
      <p:bldP spid="19511" grpId="0" animBg="1"/>
      <p:bldP spid="19512" grpId="0" animBg="1"/>
      <p:bldP spid="19513" grpId="0" animBg="1"/>
      <p:bldP spid="19514" grpId="0" animBg="1"/>
      <p:bldP spid="19515" grpId="0" animBg="1"/>
      <p:bldP spid="19516" grpId="0" animBg="1"/>
      <p:bldP spid="19517" grpId="0" animBg="1"/>
      <p:bldP spid="19518" grpId="0" animBg="1"/>
      <p:bldP spid="19519" grpId="0" animBg="1"/>
      <p:bldP spid="19520" grpId="0" animBg="1"/>
      <p:bldP spid="19521" grpId="0" animBg="1"/>
      <p:bldP spid="19522" grpId="0" animBg="1"/>
      <p:bldP spid="19523" grpId="0" animBg="1"/>
      <p:bldP spid="19524" grpId="0" animBg="1"/>
      <p:bldP spid="19525" grpId="0" animBg="1"/>
      <p:bldP spid="19526" grpId="0" animBg="1"/>
      <p:bldP spid="19527" grpId="0" animBg="1"/>
      <p:bldP spid="19528" grpId="0" animBg="1"/>
      <p:bldP spid="19529" grpId="0" animBg="1"/>
      <p:bldP spid="19530" grpId="0" animBg="1"/>
      <p:bldP spid="19531" grpId="0" animBg="1"/>
      <p:bldP spid="19532" grpId="0" animBg="1"/>
      <p:bldP spid="19533" grpId="0" animBg="1"/>
      <p:bldP spid="19534" grpId="0" animBg="1"/>
      <p:bldP spid="19535" grpId="0" animBg="1"/>
      <p:bldP spid="19536" grpId="0" animBg="1"/>
      <p:bldP spid="19537" grpId="0" animBg="1"/>
      <p:bldP spid="19538" grpId="0" animBg="1"/>
      <p:bldP spid="19539" grpId="0" animBg="1"/>
      <p:bldP spid="19540" grpId="0" animBg="1"/>
      <p:bldP spid="19541" grpId="0" animBg="1"/>
      <p:bldP spid="19542" grpId="0" animBg="1"/>
      <p:bldP spid="19543" grpId="0" animBg="1"/>
      <p:bldP spid="19544" grpId="0" animBg="1"/>
      <p:bldP spid="19545" grpId="0" animBg="1"/>
      <p:bldP spid="19546" grpId="0" animBg="1"/>
      <p:bldP spid="19547" grpId="0" animBg="1"/>
      <p:bldP spid="19548" grpId="0" animBg="1"/>
      <p:bldP spid="19549" grpId="0" animBg="1"/>
      <p:bldP spid="19550" grpId="0" animBg="1"/>
      <p:bldP spid="19551" grpId="0" animBg="1"/>
      <p:bldP spid="19552" grpId="0" animBg="1"/>
      <p:bldP spid="19553" grpId="0" animBg="1"/>
      <p:bldP spid="19554" grpId="0" animBg="1"/>
      <p:bldP spid="19555" grpId="0" animBg="1"/>
      <p:bldP spid="19556" grpId="0" animBg="1"/>
      <p:bldP spid="19557" grpId="0" animBg="1"/>
      <p:bldP spid="19558" grpId="0" animBg="1"/>
      <p:bldP spid="19559" grpId="0" animBg="1"/>
      <p:bldP spid="19560" grpId="0" animBg="1"/>
      <p:bldP spid="19561" grpId="0" animBg="1"/>
      <p:bldP spid="19562" grpId="0" animBg="1"/>
      <p:bldP spid="19563" grpId="0" animBg="1"/>
      <p:bldP spid="19564" grpId="0" animBg="1"/>
      <p:bldP spid="19565" grpId="0" animBg="1"/>
      <p:bldP spid="19566" grpId="0" animBg="1"/>
      <p:bldP spid="19567" grpId="0" animBg="1"/>
      <p:bldP spid="19568" grpId="0" animBg="1"/>
      <p:bldP spid="19569" grpId="0" animBg="1"/>
      <p:bldP spid="19570" grpId="0" animBg="1"/>
      <p:bldP spid="19571" grpId="0" animBg="1"/>
      <p:bldP spid="19572" grpId="0" animBg="1"/>
      <p:bldP spid="19573" grpId="0" animBg="1"/>
      <p:bldP spid="19574" grpId="0" animBg="1"/>
      <p:bldP spid="1957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44624"/>
            <a:ext cx="9144000" cy="428605"/>
          </a:xfrm>
          <a:solidFill>
            <a:srgbClr val="FFC000"/>
          </a:solidFill>
        </p:spPr>
        <p:txBody>
          <a:bodyPr>
            <a:noAutofit/>
          </a:bodyPr>
          <a:lstStyle/>
          <a:p>
            <a:r>
              <a:rPr lang="en-US" sz="2400" dirty="0" err="1" smtClean="0"/>
              <a:t>Beberapa</a:t>
            </a:r>
            <a:r>
              <a:rPr lang="en-US" sz="2400" dirty="0" smtClean="0"/>
              <a:t> </a:t>
            </a:r>
            <a:r>
              <a:rPr lang="en-US" sz="2400" dirty="0" err="1" smtClean="0"/>
              <a:t>pandangan</a:t>
            </a:r>
            <a:r>
              <a:rPr lang="en-US" sz="2400" dirty="0" smtClean="0"/>
              <a:t> </a:t>
            </a:r>
            <a:r>
              <a:rPr lang="en-US" sz="2400" dirty="0" err="1" smtClean="0"/>
              <a:t>mengenai</a:t>
            </a:r>
            <a:r>
              <a:rPr lang="en-US" sz="2400" dirty="0" smtClean="0"/>
              <a:t> </a:t>
            </a:r>
            <a:r>
              <a:rPr lang="en-US" sz="2400" dirty="0" err="1" smtClean="0"/>
              <a:t>fungsi-fungsi</a:t>
            </a:r>
            <a:r>
              <a:rPr lang="en-US" sz="2400" dirty="0" smtClean="0"/>
              <a:t> </a:t>
            </a:r>
            <a:r>
              <a:rPr lang="en-US" sz="2400" dirty="0" err="1" smtClean="0"/>
              <a:t>manajemen</a:t>
            </a:r>
            <a:r>
              <a:rPr lang="en-US" sz="2400" dirty="0" smtClean="0"/>
              <a:t>.</a:t>
            </a:r>
            <a:endParaRPr lang="en-US" sz="2400" dirty="0"/>
          </a:p>
        </p:txBody>
      </p:sp>
      <p:graphicFrame>
        <p:nvGraphicFramePr>
          <p:cNvPr id="8" name="Content Placeholder 7"/>
          <p:cNvGraphicFramePr>
            <a:graphicFrameLocks noGrp="1"/>
          </p:cNvGraphicFramePr>
          <p:nvPr>
            <p:ph idx="1"/>
          </p:nvPr>
        </p:nvGraphicFramePr>
        <p:xfrm>
          <a:off x="-32" y="500042"/>
          <a:ext cx="9144002" cy="914400"/>
        </p:xfrm>
        <a:graphic>
          <a:graphicData uri="http://schemas.openxmlformats.org/drawingml/2006/table">
            <a:tbl>
              <a:tblPr firstRow="1" bandRow="1">
                <a:tableStyleId>{073A0DAA-6AF3-43AB-8588-CEC1D06C72B9}</a:tableStyleId>
              </a:tblPr>
              <a:tblGrid>
                <a:gridCol w="1142976"/>
                <a:gridCol w="1469596"/>
                <a:gridCol w="1306286"/>
                <a:gridCol w="1306286"/>
                <a:gridCol w="1306286"/>
                <a:gridCol w="1306286"/>
                <a:gridCol w="1306286"/>
              </a:tblGrid>
              <a:tr h="857235">
                <a:tc>
                  <a:txBody>
                    <a:bodyPr/>
                    <a:lstStyle/>
                    <a:p>
                      <a:pPr algn="ctr"/>
                      <a:r>
                        <a:rPr lang="en-US" dirty="0" smtClean="0"/>
                        <a:t>Luther </a:t>
                      </a:r>
                      <a:r>
                        <a:rPr lang="en-US" dirty="0" err="1" smtClean="0"/>
                        <a:t>Gullik</a:t>
                      </a:r>
                      <a:endParaRPr lang="en-US" dirty="0"/>
                    </a:p>
                  </a:txBody>
                  <a:tcPr/>
                </a:tc>
                <a:tc>
                  <a:txBody>
                    <a:bodyPr/>
                    <a:lstStyle/>
                    <a:p>
                      <a:pPr algn="ctr"/>
                      <a:r>
                        <a:rPr lang="en-US" dirty="0" smtClean="0"/>
                        <a:t>George</a:t>
                      </a:r>
                      <a:r>
                        <a:rPr lang="en-US" baseline="0" dirty="0" smtClean="0"/>
                        <a:t> Terry</a:t>
                      </a:r>
                      <a:endParaRPr lang="en-US" dirty="0"/>
                    </a:p>
                  </a:txBody>
                  <a:tcPr/>
                </a:tc>
                <a:tc>
                  <a:txBody>
                    <a:bodyPr/>
                    <a:lstStyle/>
                    <a:p>
                      <a:pPr algn="ctr"/>
                      <a:r>
                        <a:rPr lang="en-US" dirty="0" smtClean="0"/>
                        <a:t>James AF. Stoner</a:t>
                      </a:r>
                      <a:endParaRPr lang="en-US" dirty="0"/>
                    </a:p>
                  </a:txBody>
                  <a:tcPr/>
                </a:tc>
                <a:tc>
                  <a:txBody>
                    <a:bodyPr/>
                    <a:lstStyle/>
                    <a:p>
                      <a:pPr algn="ctr"/>
                      <a:r>
                        <a:rPr lang="en-US" dirty="0" smtClean="0"/>
                        <a:t>Koontz &amp; </a:t>
                      </a:r>
                      <a:r>
                        <a:rPr lang="en-US" dirty="0" err="1" smtClean="0"/>
                        <a:t>Odonnel</a:t>
                      </a:r>
                      <a:endParaRPr lang="en-US" dirty="0"/>
                    </a:p>
                  </a:txBody>
                  <a:tcPr/>
                </a:tc>
                <a:tc>
                  <a:txBody>
                    <a:bodyPr/>
                    <a:lstStyle/>
                    <a:p>
                      <a:pPr algn="ctr"/>
                      <a:r>
                        <a:rPr lang="en-US" dirty="0" err="1" smtClean="0"/>
                        <a:t>Nickeles</a:t>
                      </a:r>
                      <a:r>
                        <a:rPr lang="en-US" dirty="0" smtClean="0"/>
                        <a:t>,</a:t>
                      </a:r>
                      <a:r>
                        <a:rPr lang="en-US" baseline="0" dirty="0" smtClean="0"/>
                        <a:t> Mc Hugh &amp;McHugh</a:t>
                      </a:r>
                      <a:endParaRPr lang="en-US" dirty="0"/>
                    </a:p>
                  </a:txBody>
                  <a:tcPr/>
                </a:tc>
                <a:tc>
                  <a:txBody>
                    <a:bodyPr/>
                    <a:lstStyle/>
                    <a:p>
                      <a:pPr algn="ctr"/>
                      <a:r>
                        <a:rPr lang="en-US" dirty="0" smtClean="0"/>
                        <a:t>Richard W. Griffin</a:t>
                      </a:r>
                      <a:endParaRPr lang="en-US" dirty="0"/>
                    </a:p>
                  </a:txBody>
                  <a:tcPr/>
                </a:tc>
                <a:tc>
                  <a:txBody>
                    <a:bodyPr/>
                    <a:lstStyle/>
                    <a:p>
                      <a:pPr algn="ctr"/>
                      <a:r>
                        <a:rPr lang="en-US" dirty="0" err="1" smtClean="0"/>
                        <a:t>Ernes</a:t>
                      </a:r>
                      <a:r>
                        <a:rPr lang="en-US" dirty="0" smtClean="0"/>
                        <a:t> Dale</a:t>
                      </a:r>
                      <a:endParaRPr lang="en-US" dirty="0"/>
                    </a:p>
                  </a:txBody>
                  <a:tcPr/>
                </a:tc>
              </a:tr>
            </a:tbl>
          </a:graphicData>
        </a:graphic>
      </p:graphicFrame>
      <p:graphicFrame>
        <p:nvGraphicFramePr>
          <p:cNvPr id="9" name="Table 8"/>
          <p:cNvGraphicFramePr>
            <a:graphicFrameLocks noGrp="1"/>
          </p:cNvGraphicFramePr>
          <p:nvPr/>
        </p:nvGraphicFramePr>
        <p:xfrm>
          <a:off x="0" y="1785926"/>
          <a:ext cx="9144000" cy="365760"/>
        </p:xfrm>
        <a:graphic>
          <a:graphicData uri="http://schemas.openxmlformats.org/drawingml/2006/table">
            <a:tbl>
              <a:tblPr firstRow="1" bandRow="1">
                <a:tableStyleId>{00A15C55-8517-42AA-B614-E9B94910E393}</a:tableStyleId>
              </a:tblPr>
              <a:tblGrid>
                <a:gridCol w="9144000"/>
              </a:tblGrid>
              <a:tr h="357190">
                <a:tc>
                  <a:txBody>
                    <a:bodyPr/>
                    <a:lstStyle/>
                    <a:p>
                      <a:pPr algn="ctr"/>
                      <a:r>
                        <a:rPr lang="en-US" dirty="0" smtClean="0"/>
                        <a:t>PLANING</a:t>
                      </a:r>
                      <a:endParaRPr lang="en-US" dirty="0"/>
                    </a:p>
                  </a:txBody>
                  <a:tcPr/>
                </a:tc>
              </a:tr>
            </a:tbl>
          </a:graphicData>
        </a:graphic>
      </p:graphicFrame>
      <p:graphicFrame>
        <p:nvGraphicFramePr>
          <p:cNvPr id="10" name="Table 9"/>
          <p:cNvGraphicFramePr>
            <a:graphicFrameLocks noGrp="1"/>
          </p:cNvGraphicFramePr>
          <p:nvPr/>
        </p:nvGraphicFramePr>
        <p:xfrm>
          <a:off x="-35496" y="2486656"/>
          <a:ext cx="9144000" cy="370840"/>
        </p:xfrm>
        <a:graphic>
          <a:graphicData uri="http://schemas.openxmlformats.org/drawingml/2006/table">
            <a:tbl>
              <a:tblPr firstRow="1" bandRow="1">
                <a:tableStyleId>{21E4AEA4-8DFA-4A89-87EB-49C32662AFE0}</a:tableStyleId>
              </a:tblPr>
              <a:tblGrid>
                <a:gridCol w="9144000"/>
              </a:tblGrid>
              <a:tr h="370840">
                <a:tc>
                  <a:txBody>
                    <a:bodyPr/>
                    <a:lstStyle/>
                    <a:p>
                      <a:pPr algn="ctr"/>
                      <a:r>
                        <a:rPr lang="en-US" dirty="0" smtClean="0"/>
                        <a:t>Organizing</a:t>
                      </a:r>
                      <a:endParaRPr lang="en-US" dirty="0"/>
                    </a:p>
                  </a:txBody>
                  <a:tcPr/>
                </a:tc>
              </a:tr>
            </a:tbl>
          </a:graphicData>
        </a:graphic>
      </p:graphicFrame>
      <p:graphicFrame>
        <p:nvGraphicFramePr>
          <p:cNvPr id="11" name="Table 10"/>
          <p:cNvGraphicFramePr>
            <a:graphicFrameLocks noGrp="1"/>
          </p:cNvGraphicFramePr>
          <p:nvPr/>
        </p:nvGraphicFramePr>
        <p:xfrm>
          <a:off x="2" y="3143248"/>
          <a:ext cx="9143995" cy="370840"/>
        </p:xfrm>
        <a:graphic>
          <a:graphicData uri="http://schemas.openxmlformats.org/drawingml/2006/table">
            <a:tbl>
              <a:tblPr firstRow="1" bandRow="1">
                <a:tableStyleId>{00A15C55-8517-42AA-B614-E9B94910E393}</a:tableStyleId>
              </a:tblPr>
              <a:tblGrid>
                <a:gridCol w="1306285"/>
                <a:gridCol w="1306285"/>
                <a:gridCol w="1306285"/>
                <a:gridCol w="1306285"/>
                <a:gridCol w="1306285"/>
                <a:gridCol w="1306285"/>
                <a:gridCol w="1306285"/>
              </a:tblGrid>
              <a:tr h="370840">
                <a:tc>
                  <a:txBody>
                    <a:bodyPr/>
                    <a:lstStyle/>
                    <a:p>
                      <a:r>
                        <a:rPr lang="en-US" dirty="0" smtClean="0"/>
                        <a:t>STAFING</a:t>
                      </a:r>
                      <a:endParaRPr lang="en-US" dirty="0"/>
                    </a:p>
                  </a:txBody>
                  <a:tcPr/>
                </a:tc>
                <a:tc>
                  <a:txBody>
                    <a:bodyPr/>
                    <a:lstStyle/>
                    <a:p>
                      <a:r>
                        <a:rPr lang="en-US" dirty="0" smtClean="0"/>
                        <a:t>ACTUATING</a:t>
                      </a:r>
                      <a:endParaRPr lang="en-US" dirty="0"/>
                    </a:p>
                  </a:txBody>
                  <a:tcPr/>
                </a:tc>
                <a:tc>
                  <a:txBody>
                    <a:bodyPr/>
                    <a:lstStyle/>
                    <a:p>
                      <a:r>
                        <a:rPr lang="en-US" dirty="0" smtClean="0"/>
                        <a:t>LEADING</a:t>
                      </a:r>
                      <a:endParaRPr lang="en-US" dirty="0"/>
                    </a:p>
                  </a:txBody>
                  <a:tcPr/>
                </a:tc>
                <a:tc>
                  <a:txBody>
                    <a:bodyPr/>
                    <a:lstStyle/>
                    <a:p>
                      <a:pPr algn="ctr"/>
                      <a:r>
                        <a:rPr lang="en-US" dirty="0" smtClean="0"/>
                        <a:t>STAFING</a:t>
                      </a:r>
                      <a:endParaRPr lang="en-US" dirty="0"/>
                    </a:p>
                  </a:txBody>
                  <a:tcPr/>
                </a:tc>
                <a:tc>
                  <a:txBody>
                    <a:bodyPr/>
                    <a:lstStyle/>
                    <a:p>
                      <a:r>
                        <a:rPr lang="en-US" dirty="0" smtClean="0"/>
                        <a:t>DIREKTING</a:t>
                      </a:r>
                      <a:endParaRPr lang="en-US" dirty="0"/>
                    </a:p>
                  </a:txBody>
                  <a:tcPr/>
                </a:tc>
                <a:tc>
                  <a:txBody>
                    <a:bodyPr/>
                    <a:lstStyle/>
                    <a:p>
                      <a:r>
                        <a:rPr lang="en-US" dirty="0" smtClean="0"/>
                        <a:t>LEADING</a:t>
                      </a:r>
                      <a:endParaRPr lang="en-US" dirty="0"/>
                    </a:p>
                  </a:txBody>
                  <a:tcPr/>
                </a:tc>
                <a:tc>
                  <a:txBody>
                    <a:bodyPr/>
                    <a:lstStyle/>
                    <a:p>
                      <a:r>
                        <a:rPr lang="en-US" dirty="0" smtClean="0"/>
                        <a:t>STAFING</a:t>
                      </a:r>
                      <a:endParaRPr lang="en-US" dirty="0"/>
                    </a:p>
                  </a:txBody>
                  <a:tcPr/>
                </a:tc>
              </a:tr>
            </a:tbl>
          </a:graphicData>
        </a:graphic>
      </p:graphicFrame>
      <p:graphicFrame>
        <p:nvGraphicFramePr>
          <p:cNvPr id="12" name="Table 11"/>
          <p:cNvGraphicFramePr>
            <a:graphicFrameLocks noGrp="1"/>
          </p:cNvGraphicFramePr>
          <p:nvPr/>
        </p:nvGraphicFramePr>
        <p:xfrm>
          <a:off x="0" y="4143380"/>
          <a:ext cx="9144000" cy="370840"/>
        </p:xfrm>
        <a:graphic>
          <a:graphicData uri="http://schemas.openxmlformats.org/drawingml/2006/table">
            <a:tbl>
              <a:tblPr firstRow="1" bandRow="1">
                <a:tableStyleId>{F5AB1C69-6EDB-4FF4-983F-18BD219EF322}</a:tableStyleId>
              </a:tblPr>
              <a:tblGrid>
                <a:gridCol w="3048000"/>
                <a:gridCol w="3048000"/>
                <a:gridCol w="3048000"/>
              </a:tblGrid>
              <a:tr h="370840">
                <a:tc>
                  <a:txBody>
                    <a:bodyPr/>
                    <a:lstStyle/>
                    <a:p>
                      <a:r>
                        <a:rPr lang="en-US" dirty="0" smtClean="0"/>
                        <a:t>DIREKTING</a:t>
                      </a:r>
                      <a:endParaRPr lang="en-US" dirty="0"/>
                    </a:p>
                  </a:txBody>
                  <a:tcPr/>
                </a:tc>
                <a:tc>
                  <a:txBody>
                    <a:bodyPr/>
                    <a:lstStyle/>
                    <a:p>
                      <a:r>
                        <a:rPr lang="en-US" dirty="0" smtClean="0"/>
                        <a:t>           DIREKTING</a:t>
                      </a:r>
                      <a:endParaRPr lang="en-US" dirty="0"/>
                    </a:p>
                  </a:txBody>
                  <a:tcPr/>
                </a:tc>
                <a:tc>
                  <a:txBody>
                    <a:bodyPr/>
                    <a:lstStyle/>
                    <a:p>
                      <a:r>
                        <a:rPr lang="en-US" dirty="0" smtClean="0"/>
                        <a:t>                          DIREKTING</a:t>
                      </a:r>
                      <a:endParaRPr lang="en-US" dirty="0"/>
                    </a:p>
                  </a:txBody>
                  <a:tcPr/>
                </a:tc>
              </a:tr>
            </a:tbl>
          </a:graphicData>
        </a:graphic>
      </p:graphicFrame>
      <p:graphicFrame>
        <p:nvGraphicFramePr>
          <p:cNvPr id="13" name="Table 12"/>
          <p:cNvGraphicFramePr>
            <a:graphicFrameLocks noGrp="1"/>
          </p:cNvGraphicFramePr>
          <p:nvPr/>
        </p:nvGraphicFramePr>
        <p:xfrm>
          <a:off x="0" y="4857760"/>
          <a:ext cx="9144000" cy="370840"/>
        </p:xfrm>
        <a:graphic>
          <a:graphicData uri="http://schemas.openxmlformats.org/drawingml/2006/table">
            <a:tbl>
              <a:tblPr firstRow="1" bandRow="1">
                <a:tableStyleId>{073A0DAA-6AF3-43AB-8588-CEC1D06C72B9}</a:tableStyleId>
              </a:tblPr>
              <a:tblGrid>
                <a:gridCol w="4572000"/>
                <a:gridCol w="4572000"/>
              </a:tblGrid>
              <a:tr h="370840">
                <a:tc>
                  <a:txBody>
                    <a:bodyPr/>
                    <a:lstStyle/>
                    <a:p>
                      <a:r>
                        <a:rPr lang="en-US" dirty="0" smtClean="0"/>
                        <a:t>COORDINATING</a:t>
                      </a:r>
                      <a:endParaRPr lang="en-US" dirty="0"/>
                    </a:p>
                  </a:txBody>
                  <a:tcPr/>
                </a:tc>
                <a:tc>
                  <a:txBody>
                    <a:bodyPr/>
                    <a:lstStyle/>
                    <a:p>
                      <a:r>
                        <a:rPr lang="en-US" dirty="0" smtClean="0"/>
                        <a:t>                                                   I     NOVATING</a:t>
                      </a:r>
                      <a:endParaRPr lang="en-US" dirty="0"/>
                    </a:p>
                  </a:txBody>
                  <a:tcPr/>
                </a:tc>
              </a:tr>
            </a:tbl>
          </a:graphicData>
        </a:graphic>
      </p:graphicFrame>
      <p:graphicFrame>
        <p:nvGraphicFramePr>
          <p:cNvPr id="14" name="Table 13"/>
          <p:cNvGraphicFramePr>
            <a:graphicFrameLocks noGrp="1"/>
          </p:cNvGraphicFramePr>
          <p:nvPr/>
        </p:nvGraphicFramePr>
        <p:xfrm>
          <a:off x="0" y="5500702"/>
          <a:ext cx="9144000" cy="370840"/>
        </p:xfrm>
        <a:graphic>
          <a:graphicData uri="http://schemas.openxmlformats.org/drawingml/2006/table">
            <a:tbl>
              <a:tblPr firstRow="1" bandRow="1">
                <a:tableStyleId>{21E4AEA4-8DFA-4A89-87EB-49C32662AFE0}</a:tableStyleId>
              </a:tblPr>
              <a:tblGrid>
                <a:gridCol w="4572000"/>
                <a:gridCol w="4572000"/>
              </a:tblGrid>
              <a:tr h="370840">
                <a:tc>
                  <a:txBody>
                    <a:bodyPr/>
                    <a:lstStyle/>
                    <a:p>
                      <a:r>
                        <a:rPr lang="en-US" dirty="0" smtClean="0"/>
                        <a:t>REPORTING</a:t>
                      </a:r>
                      <a:endParaRPr lang="en-US" dirty="0"/>
                    </a:p>
                  </a:txBody>
                  <a:tcPr/>
                </a:tc>
                <a:tc>
                  <a:txBody>
                    <a:bodyPr/>
                    <a:lstStyle/>
                    <a:p>
                      <a:r>
                        <a:rPr lang="en-US" dirty="0" smtClean="0"/>
                        <a:t>                                                         REPORTING</a:t>
                      </a:r>
                      <a:endParaRPr lang="en-US" dirty="0"/>
                    </a:p>
                  </a:txBody>
                  <a:tcPr/>
                </a:tc>
              </a:tr>
            </a:tbl>
          </a:graphicData>
        </a:graphic>
      </p:graphicFrame>
      <p:graphicFrame>
        <p:nvGraphicFramePr>
          <p:cNvPr id="15" name="Table 14"/>
          <p:cNvGraphicFramePr>
            <a:graphicFrameLocks noGrp="1"/>
          </p:cNvGraphicFramePr>
          <p:nvPr/>
        </p:nvGraphicFramePr>
        <p:xfrm>
          <a:off x="-32" y="6344308"/>
          <a:ext cx="9144000" cy="370840"/>
        </p:xfrm>
        <a:graphic>
          <a:graphicData uri="http://schemas.openxmlformats.org/drawingml/2006/table">
            <a:tbl>
              <a:tblPr firstRow="1" bandRow="1">
                <a:tableStyleId>{7DF18680-E054-41AD-8BC1-D1AEF772440D}</a:tableStyleId>
              </a:tblPr>
              <a:tblGrid>
                <a:gridCol w="9144000"/>
              </a:tblGrid>
              <a:tr h="370840">
                <a:tc>
                  <a:txBody>
                    <a:bodyPr/>
                    <a:lstStyle/>
                    <a:p>
                      <a:pPr algn="l"/>
                      <a:r>
                        <a:rPr lang="en-US" dirty="0" smtClean="0"/>
                        <a:t>                                                          CONTROLING</a:t>
                      </a:r>
                      <a:endParaRPr lang="en-US" dirty="0"/>
                    </a:p>
                  </a:txBody>
                  <a:tcPr/>
                </a:tc>
              </a:tr>
            </a:tbl>
          </a:graphicData>
        </a:graphic>
      </p:graphicFrame>
      <p:cxnSp>
        <p:nvCxnSpPr>
          <p:cNvPr id="17" name="Straight Arrow Connector 16"/>
          <p:cNvCxnSpPr/>
          <p:nvPr/>
        </p:nvCxnSpPr>
        <p:spPr>
          <a:xfrm rot="5400000">
            <a:off x="463918" y="1535496"/>
            <a:ext cx="357190"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 name="Straight Arrow Connector 17"/>
          <p:cNvCxnSpPr/>
          <p:nvPr/>
        </p:nvCxnSpPr>
        <p:spPr>
          <a:xfrm rot="5400000">
            <a:off x="5751521" y="2320917"/>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9" name="Straight Arrow Connector 18"/>
          <p:cNvCxnSpPr/>
          <p:nvPr/>
        </p:nvCxnSpPr>
        <p:spPr>
          <a:xfrm rot="5400000">
            <a:off x="7107255" y="2249479"/>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Straight Arrow Connector 19"/>
          <p:cNvCxnSpPr/>
          <p:nvPr/>
        </p:nvCxnSpPr>
        <p:spPr>
          <a:xfrm rot="5400000">
            <a:off x="8537603" y="2249479"/>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Straight Arrow Connector 20"/>
          <p:cNvCxnSpPr/>
          <p:nvPr/>
        </p:nvCxnSpPr>
        <p:spPr>
          <a:xfrm rot="5400000">
            <a:off x="8466165" y="1535099"/>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Straight Arrow Connector 21"/>
          <p:cNvCxnSpPr/>
          <p:nvPr/>
        </p:nvCxnSpPr>
        <p:spPr>
          <a:xfrm rot="5400000">
            <a:off x="7035817" y="1535099"/>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3" name="Straight Arrow Connector 22"/>
          <p:cNvCxnSpPr/>
          <p:nvPr/>
        </p:nvCxnSpPr>
        <p:spPr>
          <a:xfrm rot="5400000">
            <a:off x="5749933" y="1535099"/>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4" name="Straight Arrow Connector 23"/>
          <p:cNvCxnSpPr/>
          <p:nvPr/>
        </p:nvCxnSpPr>
        <p:spPr>
          <a:xfrm rot="5400000">
            <a:off x="4465637" y="1535099"/>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5" name="Straight Arrow Connector 24"/>
          <p:cNvCxnSpPr/>
          <p:nvPr/>
        </p:nvCxnSpPr>
        <p:spPr>
          <a:xfrm rot="5400000">
            <a:off x="3178165" y="1535099"/>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a:xfrm rot="5400000">
            <a:off x="1750199" y="1535893"/>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7" name="Straight Arrow Connector 26"/>
          <p:cNvCxnSpPr/>
          <p:nvPr/>
        </p:nvCxnSpPr>
        <p:spPr>
          <a:xfrm rot="5400000">
            <a:off x="7107255" y="2963859"/>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8" name="Straight Arrow Connector 27"/>
          <p:cNvCxnSpPr/>
          <p:nvPr/>
        </p:nvCxnSpPr>
        <p:spPr>
          <a:xfrm rot="5400000">
            <a:off x="5749933" y="2963859"/>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9" name="Straight Arrow Connector 28"/>
          <p:cNvCxnSpPr/>
          <p:nvPr/>
        </p:nvCxnSpPr>
        <p:spPr>
          <a:xfrm rot="5400000">
            <a:off x="4464049" y="2963859"/>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0" name="Straight Arrow Connector 29"/>
          <p:cNvCxnSpPr/>
          <p:nvPr/>
        </p:nvCxnSpPr>
        <p:spPr>
          <a:xfrm rot="5400000">
            <a:off x="3179753" y="2963859"/>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1" name="Straight Arrow Connector 30"/>
          <p:cNvCxnSpPr/>
          <p:nvPr/>
        </p:nvCxnSpPr>
        <p:spPr>
          <a:xfrm rot="5400000">
            <a:off x="1749405" y="2963859"/>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2" name="Straight Arrow Connector 31"/>
          <p:cNvCxnSpPr/>
          <p:nvPr/>
        </p:nvCxnSpPr>
        <p:spPr>
          <a:xfrm rot="5400000">
            <a:off x="465109" y="2963859"/>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3" name="Straight Arrow Connector 32"/>
          <p:cNvCxnSpPr/>
          <p:nvPr/>
        </p:nvCxnSpPr>
        <p:spPr>
          <a:xfrm rot="5400000">
            <a:off x="1749405" y="2320917"/>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4" name="Straight Arrow Connector 33"/>
          <p:cNvCxnSpPr/>
          <p:nvPr/>
        </p:nvCxnSpPr>
        <p:spPr>
          <a:xfrm rot="5400000">
            <a:off x="3178165" y="2320917"/>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5" name="Straight Arrow Connector 34"/>
          <p:cNvCxnSpPr/>
          <p:nvPr/>
        </p:nvCxnSpPr>
        <p:spPr>
          <a:xfrm rot="5400000">
            <a:off x="4465637" y="2249479"/>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6" name="Straight Arrow Connector 35"/>
          <p:cNvCxnSpPr/>
          <p:nvPr/>
        </p:nvCxnSpPr>
        <p:spPr>
          <a:xfrm rot="5400000">
            <a:off x="536547" y="2249479"/>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7" name="Straight Arrow Connector 36"/>
          <p:cNvCxnSpPr/>
          <p:nvPr/>
        </p:nvCxnSpPr>
        <p:spPr>
          <a:xfrm rot="5400000">
            <a:off x="8536015" y="2963859"/>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8" name="Straight Arrow Connector 37"/>
          <p:cNvCxnSpPr/>
          <p:nvPr/>
        </p:nvCxnSpPr>
        <p:spPr>
          <a:xfrm rot="5400000">
            <a:off x="392877" y="3821909"/>
            <a:ext cx="642942"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0" name="Straight Arrow Connector 39"/>
          <p:cNvCxnSpPr/>
          <p:nvPr/>
        </p:nvCxnSpPr>
        <p:spPr>
          <a:xfrm rot="5400000">
            <a:off x="8357420" y="3785396"/>
            <a:ext cx="71438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1" name="Straight Arrow Connector 40"/>
          <p:cNvCxnSpPr/>
          <p:nvPr/>
        </p:nvCxnSpPr>
        <p:spPr>
          <a:xfrm rot="5400000">
            <a:off x="4285454" y="3785396"/>
            <a:ext cx="71438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3" name="Straight Arrow Connector 42"/>
          <p:cNvCxnSpPr/>
          <p:nvPr/>
        </p:nvCxnSpPr>
        <p:spPr>
          <a:xfrm rot="5400000">
            <a:off x="8537603" y="5392751"/>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4" name="Straight Arrow Connector 43"/>
          <p:cNvCxnSpPr/>
          <p:nvPr/>
        </p:nvCxnSpPr>
        <p:spPr>
          <a:xfrm rot="5400000">
            <a:off x="465109" y="4678371"/>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5" name="Straight Arrow Connector 44"/>
          <p:cNvCxnSpPr/>
          <p:nvPr/>
        </p:nvCxnSpPr>
        <p:spPr>
          <a:xfrm rot="5400000">
            <a:off x="8537603" y="4678371"/>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9" name="Straight Arrow Connector 48"/>
          <p:cNvCxnSpPr/>
          <p:nvPr/>
        </p:nvCxnSpPr>
        <p:spPr>
          <a:xfrm rot="5400000">
            <a:off x="463521" y="5392751"/>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0" name="Straight Arrow Connector 49"/>
          <p:cNvCxnSpPr/>
          <p:nvPr/>
        </p:nvCxnSpPr>
        <p:spPr>
          <a:xfrm rot="5400000">
            <a:off x="8537603" y="6107131"/>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1" name="Straight Arrow Connector 50"/>
          <p:cNvCxnSpPr/>
          <p:nvPr/>
        </p:nvCxnSpPr>
        <p:spPr>
          <a:xfrm rot="5400000">
            <a:off x="465109" y="6107131"/>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2" name="Straight Arrow Connector 51"/>
          <p:cNvCxnSpPr/>
          <p:nvPr/>
        </p:nvCxnSpPr>
        <p:spPr>
          <a:xfrm rot="5400000">
            <a:off x="535356" y="4893876"/>
            <a:ext cx="2786876"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9" name="Straight Arrow Connector 58"/>
          <p:cNvCxnSpPr/>
          <p:nvPr/>
        </p:nvCxnSpPr>
        <p:spPr>
          <a:xfrm rot="16200000" flipH="1">
            <a:off x="5750727" y="4964917"/>
            <a:ext cx="2928960" cy="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0" name="Straight Arrow Connector 59"/>
          <p:cNvCxnSpPr/>
          <p:nvPr/>
        </p:nvCxnSpPr>
        <p:spPr>
          <a:xfrm rot="5400000">
            <a:off x="1821637" y="4964917"/>
            <a:ext cx="278687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1" name="Straight Arrow Connector 60"/>
          <p:cNvCxnSpPr/>
          <p:nvPr/>
        </p:nvCxnSpPr>
        <p:spPr>
          <a:xfrm rot="5400000">
            <a:off x="4571206" y="4929198"/>
            <a:ext cx="2858314"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2" name="Straight Arrow Connector 61"/>
          <p:cNvCxnSpPr/>
          <p:nvPr/>
        </p:nvCxnSpPr>
        <p:spPr>
          <a:xfrm rot="5400000">
            <a:off x="3750463" y="5393545"/>
            <a:ext cx="178595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ransition>
    <p:dissolve/>
    <p:sndAc>
      <p:stSnd>
        <p:snd r:embed="rId3" name="drumroll.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500"/>
                                        <p:tgtEl>
                                          <p:spTgt spid="3"/>
                                        </p:tgtEl>
                                      </p:cBhvr>
                                    </p:animEffect>
                                  </p:childTnLst>
                                </p:cTn>
                              </p:par>
                            </p:childTnLst>
                          </p:cTn>
                        </p:par>
                        <p:par>
                          <p:cTn id="10" fill="hold">
                            <p:stCondLst>
                              <p:cond delay="500"/>
                            </p:stCondLst>
                            <p:childTnLst>
                              <p:par>
                                <p:cTn id="11" presetID="25" presetClass="entr" presetSubtype="0"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25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14" dur="25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15" dur="250" accel="50000" fill="hold">
                                          <p:stCondLst>
                                            <p:cond delay="250"/>
                                          </p:stCondLst>
                                        </p:cTn>
                                        <p:tgtEl>
                                          <p:spTgt spid="8"/>
                                        </p:tgtEl>
                                        <p:attrNameLst>
                                          <p:attrName>ppt_w</p:attrName>
                                        </p:attrNameLst>
                                      </p:cBhvr>
                                      <p:tavLst>
                                        <p:tav tm="0">
                                          <p:val>
                                            <p:strVal val="#ppt_w*.05"/>
                                          </p:val>
                                        </p:tav>
                                        <p:tav tm="100000">
                                          <p:val>
                                            <p:strVal val="#ppt_w"/>
                                          </p:val>
                                        </p:tav>
                                      </p:tavLst>
                                    </p:anim>
                                    <p:anim calcmode="lin" valueType="num">
                                      <p:cBhvr>
                                        <p:cTn id="16" dur="500" fill="hold"/>
                                        <p:tgtEl>
                                          <p:spTgt spid="8"/>
                                        </p:tgtEl>
                                        <p:attrNameLst>
                                          <p:attrName>ppt_h</p:attrName>
                                        </p:attrNameLst>
                                      </p:cBhvr>
                                      <p:tavLst>
                                        <p:tav tm="0">
                                          <p:val>
                                            <p:strVal val="#ppt_h"/>
                                          </p:val>
                                        </p:tav>
                                        <p:tav tm="100000">
                                          <p:val>
                                            <p:strVal val="#ppt_h"/>
                                          </p:val>
                                        </p:tav>
                                      </p:tavLst>
                                    </p:anim>
                                    <p:anim calcmode="lin" valueType="num">
                                      <p:cBhvr>
                                        <p:cTn id="17" dur="25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8" dur="25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9" dur="250" accel="50000" fill="hold">
                                          <p:stCondLst>
                                            <p:cond delay="250"/>
                                          </p:stCondLst>
                                        </p:cTn>
                                        <p:tgtEl>
                                          <p:spTgt spid="8"/>
                                        </p:tgtEl>
                                        <p:attrNameLst>
                                          <p:attrName>ppt_y</p:attrName>
                                        </p:attrNameLst>
                                      </p:cBhvr>
                                      <p:tavLst>
                                        <p:tav tm="0">
                                          <p:val>
                                            <p:strVal val="#ppt_y+.1"/>
                                          </p:val>
                                        </p:tav>
                                        <p:tav tm="100000">
                                          <p:val>
                                            <p:strVal val="#ppt_y"/>
                                          </p:val>
                                        </p:tav>
                                      </p:tavLst>
                                    </p:anim>
                                    <p:animEffect transition="in" filter="fade">
                                      <p:cBhvr>
                                        <p:cTn id="20" dur="500" decel="50000">
                                          <p:stCondLst>
                                            <p:cond delay="0"/>
                                          </p:stCondLst>
                                        </p:cTn>
                                        <p:tgtEl>
                                          <p:spTgt spid="8"/>
                                        </p:tgtEl>
                                      </p:cBhvr>
                                    </p:animEffect>
                                  </p:childTnLst>
                                </p:cTn>
                              </p:par>
                            </p:childTnLst>
                          </p:cTn>
                        </p:par>
                        <p:par>
                          <p:cTn id="21" fill="hold">
                            <p:stCondLst>
                              <p:cond delay="1000"/>
                            </p:stCondLst>
                            <p:childTnLst>
                              <p:par>
                                <p:cTn id="22" presetID="25" presetClass="entr" presetSubtype="0" fill="hold" nodeType="afterEffect">
                                  <p:stCondLst>
                                    <p:cond delay="0"/>
                                  </p:stCondLst>
                                  <p:iterate type="lt">
                                    <p:tmPct val="0"/>
                                  </p:iterate>
                                  <p:childTnLst>
                                    <p:set>
                                      <p:cBhvr>
                                        <p:cTn id="23" dur="1" fill="hold">
                                          <p:stCondLst>
                                            <p:cond delay="0"/>
                                          </p:stCondLst>
                                        </p:cTn>
                                        <p:tgtEl>
                                          <p:spTgt spid="17"/>
                                        </p:tgtEl>
                                        <p:attrNameLst>
                                          <p:attrName>style.visibility</p:attrName>
                                        </p:attrNameLst>
                                      </p:cBhvr>
                                      <p:to>
                                        <p:strVal val="visible"/>
                                      </p:to>
                                    </p:set>
                                    <p:anim calcmode="lin" valueType="num">
                                      <p:cBhvr>
                                        <p:cTn id="24" dur="25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25" dur="25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26" dur="250" accel="50000" fill="hold">
                                          <p:stCondLst>
                                            <p:cond delay="250"/>
                                          </p:stCondLst>
                                        </p:cTn>
                                        <p:tgtEl>
                                          <p:spTgt spid="17"/>
                                        </p:tgtEl>
                                        <p:attrNameLst>
                                          <p:attrName>ppt_w</p:attrName>
                                        </p:attrNameLst>
                                      </p:cBhvr>
                                      <p:tavLst>
                                        <p:tav tm="0">
                                          <p:val>
                                            <p:strVal val="#ppt_w*.05"/>
                                          </p:val>
                                        </p:tav>
                                        <p:tav tm="100000">
                                          <p:val>
                                            <p:strVal val="#ppt_w"/>
                                          </p:val>
                                        </p:tav>
                                      </p:tavLst>
                                    </p:anim>
                                    <p:anim calcmode="lin" valueType="num">
                                      <p:cBhvr>
                                        <p:cTn id="27" dur="500" fill="hold"/>
                                        <p:tgtEl>
                                          <p:spTgt spid="17"/>
                                        </p:tgtEl>
                                        <p:attrNameLst>
                                          <p:attrName>ppt_h</p:attrName>
                                        </p:attrNameLst>
                                      </p:cBhvr>
                                      <p:tavLst>
                                        <p:tav tm="0">
                                          <p:val>
                                            <p:strVal val="#ppt_h"/>
                                          </p:val>
                                        </p:tav>
                                        <p:tav tm="100000">
                                          <p:val>
                                            <p:strVal val="#ppt_h"/>
                                          </p:val>
                                        </p:tav>
                                      </p:tavLst>
                                    </p:anim>
                                    <p:anim calcmode="lin" valueType="num">
                                      <p:cBhvr>
                                        <p:cTn id="28" dur="25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29" dur="25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30" dur="250" accel="50000" fill="hold">
                                          <p:stCondLst>
                                            <p:cond delay="250"/>
                                          </p:stCondLst>
                                        </p:cTn>
                                        <p:tgtEl>
                                          <p:spTgt spid="17"/>
                                        </p:tgtEl>
                                        <p:attrNameLst>
                                          <p:attrName>ppt_y</p:attrName>
                                        </p:attrNameLst>
                                      </p:cBhvr>
                                      <p:tavLst>
                                        <p:tav tm="0">
                                          <p:val>
                                            <p:strVal val="#ppt_y+.1"/>
                                          </p:val>
                                        </p:tav>
                                        <p:tav tm="100000">
                                          <p:val>
                                            <p:strVal val="#ppt_y"/>
                                          </p:val>
                                        </p:tav>
                                      </p:tavLst>
                                    </p:anim>
                                    <p:animEffect transition="in" filter="fade">
                                      <p:cBhvr>
                                        <p:cTn id="31" dur="500" decel="50000">
                                          <p:stCondLst>
                                            <p:cond delay="0"/>
                                          </p:stCondLst>
                                        </p:cTn>
                                        <p:tgtEl>
                                          <p:spTgt spid="17"/>
                                        </p:tgtEl>
                                      </p:cBhvr>
                                    </p:animEffect>
                                  </p:childTnLst>
                                </p:cTn>
                              </p:par>
                              <p:par>
                                <p:cTn id="32" presetID="25" presetClass="entr" presetSubtype="0" fill="hold" nodeType="withEffect">
                                  <p:stCondLst>
                                    <p:cond delay="0"/>
                                  </p:stCondLst>
                                  <p:iterate type="lt">
                                    <p:tmPct val="0"/>
                                  </p:iterate>
                                  <p:childTnLst>
                                    <p:set>
                                      <p:cBhvr>
                                        <p:cTn id="33" dur="1" fill="hold">
                                          <p:stCondLst>
                                            <p:cond delay="0"/>
                                          </p:stCondLst>
                                        </p:cTn>
                                        <p:tgtEl>
                                          <p:spTgt spid="26"/>
                                        </p:tgtEl>
                                        <p:attrNameLst>
                                          <p:attrName>style.visibility</p:attrName>
                                        </p:attrNameLst>
                                      </p:cBhvr>
                                      <p:to>
                                        <p:strVal val="visible"/>
                                      </p:to>
                                    </p:set>
                                    <p:anim calcmode="lin" valueType="num">
                                      <p:cBhvr>
                                        <p:cTn id="34" dur="250" decel="50000" fill="hold">
                                          <p:stCondLst>
                                            <p:cond delay="0"/>
                                          </p:stCondLst>
                                        </p:cTn>
                                        <p:tgtEl>
                                          <p:spTgt spid="26"/>
                                        </p:tgtEl>
                                        <p:attrNameLst>
                                          <p:attrName>style.rotation</p:attrName>
                                        </p:attrNameLst>
                                      </p:cBhvr>
                                      <p:tavLst>
                                        <p:tav tm="0">
                                          <p:val>
                                            <p:fltVal val="-90"/>
                                          </p:val>
                                        </p:tav>
                                        <p:tav tm="100000">
                                          <p:val>
                                            <p:fltVal val="0"/>
                                          </p:val>
                                        </p:tav>
                                      </p:tavLst>
                                    </p:anim>
                                    <p:anim calcmode="lin" valueType="num">
                                      <p:cBhvr>
                                        <p:cTn id="35" dur="250" decel="50000" fill="hold">
                                          <p:stCondLst>
                                            <p:cond delay="0"/>
                                          </p:stCondLst>
                                        </p:cTn>
                                        <p:tgtEl>
                                          <p:spTgt spid="26"/>
                                        </p:tgtEl>
                                        <p:attrNameLst>
                                          <p:attrName>ppt_w</p:attrName>
                                        </p:attrNameLst>
                                      </p:cBhvr>
                                      <p:tavLst>
                                        <p:tav tm="0">
                                          <p:val>
                                            <p:strVal val="#ppt_w"/>
                                          </p:val>
                                        </p:tav>
                                        <p:tav tm="100000">
                                          <p:val>
                                            <p:strVal val="#ppt_w*.05"/>
                                          </p:val>
                                        </p:tav>
                                      </p:tavLst>
                                    </p:anim>
                                    <p:anim calcmode="lin" valueType="num">
                                      <p:cBhvr>
                                        <p:cTn id="36" dur="250" accel="50000" fill="hold">
                                          <p:stCondLst>
                                            <p:cond delay="250"/>
                                          </p:stCondLst>
                                        </p:cTn>
                                        <p:tgtEl>
                                          <p:spTgt spid="26"/>
                                        </p:tgtEl>
                                        <p:attrNameLst>
                                          <p:attrName>ppt_w</p:attrName>
                                        </p:attrNameLst>
                                      </p:cBhvr>
                                      <p:tavLst>
                                        <p:tav tm="0">
                                          <p:val>
                                            <p:strVal val="#ppt_w*.05"/>
                                          </p:val>
                                        </p:tav>
                                        <p:tav tm="100000">
                                          <p:val>
                                            <p:strVal val="#ppt_w"/>
                                          </p:val>
                                        </p:tav>
                                      </p:tavLst>
                                    </p:anim>
                                    <p:anim calcmode="lin" valueType="num">
                                      <p:cBhvr>
                                        <p:cTn id="37" dur="500" fill="hold"/>
                                        <p:tgtEl>
                                          <p:spTgt spid="26"/>
                                        </p:tgtEl>
                                        <p:attrNameLst>
                                          <p:attrName>ppt_h</p:attrName>
                                        </p:attrNameLst>
                                      </p:cBhvr>
                                      <p:tavLst>
                                        <p:tav tm="0">
                                          <p:val>
                                            <p:strVal val="#ppt_h"/>
                                          </p:val>
                                        </p:tav>
                                        <p:tav tm="100000">
                                          <p:val>
                                            <p:strVal val="#ppt_h"/>
                                          </p:val>
                                        </p:tav>
                                      </p:tavLst>
                                    </p:anim>
                                    <p:anim calcmode="lin" valueType="num">
                                      <p:cBhvr>
                                        <p:cTn id="38" dur="250" decel="50000" fill="hold">
                                          <p:stCondLst>
                                            <p:cond delay="0"/>
                                          </p:stCondLst>
                                        </p:cTn>
                                        <p:tgtEl>
                                          <p:spTgt spid="26"/>
                                        </p:tgtEl>
                                        <p:attrNameLst>
                                          <p:attrName>ppt_x</p:attrName>
                                        </p:attrNameLst>
                                      </p:cBhvr>
                                      <p:tavLst>
                                        <p:tav tm="0">
                                          <p:val>
                                            <p:strVal val="#ppt_x+.4"/>
                                          </p:val>
                                        </p:tav>
                                        <p:tav tm="100000">
                                          <p:val>
                                            <p:strVal val="#ppt_x"/>
                                          </p:val>
                                        </p:tav>
                                      </p:tavLst>
                                    </p:anim>
                                    <p:anim calcmode="lin" valueType="num">
                                      <p:cBhvr>
                                        <p:cTn id="39" dur="250" decel="50000" fill="hold">
                                          <p:stCondLst>
                                            <p:cond delay="0"/>
                                          </p:stCondLst>
                                        </p:cTn>
                                        <p:tgtEl>
                                          <p:spTgt spid="26"/>
                                        </p:tgtEl>
                                        <p:attrNameLst>
                                          <p:attrName>ppt_y</p:attrName>
                                        </p:attrNameLst>
                                      </p:cBhvr>
                                      <p:tavLst>
                                        <p:tav tm="0">
                                          <p:val>
                                            <p:strVal val="#ppt_y-.2"/>
                                          </p:val>
                                        </p:tav>
                                        <p:tav tm="100000">
                                          <p:val>
                                            <p:strVal val="#ppt_y+.1"/>
                                          </p:val>
                                        </p:tav>
                                      </p:tavLst>
                                    </p:anim>
                                    <p:anim calcmode="lin" valueType="num">
                                      <p:cBhvr>
                                        <p:cTn id="40" dur="250" accel="50000" fill="hold">
                                          <p:stCondLst>
                                            <p:cond delay="250"/>
                                          </p:stCondLst>
                                        </p:cTn>
                                        <p:tgtEl>
                                          <p:spTgt spid="26"/>
                                        </p:tgtEl>
                                        <p:attrNameLst>
                                          <p:attrName>ppt_y</p:attrName>
                                        </p:attrNameLst>
                                      </p:cBhvr>
                                      <p:tavLst>
                                        <p:tav tm="0">
                                          <p:val>
                                            <p:strVal val="#ppt_y+.1"/>
                                          </p:val>
                                        </p:tav>
                                        <p:tav tm="100000">
                                          <p:val>
                                            <p:strVal val="#ppt_y"/>
                                          </p:val>
                                        </p:tav>
                                      </p:tavLst>
                                    </p:anim>
                                    <p:animEffect transition="in" filter="fade">
                                      <p:cBhvr>
                                        <p:cTn id="41" dur="500" decel="50000">
                                          <p:stCondLst>
                                            <p:cond delay="0"/>
                                          </p:stCondLst>
                                        </p:cTn>
                                        <p:tgtEl>
                                          <p:spTgt spid="26"/>
                                        </p:tgtEl>
                                      </p:cBhvr>
                                    </p:animEffect>
                                  </p:childTnLst>
                                </p:cTn>
                              </p:par>
                              <p:par>
                                <p:cTn id="42" presetID="25" presetClass="entr" presetSubtype="0" fill="hold" nodeType="withEffect">
                                  <p:stCondLst>
                                    <p:cond delay="0"/>
                                  </p:stCondLst>
                                  <p:iterate type="lt">
                                    <p:tmPct val="0"/>
                                  </p:iterate>
                                  <p:childTnLst>
                                    <p:set>
                                      <p:cBhvr>
                                        <p:cTn id="43" dur="1" fill="hold">
                                          <p:stCondLst>
                                            <p:cond delay="0"/>
                                          </p:stCondLst>
                                        </p:cTn>
                                        <p:tgtEl>
                                          <p:spTgt spid="25"/>
                                        </p:tgtEl>
                                        <p:attrNameLst>
                                          <p:attrName>style.visibility</p:attrName>
                                        </p:attrNameLst>
                                      </p:cBhvr>
                                      <p:to>
                                        <p:strVal val="visible"/>
                                      </p:to>
                                    </p:set>
                                    <p:anim calcmode="lin" valueType="num">
                                      <p:cBhvr>
                                        <p:cTn id="44" dur="250" decel="50000" fill="hold">
                                          <p:stCondLst>
                                            <p:cond delay="0"/>
                                          </p:stCondLst>
                                        </p:cTn>
                                        <p:tgtEl>
                                          <p:spTgt spid="25"/>
                                        </p:tgtEl>
                                        <p:attrNameLst>
                                          <p:attrName>style.rotation</p:attrName>
                                        </p:attrNameLst>
                                      </p:cBhvr>
                                      <p:tavLst>
                                        <p:tav tm="0">
                                          <p:val>
                                            <p:fltVal val="-90"/>
                                          </p:val>
                                        </p:tav>
                                        <p:tav tm="100000">
                                          <p:val>
                                            <p:fltVal val="0"/>
                                          </p:val>
                                        </p:tav>
                                      </p:tavLst>
                                    </p:anim>
                                    <p:anim calcmode="lin" valueType="num">
                                      <p:cBhvr>
                                        <p:cTn id="45" dur="250" decel="50000" fill="hold">
                                          <p:stCondLst>
                                            <p:cond delay="0"/>
                                          </p:stCondLst>
                                        </p:cTn>
                                        <p:tgtEl>
                                          <p:spTgt spid="25"/>
                                        </p:tgtEl>
                                        <p:attrNameLst>
                                          <p:attrName>ppt_w</p:attrName>
                                        </p:attrNameLst>
                                      </p:cBhvr>
                                      <p:tavLst>
                                        <p:tav tm="0">
                                          <p:val>
                                            <p:strVal val="#ppt_w"/>
                                          </p:val>
                                        </p:tav>
                                        <p:tav tm="100000">
                                          <p:val>
                                            <p:strVal val="#ppt_w*.05"/>
                                          </p:val>
                                        </p:tav>
                                      </p:tavLst>
                                    </p:anim>
                                    <p:anim calcmode="lin" valueType="num">
                                      <p:cBhvr>
                                        <p:cTn id="46" dur="250" accel="50000" fill="hold">
                                          <p:stCondLst>
                                            <p:cond delay="250"/>
                                          </p:stCondLst>
                                        </p:cTn>
                                        <p:tgtEl>
                                          <p:spTgt spid="25"/>
                                        </p:tgtEl>
                                        <p:attrNameLst>
                                          <p:attrName>ppt_w</p:attrName>
                                        </p:attrNameLst>
                                      </p:cBhvr>
                                      <p:tavLst>
                                        <p:tav tm="0">
                                          <p:val>
                                            <p:strVal val="#ppt_w*.05"/>
                                          </p:val>
                                        </p:tav>
                                        <p:tav tm="100000">
                                          <p:val>
                                            <p:strVal val="#ppt_w"/>
                                          </p:val>
                                        </p:tav>
                                      </p:tavLst>
                                    </p:anim>
                                    <p:anim calcmode="lin" valueType="num">
                                      <p:cBhvr>
                                        <p:cTn id="47" dur="500" fill="hold"/>
                                        <p:tgtEl>
                                          <p:spTgt spid="25"/>
                                        </p:tgtEl>
                                        <p:attrNameLst>
                                          <p:attrName>ppt_h</p:attrName>
                                        </p:attrNameLst>
                                      </p:cBhvr>
                                      <p:tavLst>
                                        <p:tav tm="0">
                                          <p:val>
                                            <p:strVal val="#ppt_h"/>
                                          </p:val>
                                        </p:tav>
                                        <p:tav tm="100000">
                                          <p:val>
                                            <p:strVal val="#ppt_h"/>
                                          </p:val>
                                        </p:tav>
                                      </p:tavLst>
                                    </p:anim>
                                    <p:anim calcmode="lin" valueType="num">
                                      <p:cBhvr>
                                        <p:cTn id="48" dur="250" decel="50000" fill="hold">
                                          <p:stCondLst>
                                            <p:cond delay="0"/>
                                          </p:stCondLst>
                                        </p:cTn>
                                        <p:tgtEl>
                                          <p:spTgt spid="25"/>
                                        </p:tgtEl>
                                        <p:attrNameLst>
                                          <p:attrName>ppt_x</p:attrName>
                                        </p:attrNameLst>
                                      </p:cBhvr>
                                      <p:tavLst>
                                        <p:tav tm="0">
                                          <p:val>
                                            <p:strVal val="#ppt_x+.4"/>
                                          </p:val>
                                        </p:tav>
                                        <p:tav tm="100000">
                                          <p:val>
                                            <p:strVal val="#ppt_x"/>
                                          </p:val>
                                        </p:tav>
                                      </p:tavLst>
                                    </p:anim>
                                    <p:anim calcmode="lin" valueType="num">
                                      <p:cBhvr>
                                        <p:cTn id="49" dur="250" decel="50000" fill="hold">
                                          <p:stCondLst>
                                            <p:cond delay="0"/>
                                          </p:stCondLst>
                                        </p:cTn>
                                        <p:tgtEl>
                                          <p:spTgt spid="25"/>
                                        </p:tgtEl>
                                        <p:attrNameLst>
                                          <p:attrName>ppt_y</p:attrName>
                                        </p:attrNameLst>
                                      </p:cBhvr>
                                      <p:tavLst>
                                        <p:tav tm="0">
                                          <p:val>
                                            <p:strVal val="#ppt_y-.2"/>
                                          </p:val>
                                        </p:tav>
                                        <p:tav tm="100000">
                                          <p:val>
                                            <p:strVal val="#ppt_y+.1"/>
                                          </p:val>
                                        </p:tav>
                                      </p:tavLst>
                                    </p:anim>
                                    <p:anim calcmode="lin" valueType="num">
                                      <p:cBhvr>
                                        <p:cTn id="50" dur="250" accel="50000" fill="hold">
                                          <p:stCondLst>
                                            <p:cond delay="250"/>
                                          </p:stCondLst>
                                        </p:cTn>
                                        <p:tgtEl>
                                          <p:spTgt spid="25"/>
                                        </p:tgtEl>
                                        <p:attrNameLst>
                                          <p:attrName>ppt_y</p:attrName>
                                        </p:attrNameLst>
                                      </p:cBhvr>
                                      <p:tavLst>
                                        <p:tav tm="0">
                                          <p:val>
                                            <p:strVal val="#ppt_y+.1"/>
                                          </p:val>
                                        </p:tav>
                                        <p:tav tm="100000">
                                          <p:val>
                                            <p:strVal val="#ppt_y"/>
                                          </p:val>
                                        </p:tav>
                                      </p:tavLst>
                                    </p:anim>
                                    <p:animEffect transition="in" filter="fade">
                                      <p:cBhvr>
                                        <p:cTn id="51" dur="500" decel="50000">
                                          <p:stCondLst>
                                            <p:cond delay="0"/>
                                          </p:stCondLst>
                                        </p:cTn>
                                        <p:tgtEl>
                                          <p:spTgt spid="25"/>
                                        </p:tgtEl>
                                      </p:cBhvr>
                                    </p:animEffect>
                                  </p:childTnLst>
                                </p:cTn>
                              </p:par>
                              <p:par>
                                <p:cTn id="52" presetID="25" presetClass="entr" presetSubtype="0" fill="hold" nodeType="withEffect">
                                  <p:stCondLst>
                                    <p:cond delay="0"/>
                                  </p:stCondLst>
                                  <p:iterate type="lt">
                                    <p:tmPct val="0"/>
                                  </p:iterate>
                                  <p:childTnLst>
                                    <p:set>
                                      <p:cBhvr>
                                        <p:cTn id="53" dur="1" fill="hold">
                                          <p:stCondLst>
                                            <p:cond delay="0"/>
                                          </p:stCondLst>
                                        </p:cTn>
                                        <p:tgtEl>
                                          <p:spTgt spid="24"/>
                                        </p:tgtEl>
                                        <p:attrNameLst>
                                          <p:attrName>style.visibility</p:attrName>
                                        </p:attrNameLst>
                                      </p:cBhvr>
                                      <p:to>
                                        <p:strVal val="visible"/>
                                      </p:to>
                                    </p:set>
                                    <p:anim calcmode="lin" valueType="num">
                                      <p:cBhvr>
                                        <p:cTn id="54" dur="250" decel="50000" fill="hold">
                                          <p:stCondLst>
                                            <p:cond delay="0"/>
                                          </p:stCondLst>
                                        </p:cTn>
                                        <p:tgtEl>
                                          <p:spTgt spid="24"/>
                                        </p:tgtEl>
                                        <p:attrNameLst>
                                          <p:attrName>style.rotation</p:attrName>
                                        </p:attrNameLst>
                                      </p:cBhvr>
                                      <p:tavLst>
                                        <p:tav tm="0">
                                          <p:val>
                                            <p:fltVal val="-90"/>
                                          </p:val>
                                        </p:tav>
                                        <p:tav tm="100000">
                                          <p:val>
                                            <p:fltVal val="0"/>
                                          </p:val>
                                        </p:tav>
                                      </p:tavLst>
                                    </p:anim>
                                    <p:anim calcmode="lin" valueType="num">
                                      <p:cBhvr>
                                        <p:cTn id="55" dur="250" decel="50000" fill="hold">
                                          <p:stCondLst>
                                            <p:cond delay="0"/>
                                          </p:stCondLst>
                                        </p:cTn>
                                        <p:tgtEl>
                                          <p:spTgt spid="24"/>
                                        </p:tgtEl>
                                        <p:attrNameLst>
                                          <p:attrName>ppt_w</p:attrName>
                                        </p:attrNameLst>
                                      </p:cBhvr>
                                      <p:tavLst>
                                        <p:tav tm="0">
                                          <p:val>
                                            <p:strVal val="#ppt_w"/>
                                          </p:val>
                                        </p:tav>
                                        <p:tav tm="100000">
                                          <p:val>
                                            <p:strVal val="#ppt_w*.05"/>
                                          </p:val>
                                        </p:tav>
                                      </p:tavLst>
                                    </p:anim>
                                    <p:anim calcmode="lin" valueType="num">
                                      <p:cBhvr>
                                        <p:cTn id="56" dur="250" accel="50000" fill="hold">
                                          <p:stCondLst>
                                            <p:cond delay="250"/>
                                          </p:stCondLst>
                                        </p:cTn>
                                        <p:tgtEl>
                                          <p:spTgt spid="24"/>
                                        </p:tgtEl>
                                        <p:attrNameLst>
                                          <p:attrName>ppt_w</p:attrName>
                                        </p:attrNameLst>
                                      </p:cBhvr>
                                      <p:tavLst>
                                        <p:tav tm="0">
                                          <p:val>
                                            <p:strVal val="#ppt_w*.05"/>
                                          </p:val>
                                        </p:tav>
                                        <p:tav tm="100000">
                                          <p:val>
                                            <p:strVal val="#ppt_w"/>
                                          </p:val>
                                        </p:tav>
                                      </p:tavLst>
                                    </p:anim>
                                    <p:anim calcmode="lin" valueType="num">
                                      <p:cBhvr>
                                        <p:cTn id="57" dur="500" fill="hold"/>
                                        <p:tgtEl>
                                          <p:spTgt spid="24"/>
                                        </p:tgtEl>
                                        <p:attrNameLst>
                                          <p:attrName>ppt_h</p:attrName>
                                        </p:attrNameLst>
                                      </p:cBhvr>
                                      <p:tavLst>
                                        <p:tav tm="0">
                                          <p:val>
                                            <p:strVal val="#ppt_h"/>
                                          </p:val>
                                        </p:tav>
                                        <p:tav tm="100000">
                                          <p:val>
                                            <p:strVal val="#ppt_h"/>
                                          </p:val>
                                        </p:tav>
                                      </p:tavLst>
                                    </p:anim>
                                    <p:anim calcmode="lin" valueType="num">
                                      <p:cBhvr>
                                        <p:cTn id="58" dur="250" decel="50000" fill="hold">
                                          <p:stCondLst>
                                            <p:cond delay="0"/>
                                          </p:stCondLst>
                                        </p:cTn>
                                        <p:tgtEl>
                                          <p:spTgt spid="24"/>
                                        </p:tgtEl>
                                        <p:attrNameLst>
                                          <p:attrName>ppt_x</p:attrName>
                                        </p:attrNameLst>
                                      </p:cBhvr>
                                      <p:tavLst>
                                        <p:tav tm="0">
                                          <p:val>
                                            <p:strVal val="#ppt_x+.4"/>
                                          </p:val>
                                        </p:tav>
                                        <p:tav tm="100000">
                                          <p:val>
                                            <p:strVal val="#ppt_x"/>
                                          </p:val>
                                        </p:tav>
                                      </p:tavLst>
                                    </p:anim>
                                    <p:anim calcmode="lin" valueType="num">
                                      <p:cBhvr>
                                        <p:cTn id="59" dur="250" decel="50000" fill="hold">
                                          <p:stCondLst>
                                            <p:cond delay="0"/>
                                          </p:stCondLst>
                                        </p:cTn>
                                        <p:tgtEl>
                                          <p:spTgt spid="24"/>
                                        </p:tgtEl>
                                        <p:attrNameLst>
                                          <p:attrName>ppt_y</p:attrName>
                                        </p:attrNameLst>
                                      </p:cBhvr>
                                      <p:tavLst>
                                        <p:tav tm="0">
                                          <p:val>
                                            <p:strVal val="#ppt_y-.2"/>
                                          </p:val>
                                        </p:tav>
                                        <p:tav tm="100000">
                                          <p:val>
                                            <p:strVal val="#ppt_y+.1"/>
                                          </p:val>
                                        </p:tav>
                                      </p:tavLst>
                                    </p:anim>
                                    <p:anim calcmode="lin" valueType="num">
                                      <p:cBhvr>
                                        <p:cTn id="60" dur="250" accel="50000" fill="hold">
                                          <p:stCondLst>
                                            <p:cond delay="250"/>
                                          </p:stCondLst>
                                        </p:cTn>
                                        <p:tgtEl>
                                          <p:spTgt spid="24"/>
                                        </p:tgtEl>
                                        <p:attrNameLst>
                                          <p:attrName>ppt_y</p:attrName>
                                        </p:attrNameLst>
                                      </p:cBhvr>
                                      <p:tavLst>
                                        <p:tav tm="0">
                                          <p:val>
                                            <p:strVal val="#ppt_y+.1"/>
                                          </p:val>
                                        </p:tav>
                                        <p:tav tm="100000">
                                          <p:val>
                                            <p:strVal val="#ppt_y"/>
                                          </p:val>
                                        </p:tav>
                                      </p:tavLst>
                                    </p:anim>
                                    <p:animEffect transition="in" filter="fade">
                                      <p:cBhvr>
                                        <p:cTn id="61" dur="500" decel="50000">
                                          <p:stCondLst>
                                            <p:cond delay="0"/>
                                          </p:stCondLst>
                                        </p:cTn>
                                        <p:tgtEl>
                                          <p:spTgt spid="24"/>
                                        </p:tgtEl>
                                      </p:cBhvr>
                                    </p:animEffect>
                                  </p:childTnLst>
                                </p:cTn>
                              </p:par>
                              <p:par>
                                <p:cTn id="62" presetID="25" presetClass="entr" presetSubtype="0" fill="hold" nodeType="withEffect">
                                  <p:stCondLst>
                                    <p:cond delay="0"/>
                                  </p:stCondLst>
                                  <p:iterate type="lt">
                                    <p:tmPct val="0"/>
                                  </p:iterate>
                                  <p:childTnLst>
                                    <p:set>
                                      <p:cBhvr>
                                        <p:cTn id="63" dur="1" fill="hold">
                                          <p:stCondLst>
                                            <p:cond delay="0"/>
                                          </p:stCondLst>
                                        </p:cTn>
                                        <p:tgtEl>
                                          <p:spTgt spid="23"/>
                                        </p:tgtEl>
                                        <p:attrNameLst>
                                          <p:attrName>style.visibility</p:attrName>
                                        </p:attrNameLst>
                                      </p:cBhvr>
                                      <p:to>
                                        <p:strVal val="visible"/>
                                      </p:to>
                                    </p:set>
                                    <p:anim calcmode="lin" valueType="num">
                                      <p:cBhvr>
                                        <p:cTn id="64" dur="25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65" dur="25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66" dur="250" accel="50000" fill="hold">
                                          <p:stCondLst>
                                            <p:cond delay="250"/>
                                          </p:stCondLst>
                                        </p:cTn>
                                        <p:tgtEl>
                                          <p:spTgt spid="23"/>
                                        </p:tgtEl>
                                        <p:attrNameLst>
                                          <p:attrName>ppt_w</p:attrName>
                                        </p:attrNameLst>
                                      </p:cBhvr>
                                      <p:tavLst>
                                        <p:tav tm="0">
                                          <p:val>
                                            <p:strVal val="#ppt_w*.05"/>
                                          </p:val>
                                        </p:tav>
                                        <p:tav tm="100000">
                                          <p:val>
                                            <p:strVal val="#ppt_w"/>
                                          </p:val>
                                        </p:tav>
                                      </p:tavLst>
                                    </p:anim>
                                    <p:anim calcmode="lin" valueType="num">
                                      <p:cBhvr>
                                        <p:cTn id="67" dur="500" fill="hold"/>
                                        <p:tgtEl>
                                          <p:spTgt spid="23"/>
                                        </p:tgtEl>
                                        <p:attrNameLst>
                                          <p:attrName>ppt_h</p:attrName>
                                        </p:attrNameLst>
                                      </p:cBhvr>
                                      <p:tavLst>
                                        <p:tav tm="0">
                                          <p:val>
                                            <p:strVal val="#ppt_h"/>
                                          </p:val>
                                        </p:tav>
                                        <p:tav tm="100000">
                                          <p:val>
                                            <p:strVal val="#ppt_h"/>
                                          </p:val>
                                        </p:tav>
                                      </p:tavLst>
                                    </p:anim>
                                    <p:anim calcmode="lin" valueType="num">
                                      <p:cBhvr>
                                        <p:cTn id="68" dur="25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69" dur="25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70" dur="250" accel="50000" fill="hold">
                                          <p:stCondLst>
                                            <p:cond delay="250"/>
                                          </p:stCondLst>
                                        </p:cTn>
                                        <p:tgtEl>
                                          <p:spTgt spid="23"/>
                                        </p:tgtEl>
                                        <p:attrNameLst>
                                          <p:attrName>ppt_y</p:attrName>
                                        </p:attrNameLst>
                                      </p:cBhvr>
                                      <p:tavLst>
                                        <p:tav tm="0">
                                          <p:val>
                                            <p:strVal val="#ppt_y+.1"/>
                                          </p:val>
                                        </p:tav>
                                        <p:tav tm="100000">
                                          <p:val>
                                            <p:strVal val="#ppt_y"/>
                                          </p:val>
                                        </p:tav>
                                      </p:tavLst>
                                    </p:anim>
                                    <p:animEffect transition="in" filter="fade">
                                      <p:cBhvr>
                                        <p:cTn id="71" dur="500" decel="50000">
                                          <p:stCondLst>
                                            <p:cond delay="0"/>
                                          </p:stCondLst>
                                        </p:cTn>
                                        <p:tgtEl>
                                          <p:spTgt spid="23"/>
                                        </p:tgtEl>
                                      </p:cBhvr>
                                    </p:animEffect>
                                  </p:childTnLst>
                                </p:cTn>
                              </p:par>
                              <p:par>
                                <p:cTn id="72" presetID="25" presetClass="entr" presetSubtype="0" fill="hold" nodeType="withEffect">
                                  <p:stCondLst>
                                    <p:cond delay="0"/>
                                  </p:stCondLst>
                                  <p:iterate type="lt">
                                    <p:tmPct val="0"/>
                                  </p:iterate>
                                  <p:childTnLst>
                                    <p:set>
                                      <p:cBhvr>
                                        <p:cTn id="73" dur="1" fill="hold">
                                          <p:stCondLst>
                                            <p:cond delay="0"/>
                                          </p:stCondLst>
                                        </p:cTn>
                                        <p:tgtEl>
                                          <p:spTgt spid="22"/>
                                        </p:tgtEl>
                                        <p:attrNameLst>
                                          <p:attrName>style.visibility</p:attrName>
                                        </p:attrNameLst>
                                      </p:cBhvr>
                                      <p:to>
                                        <p:strVal val="visible"/>
                                      </p:to>
                                    </p:set>
                                    <p:anim calcmode="lin" valueType="num">
                                      <p:cBhvr>
                                        <p:cTn id="74" dur="250" decel="50000" fill="hold">
                                          <p:stCondLst>
                                            <p:cond delay="0"/>
                                          </p:stCondLst>
                                        </p:cTn>
                                        <p:tgtEl>
                                          <p:spTgt spid="22"/>
                                        </p:tgtEl>
                                        <p:attrNameLst>
                                          <p:attrName>style.rotation</p:attrName>
                                        </p:attrNameLst>
                                      </p:cBhvr>
                                      <p:tavLst>
                                        <p:tav tm="0">
                                          <p:val>
                                            <p:fltVal val="-90"/>
                                          </p:val>
                                        </p:tav>
                                        <p:tav tm="100000">
                                          <p:val>
                                            <p:fltVal val="0"/>
                                          </p:val>
                                        </p:tav>
                                      </p:tavLst>
                                    </p:anim>
                                    <p:anim calcmode="lin" valueType="num">
                                      <p:cBhvr>
                                        <p:cTn id="75" dur="250" decel="50000" fill="hold">
                                          <p:stCondLst>
                                            <p:cond delay="0"/>
                                          </p:stCondLst>
                                        </p:cTn>
                                        <p:tgtEl>
                                          <p:spTgt spid="22"/>
                                        </p:tgtEl>
                                        <p:attrNameLst>
                                          <p:attrName>ppt_w</p:attrName>
                                        </p:attrNameLst>
                                      </p:cBhvr>
                                      <p:tavLst>
                                        <p:tav tm="0">
                                          <p:val>
                                            <p:strVal val="#ppt_w"/>
                                          </p:val>
                                        </p:tav>
                                        <p:tav tm="100000">
                                          <p:val>
                                            <p:strVal val="#ppt_w*.05"/>
                                          </p:val>
                                        </p:tav>
                                      </p:tavLst>
                                    </p:anim>
                                    <p:anim calcmode="lin" valueType="num">
                                      <p:cBhvr>
                                        <p:cTn id="76" dur="250" accel="50000" fill="hold">
                                          <p:stCondLst>
                                            <p:cond delay="250"/>
                                          </p:stCondLst>
                                        </p:cTn>
                                        <p:tgtEl>
                                          <p:spTgt spid="22"/>
                                        </p:tgtEl>
                                        <p:attrNameLst>
                                          <p:attrName>ppt_w</p:attrName>
                                        </p:attrNameLst>
                                      </p:cBhvr>
                                      <p:tavLst>
                                        <p:tav tm="0">
                                          <p:val>
                                            <p:strVal val="#ppt_w*.05"/>
                                          </p:val>
                                        </p:tav>
                                        <p:tav tm="100000">
                                          <p:val>
                                            <p:strVal val="#ppt_w"/>
                                          </p:val>
                                        </p:tav>
                                      </p:tavLst>
                                    </p:anim>
                                    <p:anim calcmode="lin" valueType="num">
                                      <p:cBhvr>
                                        <p:cTn id="77" dur="500" fill="hold"/>
                                        <p:tgtEl>
                                          <p:spTgt spid="22"/>
                                        </p:tgtEl>
                                        <p:attrNameLst>
                                          <p:attrName>ppt_h</p:attrName>
                                        </p:attrNameLst>
                                      </p:cBhvr>
                                      <p:tavLst>
                                        <p:tav tm="0">
                                          <p:val>
                                            <p:strVal val="#ppt_h"/>
                                          </p:val>
                                        </p:tav>
                                        <p:tav tm="100000">
                                          <p:val>
                                            <p:strVal val="#ppt_h"/>
                                          </p:val>
                                        </p:tav>
                                      </p:tavLst>
                                    </p:anim>
                                    <p:anim calcmode="lin" valueType="num">
                                      <p:cBhvr>
                                        <p:cTn id="78" dur="250" decel="50000" fill="hold">
                                          <p:stCondLst>
                                            <p:cond delay="0"/>
                                          </p:stCondLst>
                                        </p:cTn>
                                        <p:tgtEl>
                                          <p:spTgt spid="22"/>
                                        </p:tgtEl>
                                        <p:attrNameLst>
                                          <p:attrName>ppt_x</p:attrName>
                                        </p:attrNameLst>
                                      </p:cBhvr>
                                      <p:tavLst>
                                        <p:tav tm="0">
                                          <p:val>
                                            <p:strVal val="#ppt_x+.4"/>
                                          </p:val>
                                        </p:tav>
                                        <p:tav tm="100000">
                                          <p:val>
                                            <p:strVal val="#ppt_x"/>
                                          </p:val>
                                        </p:tav>
                                      </p:tavLst>
                                    </p:anim>
                                    <p:anim calcmode="lin" valueType="num">
                                      <p:cBhvr>
                                        <p:cTn id="79" dur="250" decel="50000" fill="hold">
                                          <p:stCondLst>
                                            <p:cond delay="0"/>
                                          </p:stCondLst>
                                        </p:cTn>
                                        <p:tgtEl>
                                          <p:spTgt spid="22"/>
                                        </p:tgtEl>
                                        <p:attrNameLst>
                                          <p:attrName>ppt_y</p:attrName>
                                        </p:attrNameLst>
                                      </p:cBhvr>
                                      <p:tavLst>
                                        <p:tav tm="0">
                                          <p:val>
                                            <p:strVal val="#ppt_y-.2"/>
                                          </p:val>
                                        </p:tav>
                                        <p:tav tm="100000">
                                          <p:val>
                                            <p:strVal val="#ppt_y+.1"/>
                                          </p:val>
                                        </p:tav>
                                      </p:tavLst>
                                    </p:anim>
                                    <p:anim calcmode="lin" valueType="num">
                                      <p:cBhvr>
                                        <p:cTn id="80" dur="250" accel="50000" fill="hold">
                                          <p:stCondLst>
                                            <p:cond delay="250"/>
                                          </p:stCondLst>
                                        </p:cTn>
                                        <p:tgtEl>
                                          <p:spTgt spid="22"/>
                                        </p:tgtEl>
                                        <p:attrNameLst>
                                          <p:attrName>ppt_y</p:attrName>
                                        </p:attrNameLst>
                                      </p:cBhvr>
                                      <p:tavLst>
                                        <p:tav tm="0">
                                          <p:val>
                                            <p:strVal val="#ppt_y+.1"/>
                                          </p:val>
                                        </p:tav>
                                        <p:tav tm="100000">
                                          <p:val>
                                            <p:strVal val="#ppt_y"/>
                                          </p:val>
                                        </p:tav>
                                      </p:tavLst>
                                    </p:anim>
                                    <p:animEffect transition="in" filter="fade">
                                      <p:cBhvr>
                                        <p:cTn id="81" dur="500" decel="50000">
                                          <p:stCondLst>
                                            <p:cond delay="0"/>
                                          </p:stCondLst>
                                        </p:cTn>
                                        <p:tgtEl>
                                          <p:spTgt spid="22"/>
                                        </p:tgtEl>
                                      </p:cBhvr>
                                    </p:animEffect>
                                  </p:childTnLst>
                                </p:cTn>
                              </p:par>
                              <p:par>
                                <p:cTn id="82" presetID="25" presetClass="entr" presetSubtype="0" fill="hold" nodeType="withEffect">
                                  <p:stCondLst>
                                    <p:cond delay="0"/>
                                  </p:stCondLst>
                                  <p:iterate type="lt">
                                    <p:tmPct val="0"/>
                                  </p:iterate>
                                  <p:childTnLst>
                                    <p:set>
                                      <p:cBhvr>
                                        <p:cTn id="83" dur="1" fill="hold">
                                          <p:stCondLst>
                                            <p:cond delay="0"/>
                                          </p:stCondLst>
                                        </p:cTn>
                                        <p:tgtEl>
                                          <p:spTgt spid="21"/>
                                        </p:tgtEl>
                                        <p:attrNameLst>
                                          <p:attrName>style.visibility</p:attrName>
                                        </p:attrNameLst>
                                      </p:cBhvr>
                                      <p:to>
                                        <p:strVal val="visible"/>
                                      </p:to>
                                    </p:set>
                                    <p:anim calcmode="lin" valueType="num">
                                      <p:cBhvr>
                                        <p:cTn id="84" dur="250" decel="50000" fill="hold">
                                          <p:stCondLst>
                                            <p:cond delay="0"/>
                                          </p:stCondLst>
                                        </p:cTn>
                                        <p:tgtEl>
                                          <p:spTgt spid="21"/>
                                        </p:tgtEl>
                                        <p:attrNameLst>
                                          <p:attrName>style.rotation</p:attrName>
                                        </p:attrNameLst>
                                      </p:cBhvr>
                                      <p:tavLst>
                                        <p:tav tm="0">
                                          <p:val>
                                            <p:fltVal val="-90"/>
                                          </p:val>
                                        </p:tav>
                                        <p:tav tm="100000">
                                          <p:val>
                                            <p:fltVal val="0"/>
                                          </p:val>
                                        </p:tav>
                                      </p:tavLst>
                                    </p:anim>
                                    <p:anim calcmode="lin" valueType="num">
                                      <p:cBhvr>
                                        <p:cTn id="85" dur="250" decel="50000" fill="hold">
                                          <p:stCondLst>
                                            <p:cond delay="0"/>
                                          </p:stCondLst>
                                        </p:cTn>
                                        <p:tgtEl>
                                          <p:spTgt spid="21"/>
                                        </p:tgtEl>
                                        <p:attrNameLst>
                                          <p:attrName>ppt_w</p:attrName>
                                        </p:attrNameLst>
                                      </p:cBhvr>
                                      <p:tavLst>
                                        <p:tav tm="0">
                                          <p:val>
                                            <p:strVal val="#ppt_w"/>
                                          </p:val>
                                        </p:tav>
                                        <p:tav tm="100000">
                                          <p:val>
                                            <p:strVal val="#ppt_w*.05"/>
                                          </p:val>
                                        </p:tav>
                                      </p:tavLst>
                                    </p:anim>
                                    <p:anim calcmode="lin" valueType="num">
                                      <p:cBhvr>
                                        <p:cTn id="86" dur="250" accel="50000" fill="hold">
                                          <p:stCondLst>
                                            <p:cond delay="250"/>
                                          </p:stCondLst>
                                        </p:cTn>
                                        <p:tgtEl>
                                          <p:spTgt spid="21"/>
                                        </p:tgtEl>
                                        <p:attrNameLst>
                                          <p:attrName>ppt_w</p:attrName>
                                        </p:attrNameLst>
                                      </p:cBhvr>
                                      <p:tavLst>
                                        <p:tav tm="0">
                                          <p:val>
                                            <p:strVal val="#ppt_w*.05"/>
                                          </p:val>
                                        </p:tav>
                                        <p:tav tm="100000">
                                          <p:val>
                                            <p:strVal val="#ppt_w"/>
                                          </p:val>
                                        </p:tav>
                                      </p:tavLst>
                                    </p:anim>
                                    <p:anim calcmode="lin" valueType="num">
                                      <p:cBhvr>
                                        <p:cTn id="87" dur="500" fill="hold"/>
                                        <p:tgtEl>
                                          <p:spTgt spid="21"/>
                                        </p:tgtEl>
                                        <p:attrNameLst>
                                          <p:attrName>ppt_h</p:attrName>
                                        </p:attrNameLst>
                                      </p:cBhvr>
                                      <p:tavLst>
                                        <p:tav tm="0">
                                          <p:val>
                                            <p:strVal val="#ppt_h"/>
                                          </p:val>
                                        </p:tav>
                                        <p:tav tm="100000">
                                          <p:val>
                                            <p:strVal val="#ppt_h"/>
                                          </p:val>
                                        </p:tav>
                                      </p:tavLst>
                                    </p:anim>
                                    <p:anim calcmode="lin" valueType="num">
                                      <p:cBhvr>
                                        <p:cTn id="88" dur="250" decel="50000" fill="hold">
                                          <p:stCondLst>
                                            <p:cond delay="0"/>
                                          </p:stCondLst>
                                        </p:cTn>
                                        <p:tgtEl>
                                          <p:spTgt spid="21"/>
                                        </p:tgtEl>
                                        <p:attrNameLst>
                                          <p:attrName>ppt_x</p:attrName>
                                        </p:attrNameLst>
                                      </p:cBhvr>
                                      <p:tavLst>
                                        <p:tav tm="0">
                                          <p:val>
                                            <p:strVal val="#ppt_x+.4"/>
                                          </p:val>
                                        </p:tav>
                                        <p:tav tm="100000">
                                          <p:val>
                                            <p:strVal val="#ppt_x"/>
                                          </p:val>
                                        </p:tav>
                                      </p:tavLst>
                                    </p:anim>
                                    <p:anim calcmode="lin" valueType="num">
                                      <p:cBhvr>
                                        <p:cTn id="89" dur="250" decel="50000" fill="hold">
                                          <p:stCondLst>
                                            <p:cond delay="0"/>
                                          </p:stCondLst>
                                        </p:cTn>
                                        <p:tgtEl>
                                          <p:spTgt spid="21"/>
                                        </p:tgtEl>
                                        <p:attrNameLst>
                                          <p:attrName>ppt_y</p:attrName>
                                        </p:attrNameLst>
                                      </p:cBhvr>
                                      <p:tavLst>
                                        <p:tav tm="0">
                                          <p:val>
                                            <p:strVal val="#ppt_y-.2"/>
                                          </p:val>
                                        </p:tav>
                                        <p:tav tm="100000">
                                          <p:val>
                                            <p:strVal val="#ppt_y+.1"/>
                                          </p:val>
                                        </p:tav>
                                      </p:tavLst>
                                    </p:anim>
                                    <p:anim calcmode="lin" valueType="num">
                                      <p:cBhvr>
                                        <p:cTn id="90" dur="250" accel="50000" fill="hold">
                                          <p:stCondLst>
                                            <p:cond delay="250"/>
                                          </p:stCondLst>
                                        </p:cTn>
                                        <p:tgtEl>
                                          <p:spTgt spid="21"/>
                                        </p:tgtEl>
                                        <p:attrNameLst>
                                          <p:attrName>ppt_y</p:attrName>
                                        </p:attrNameLst>
                                      </p:cBhvr>
                                      <p:tavLst>
                                        <p:tav tm="0">
                                          <p:val>
                                            <p:strVal val="#ppt_y+.1"/>
                                          </p:val>
                                        </p:tav>
                                        <p:tav tm="100000">
                                          <p:val>
                                            <p:strVal val="#ppt_y"/>
                                          </p:val>
                                        </p:tav>
                                      </p:tavLst>
                                    </p:anim>
                                    <p:animEffect transition="in" filter="fade">
                                      <p:cBhvr>
                                        <p:cTn id="91" dur="500" decel="50000">
                                          <p:stCondLst>
                                            <p:cond delay="0"/>
                                          </p:stCondLst>
                                        </p:cTn>
                                        <p:tgtEl>
                                          <p:spTgt spid="21"/>
                                        </p:tgtEl>
                                      </p:cBhvr>
                                    </p:animEffect>
                                  </p:childTnLst>
                                </p:cTn>
                              </p:par>
                              <p:par>
                                <p:cTn id="92" presetID="25" presetClass="entr" presetSubtype="0" fill="hold" nodeType="withEffect">
                                  <p:stCondLst>
                                    <p:cond delay="0"/>
                                  </p:stCondLst>
                                  <p:iterate type="lt">
                                    <p:tmPct val="0"/>
                                  </p:iterate>
                                  <p:childTnLst>
                                    <p:set>
                                      <p:cBhvr>
                                        <p:cTn id="93" dur="1" fill="hold">
                                          <p:stCondLst>
                                            <p:cond delay="0"/>
                                          </p:stCondLst>
                                        </p:cTn>
                                        <p:tgtEl>
                                          <p:spTgt spid="9"/>
                                        </p:tgtEl>
                                        <p:attrNameLst>
                                          <p:attrName>style.visibility</p:attrName>
                                        </p:attrNameLst>
                                      </p:cBhvr>
                                      <p:to>
                                        <p:strVal val="visible"/>
                                      </p:to>
                                    </p:set>
                                    <p:anim calcmode="lin" valueType="num">
                                      <p:cBhvr>
                                        <p:cTn id="94" dur="25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95" dur="25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96" dur="250" accel="50000" fill="hold">
                                          <p:stCondLst>
                                            <p:cond delay="250"/>
                                          </p:stCondLst>
                                        </p:cTn>
                                        <p:tgtEl>
                                          <p:spTgt spid="9"/>
                                        </p:tgtEl>
                                        <p:attrNameLst>
                                          <p:attrName>ppt_w</p:attrName>
                                        </p:attrNameLst>
                                      </p:cBhvr>
                                      <p:tavLst>
                                        <p:tav tm="0">
                                          <p:val>
                                            <p:strVal val="#ppt_w*.05"/>
                                          </p:val>
                                        </p:tav>
                                        <p:tav tm="100000">
                                          <p:val>
                                            <p:strVal val="#ppt_w"/>
                                          </p:val>
                                        </p:tav>
                                      </p:tavLst>
                                    </p:anim>
                                    <p:anim calcmode="lin" valueType="num">
                                      <p:cBhvr>
                                        <p:cTn id="97" dur="500" fill="hold"/>
                                        <p:tgtEl>
                                          <p:spTgt spid="9"/>
                                        </p:tgtEl>
                                        <p:attrNameLst>
                                          <p:attrName>ppt_h</p:attrName>
                                        </p:attrNameLst>
                                      </p:cBhvr>
                                      <p:tavLst>
                                        <p:tav tm="0">
                                          <p:val>
                                            <p:strVal val="#ppt_h"/>
                                          </p:val>
                                        </p:tav>
                                        <p:tav tm="100000">
                                          <p:val>
                                            <p:strVal val="#ppt_h"/>
                                          </p:val>
                                        </p:tav>
                                      </p:tavLst>
                                    </p:anim>
                                    <p:anim calcmode="lin" valueType="num">
                                      <p:cBhvr>
                                        <p:cTn id="98" dur="25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99" dur="25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100" dur="250" accel="50000" fill="hold">
                                          <p:stCondLst>
                                            <p:cond delay="250"/>
                                          </p:stCondLst>
                                        </p:cTn>
                                        <p:tgtEl>
                                          <p:spTgt spid="9"/>
                                        </p:tgtEl>
                                        <p:attrNameLst>
                                          <p:attrName>ppt_y</p:attrName>
                                        </p:attrNameLst>
                                      </p:cBhvr>
                                      <p:tavLst>
                                        <p:tav tm="0">
                                          <p:val>
                                            <p:strVal val="#ppt_y+.1"/>
                                          </p:val>
                                        </p:tav>
                                        <p:tav tm="100000">
                                          <p:val>
                                            <p:strVal val="#ppt_y"/>
                                          </p:val>
                                        </p:tav>
                                      </p:tavLst>
                                    </p:anim>
                                    <p:animEffect transition="in" filter="fade">
                                      <p:cBhvr>
                                        <p:cTn id="101" dur="500" decel="50000">
                                          <p:stCondLst>
                                            <p:cond delay="0"/>
                                          </p:stCondLst>
                                        </p:cTn>
                                        <p:tgtEl>
                                          <p:spTgt spid="9"/>
                                        </p:tgtEl>
                                      </p:cBhvr>
                                    </p:animEffect>
                                  </p:childTnLst>
                                </p:cTn>
                              </p:par>
                            </p:childTnLst>
                          </p:cTn>
                        </p:par>
                        <p:par>
                          <p:cTn id="102" fill="hold">
                            <p:stCondLst>
                              <p:cond delay="1500"/>
                            </p:stCondLst>
                            <p:childTnLst>
                              <p:par>
                                <p:cTn id="103" presetID="51" presetClass="entr" presetSubtype="0" fill="hold" nodeType="afterEffect">
                                  <p:stCondLst>
                                    <p:cond delay="0"/>
                                  </p:stCondLst>
                                  <p:iterate type="lt">
                                    <p:tmPct val="0"/>
                                  </p:iterate>
                                  <p:childTnLst>
                                    <p:set>
                                      <p:cBhvr>
                                        <p:cTn id="104" dur="1" fill="hold">
                                          <p:stCondLst>
                                            <p:cond delay="0"/>
                                          </p:stCondLst>
                                        </p:cTn>
                                        <p:tgtEl>
                                          <p:spTgt spid="17"/>
                                        </p:tgtEl>
                                        <p:attrNameLst>
                                          <p:attrName>style.visibility</p:attrName>
                                        </p:attrNameLst>
                                      </p:cBhvr>
                                      <p:to>
                                        <p:strVal val="visible"/>
                                      </p:to>
                                    </p:set>
                                    <p:animEffect transition="in" filter="fade">
                                      <p:cBhvr>
                                        <p:cTn id="105" dur="193" decel="100000"/>
                                        <p:tgtEl>
                                          <p:spTgt spid="17"/>
                                        </p:tgtEl>
                                      </p:cBhvr>
                                    </p:animEffect>
                                    <p:animScale>
                                      <p:cBhvr>
                                        <p:cTn id="106" dur="193" decel="100000"/>
                                        <p:tgtEl>
                                          <p:spTgt spid="17"/>
                                        </p:tgtEl>
                                      </p:cBhvr>
                                      <p:from x="10000" y="10000"/>
                                      <p:to x="200000" y="450000"/>
                                    </p:animScale>
                                    <p:animScale>
                                      <p:cBhvr>
                                        <p:cTn id="107" dur="308" accel="100000" fill="hold">
                                          <p:stCondLst>
                                            <p:cond delay="193"/>
                                          </p:stCondLst>
                                        </p:cTn>
                                        <p:tgtEl>
                                          <p:spTgt spid="17"/>
                                        </p:tgtEl>
                                      </p:cBhvr>
                                      <p:from x="200000" y="450000"/>
                                      <p:to x="100000" y="100000"/>
                                    </p:animScale>
                                    <p:set>
                                      <p:cBhvr>
                                        <p:cTn id="108" dur="193" fill="hold"/>
                                        <p:tgtEl>
                                          <p:spTgt spid="17"/>
                                        </p:tgtEl>
                                        <p:attrNameLst>
                                          <p:attrName>ppt_x</p:attrName>
                                        </p:attrNameLst>
                                      </p:cBhvr>
                                      <p:to>
                                        <p:strVal val="(0.5)"/>
                                      </p:to>
                                    </p:set>
                                    <p:anim from="(0.5)" to="(#ppt_x)" calcmode="lin" valueType="num">
                                      <p:cBhvr>
                                        <p:cTn id="109" dur="308" accel="100000" fill="hold">
                                          <p:stCondLst>
                                            <p:cond delay="193"/>
                                          </p:stCondLst>
                                        </p:cTn>
                                        <p:tgtEl>
                                          <p:spTgt spid="17"/>
                                        </p:tgtEl>
                                        <p:attrNameLst>
                                          <p:attrName>ppt_x</p:attrName>
                                        </p:attrNameLst>
                                      </p:cBhvr>
                                    </p:anim>
                                    <p:set>
                                      <p:cBhvr>
                                        <p:cTn id="110" dur="193" fill="hold"/>
                                        <p:tgtEl>
                                          <p:spTgt spid="17"/>
                                        </p:tgtEl>
                                        <p:attrNameLst>
                                          <p:attrName>ppt_y</p:attrName>
                                        </p:attrNameLst>
                                      </p:cBhvr>
                                      <p:to>
                                        <p:strVal val="(#ppt_y+0.4)"/>
                                      </p:to>
                                    </p:set>
                                    <p:anim from="(#ppt_y+0.4)" to="(#ppt_y)" calcmode="lin" valueType="num">
                                      <p:cBhvr>
                                        <p:cTn id="111" dur="308" accel="100000" fill="hold">
                                          <p:stCondLst>
                                            <p:cond delay="193"/>
                                          </p:stCondLst>
                                        </p:cTn>
                                        <p:tgtEl>
                                          <p:spTgt spid="17"/>
                                        </p:tgtEl>
                                        <p:attrNameLst>
                                          <p:attrName>ppt_y</p:attrName>
                                        </p:attrNameLst>
                                      </p:cBhvr>
                                    </p:anim>
                                  </p:childTnLst>
                                </p:cTn>
                              </p:par>
                            </p:childTnLst>
                          </p:cTn>
                        </p:par>
                        <p:par>
                          <p:cTn id="112" fill="hold">
                            <p:stCondLst>
                              <p:cond delay="2000"/>
                            </p:stCondLst>
                            <p:childTnLst>
                              <p:par>
                                <p:cTn id="113" presetID="51" presetClass="entr" presetSubtype="0" fill="hold" nodeType="afterEffect">
                                  <p:stCondLst>
                                    <p:cond delay="0"/>
                                  </p:stCondLst>
                                  <p:iterate type="lt">
                                    <p:tmPct val="0"/>
                                  </p:iterate>
                                  <p:childTnLst>
                                    <p:set>
                                      <p:cBhvr>
                                        <p:cTn id="114" dur="1" fill="hold">
                                          <p:stCondLst>
                                            <p:cond delay="0"/>
                                          </p:stCondLst>
                                        </p:cTn>
                                        <p:tgtEl>
                                          <p:spTgt spid="26"/>
                                        </p:tgtEl>
                                        <p:attrNameLst>
                                          <p:attrName>style.visibility</p:attrName>
                                        </p:attrNameLst>
                                      </p:cBhvr>
                                      <p:to>
                                        <p:strVal val="visible"/>
                                      </p:to>
                                    </p:set>
                                    <p:animEffect transition="in" filter="fade">
                                      <p:cBhvr>
                                        <p:cTn id="115" dur="193" decel="100000"/>
                                        <p:tgtEl>
                                          <p:spTgt spid="26"/>
                                        </p:tgtEl>
                                      </p:cBhvr>
                                    </p:animEffect>
                                    <p:animScale>
                                      <p:cBhvr>
                                        <p:cTn id="116" dur="193" decel="100000"/>
                                        <p:tgtEl>
                                          <p:spTgt spid="26"/>
                                        </p:tgtEl>
                                      </p:cBhvr>
                                      <p:from x="10000" y="10000"/>
                                      <p:to x="200000" y="450000"/>
                                    </p:animScale>
                                    <p:animScale>
                                      <p:cBhvr>
                                        <p:cTn id="117" dur="308" accel="100000" fill="hold">
                                          <p:stCondLst>
                                            <p:cond delay="193"/>
                                          </p:stCondLst>
                                        </p:cTn>
                                        <p:tgtEl>
                                          <p:spTgt spid="26"/>
                                        </p:tgtEl>
                                      </p:cBhvr>
                                      <p:from x="200000" y="450000"/>
                                      <p:to x="100000" y="100000"/>
                                    </p:animScale>
                                    <p:set>
                                      <p:cBhvr>
                                        <p:cTn id="118" dur="193" fill="hold"/>
                                        <p:tgtEl>
                                          <p:spTgt spid="26"/>
                                        </p:tgtEl>
                                        <p:attrNameLst>
                                          <p:attrName>ppt_x</p:attrName>
                                        </p:attrNameLst>
                                      </p:cBhvr>
                                      <p:to>
                                        <p:strVal val="(0.5)"/>
                                      </p:to>
                                    </p:set>
                                    <p:anim from="(0.5)" to="(#ppt_x)" calcmode="lin" valueType="num">
                                      <p:cBhvr>
                                        <p:cTn id="119" dur="308" accel="100000" fill="hold">
                                          <p:stCondLst>
                                            <p:cond delay="193"/>
                                          </p:stCondLst>
                                        </p:cTn>
                                        <p:tgtEl>
                                          <p:spTgt spid="26"/>
                                        </p:tgtEl>
                                        <p:attrNameLst>
                                          <p:attrName>ppt_x</p:attrName>
                                        </p:attrNameLst>
                                      </p:cBhvr>
                                    </p:anim>
                                    <p:set>
                                      <p:cBhvr>
                                        <p:cTn id="120" dur="193" fill="hold"/>
                                        <p:tgtEl>
                                          <p:spTgt spid="26"/>
                                        </p:tgtEl>
                                        <p:attrNameLst>
                                          <p:attrName>ppt_y</p:attrName>
                                        </p:attrNameLst>
                                      </p:cBhvr>
                                      <p:to>
                                        <p:strVal val="(#ppt_y+0.4)"/>
                                      </p:to>
                                    </p:set>
                                    <p:anim from="(#ppt_y+0.4)" to="(#ppt_y)" calcmode="lin" valueType="num">
                                      <p:cBhvr>
                                        <p:cTn id="121" dur="308" accel="100000" fill="hold">
                                          <p:stCondLst>
                                            <p:cond delay="193"/>
                                          </p:stCondLst>
                                        </p:cTn>
                                        <p:tgtEl>
                                          <p:spTgt spid="26"/>
                                        </p:tgtEl>
                                        <p:attrNameLst>
                                          <p:attrName>ppt_y</p:attrName>
                                        </p:attrNameLst>
                                      </p:cBhvr>
                                    </p:anim>
                                  </p:childTnLst>
                                </p:cTn>
                              </p:par>
                            </p:childTnLst>
                          </p:cTn>
                        </p:par>
                        <p:par>
                          <p:cTn id="122" fill="hold">
                            <p:stCondLst>
                              <p:cond delay="2500"/>
                            </p:stCondLst>
                            <p:childTnLst>
                              <p:par>
                                <p:cTn id="123" presetID="51" presetClass="entr" presetSubtype="0" fill="hold" nodeType="afterEffect">
                                  <p:stCondLst>
                                    <p:cond delay="0"/>
                                  </p:stCondLst>
                                  <p:iterate type="lt">
                                    <p:tmPct val="0"/>
                                  </p:iterate>
                                  <p:childTnLst>
                                    <p:set>
                                      <p:cBhvr>
                                        <p:cTn id="124" dur="1" fill="hold">
                                          <p:stCondLst>
                                            <p:cond delay="0"/>
                                          </p:stCondLst>
                                        </p:cTn>
                                        <p:tgtEl>
                                          <p:spTgt spid="25"/>
                                        </p:tgtEl>
                                        <p:attrNameLst>
                                          <p:attrName>style.visibility</p:attrName>
                                        </p:attrNameLst>
                                      </p:cBhvr>
                                      <p:to>
                                        <p:strVal val="visible"/>
                                      </p:to>
                                    </p:set>
                                    <p:animEffect transition="in" filter="fade">
                                      <p:cBhvr>
                                        <p:cTn id="125" dur="193" decel="100000"/>
                                        <p:tgtEl>
                                          <p:spTgt spid="25"/>
                                        </p:tgtEl>
                                      </p:cBhvr>
                                    </p:animEffect>
                                    <p:animScale>
                                      <p:cBhvr>
                                        <p:cTn id="126" dur="193" decel="100000"/>
                                        <p:tgtEl>
                                          <p:spTgt spid="25"/>
                                        </p:tgtEl>
                                      </p:cBhvr>
                                      <p:from x="10000" y="10000"/>
                                      <p:to x="200000" y="450000"/>
                                    </p:animScale>
                                    <p:animScale>
                                      <p:cBhvr>
                                        <p:cTn id="127" dur="308" accel="100000" fill="hold">
                                          <p:stCondLst>
                                            <p:cond delay="193"/>
                                          </p:stCondLst>
                                        </p:cTn>
                                        <p:tgtEl>
                                          <p:spTgt spid="25"/>
                                        </p:tgtEl>
                                      </p:cBhvr>
                                      <p:from x="200000" y="450000"/>
                                      <p:to x="100000" y="100000"/>
                                    </p:animScale>
                                    <p:set>
                                      <p:cBhvr>
                                        <p:cTn id="128" dur="193" fill="hold"/>
                                        <p:tgtEl>
                                          <p:spTgt spid="25"/>
                                        </p:tgtEl>
                                        <p:attrNameLst>
                                          <p:attrName>ppt_x</p:attrName>
                                        </p:attrNameLst>
                                      </p:cBhvr>
                                      <p:to>
                                        <p:strVal val="(0.5)"/>
                                      </p:to>
                                    </p:set>
                                    <p:anim from="(0.5)" to="(#ppt_x)" calcmode="lin" valueType="num">
                                      <p:cBhvr>
                                        <p:cTn id="129" dur="308" accel="100000" fill="hold">
                                          <p:stCondLst>
                                            <p:cond delay="193"/>
                                          </p:stCondLst>
                                        </p:cTn>
                                        <p:tgtEl>
                                          <p:spTgt spid="25"/>
                                        </p:tgtEl>
                                        <p:attrNameLst>
                                          <p:attrName>ppt_x</p:attrName>
                                        </p:attrNameLst>
                                      </p:cBhvr>
                                    </p:anim>
                                    <p:set>
                                      <p:cBhvr>
                                        <p:cTn id="130" dur="193" fill="hold"/>
                                        <p:tgtEl>
                                          <p:spTgt spid="25"/>
                                        </p:tgtEl>
                                        <p:attrNameLst>
                                          <p:attrName>ppt_y</p:attrName>
                                        </p:attrNameLst>
                                      </p:cBhvr>
                                      <p:to>
                                        <p:strVal val="(#ppt_y+0.4)"/>
                                      </p:to>
                                    </p:set>
                                    <p:anim from="(#ppt_y+0.4)" to="(#ppt_y)" calcmode="lin" valueType="num">
                                      <p:cBhvr>
                                        <p:cTn id="131" dur="308" accel="100000" fill="hold">
                                          <p:stCondLst>
                                            <p:cond delay="193"/>
                                          </p:stCondLst>
                                        </p:cTn>
                                        <p:tgtEl>
                                          <p:spTgt spid="25"/>
                                        </p:tgtEl>
                                        <p:attrNameLst>
                                          <p:attrName>ppt_y</p:attrName>
                                        </p:attrNameLst>
                                      </p:cBhvr>
                                    </p:anim>
                                  </p:childTnLst>
                                </p:cTn>
                              </p:par>
                            </p:childTnLst>
                          </p:cTn>
                        </p:par>
                        <p:par>
                          <p:cTn id="132" fill="hold">
                            <p:stCondLst>
                              <p:cond delay="3000"/>
                            </p:stCondLst>
                            <p:childTnLst>
                              <p:par>
                                <p:cTn id="133" presetID="51" presetClass="entr" presetSubtype="0" fill="hold" nodeType="afterEffect">
                                  <p:stCondLst>
                                    <p:cond delay="0"/>
                                  </p:stCondLst>
                                  <p:iterate type="lt">
                                    <p:tmPct val="0"/>
                                  </p:iterate>
                                  <p:childTnLst>
                                    <p:set>
                                      <p:cBhvr>
                                        <p:cTn id="134" dur="1" fill="hold">
                                          <p:stCondLst>
                                            <p:cond delay="0"/>
                                          </p:stCondLst>
                                        </p:cTn>
                                        <p:tgtEl>
                                          <p:spTgt spid="24"/>
                                        </p:tgtEl>
                                        <p:attrNameLst>
                                          <p:attrName>style.visibility</p:attrName>
                                        </p:attrNameLst>
                                      </p:cBhvr>
                                      <p:to>
                                        <p:strVal val="visible"/>
                                      </p:to>
                                    </p:set>
                                    <p:animEffect transition="in" filter="fade">
                                      <p:cBhvr>
                                        <p:cTn id="135" dur="193" decel="100000"/>
                                        <p:tgtEl>
                                          <p:spTgt spid="24"/>
                                        </p:tgtEl>
                                      </p:cBhvr>
                                    </p:animEffect>
                                    <p:animScale>
                                      <p:cBhvr>
                                        <p:cTn id="136" dur="193" decel="100000"/>
                                        <p:tgtEl>
                                          <p:spTgt spid="24"/>
                                        </p:tgtEl>
                                      </p:cBhvr>
                                      <p:from x="10000" y="10000"/>
                                      <p:to x="200000" y="450000"/>
                                    </p:animScale>
                                    <p:animScale>
                                      <p:cBhvr>
                                        <p:cTn id="137" dur="308" accel="100000" fill="hold">
                                          <p:stCondLst>
                                            <p:cond delay="193"/>
                                          </p:stCondLst>
                                        </p:cTn>
                                        <p:tgtEl>
                                          <p:spTgt spid="24"/>
                                        </p:tgtEl>
                                      </p:cBhvr>
                                      <p:from x="200000" y="450000"/>
                                      <p:to x="100000" y="100000"/>
                                    </p:animScale>
                                    <p:set>
                                      <p:cBhvr>
                                        <p:cTn id="138" dur="193" fill="hold"/>
                                        <p:tgtEl>
                                          <p:spTgt spid="24"/>
                                        </p:tgtEl>
                                        <p:attrNameLst>
                                          <p:attrName>ppt_x</p:attrName>
                                        </p:attrNameLst>
                                      </p:cBhvr>
                                      <p:to>
                                        <p:strVal val="(0.5)"/>
                                      </p:to>
                                    </p:set>
                                    <p:anim from="(0.5)" to="(#ppt_x)" calcmode="lin" valueType="num">
                                      <p:cBhvr>
                                        <p:cTn id="139" dur="308" accel="100000" fill="hold">
                                          <p:stCondLst>
                                            <p:cond delay="193"/>
                                          </p:stCondLst>
                                        </p:cTn>
                                        <p:tgtEl>
                                          <p:spTgt spid="24"/>
                                        </p:tgtEl>
                                        <p:attrNameLst>
                                          <p:attrName>ppt_x</p:attrName>
                                        </p:attrNameLst>
                                      </p:cBhvr>
                                    </p:anim>
                                    <p:set>
                                      <p:cBhvr>
                                        <p:cTn id="140" dur="193" fill="hold"/>
                                        <p:tgtEl>
                                          <p:spTgt spid="24"/>
                                        </p:tgtEl>
                                        <p:attrNameLst>
                                          <p:attrName>ppt_y</p:attrName>
                                        </p:attrNameLst>
                                      </p:cBhvr>
                                      <p:to>
                                        <p:strVal val="(#ppt_y+0.4)"/>
                                      </p:to>
                                    </p:set>
                                    <p:anim from="(#ppt_y+0.4)" to="(#ppt_y)" calcmode="lin" valueType="num">
                                      <p:cBhvr>
                                        <p:cTn id="141" dur="308" accel="100000" fill="hold">
                                          <p:stCondLst>
                                            <p:cond delay="193"/>
                                          </p:stCondLst>
                                        </p:cTn>
                                        <p:tgtEl>
                                          <p:spTgt spid="24"/>
                                        </p:tgtEl>
                                        <p:attrNameLst>
                                          <p:attrName>ppt_y</p:attrName>
                                        </p:attrNameLst>
                                      </p:cBhvr>
                                    </p:anim>
                                  </p:childTnLst>
                                </p:cTn>
                              </p:par>
                            </p:childTnLst>
                          </p:cTn>
                        </p:par>
                        <p:par>
                          <p:cTn id="142" fill="hold">
                            <p:stCondLst>
                              <p:cond delay="3500"/>
                            </p:stCondLst>
                            <p:childTnLst>
                              <p:par>
                                <p:cTn id="143" presetID="51" presetClass="entr" presetSubtype="0" fill="hold" nodeType="afterEffect">
                                  <p:stCondLst>
                                    <p:cond delay="0"/>
                                  </p:stCondLst>
                                  <p:iterate type="lt">
                                    <p:tmPct val="0"/>
                                  </p:iterate>
                                  <p:childTnLst>
                                    <p:set>
                                      <p:cBhvr>
                                        <p:cTn id="144" dur="1" fill="hold">
                                          <p:stCondLst>
                                            <p:cond delay="0"/>
                                          </p:stCondLst>
                                        </p:cTn>
                                        <p:tgtEl>
                                          <p:spTgt spid="23"/>
                                        </p:tgtEl>
                                        <p:attrNameLst>
                                          <p:attrName>style.visibility</p:attrName>
                                        </p:attrNameLst>
                                      </p:cBhvr>
                                      <p:to>
                                        <p:strVal val="visible"/>
                                      </p:to>
                                    </p:set>
                                    <p:animEffect transition="in" filter="fade">
                                      <p:cBhvr>
                                        <p:cTn id="145" dur="193" decel="100000"/>
                                        <p:tgtEl>
                                          <p:spTgt spid="23"/>
                                        </p:tgtEl>
                                      </p:cBhvr>
                                    </p:animEffect>
                                    <p:animScale>
                                      <p:cBhvr>
                                        <p:cTn id="146" dur="193" decel="100000"/>
                                        <p:tgtEl>
                                          <p:spTgt spid="23"/>
                                        </p:tgtEl>
                                      </p:cBhvr>
                                      <p:from x="10000" y="10000"/>
                                      <p:to x="200000" y="450000"/>
                                    </p:animScale>
                                    <p:animScale>
                                      <p:cBhvr>
                                        <p:cTn id="147" dur="308" accel="100000" fill="hold">
                                          <p:stCondLst>
                                            <p:cond delay="193"/>
                                          </p:stCondLst>
                                        </p:cTn>
                                        <p:tgtEl>
                                          <p:spTgt spid="23"/>
                                        </p:tgtEl>
                                      </p:cBhvr>
                                      <p:from x="200000" y="450000"/>
                                      <p:to x="100000" y="100000"/>
                                    </p:animScale>
                                    <p:set>
                                      <p:cBhvr>
                                        <p:cTn id="148" dur="193" fill="hold"/>
                                        <p:tgtEl>
                                          <p:spTgt spid="23"/>
                                        </p:tgtEl>
                                        <p:attrNameLst>
                                          <p:attrName>ppt_x</p:attrName>
                                        </p:attrNameLst>
                                      </p:cBhvr>
                                      <p:to>
                                        <p:strVal val="(0.5)"/>
                                      </p:to>
                                    </p:set>
                                    <p:anim from="(0.5)" to="(#ppt_x)" calcmode="lin" valueType="num">
                                      <p:cBhvr>
                                        <p:cTn id="149" dur="308" accel="100000" fill="hold">
                                          <p:stCondLst>
                                            <p:cond delay="193"/>
                                          </p:stCondLst>
                                        </p:cTn>
                                        <p:tgtEl>
                                          <p:spTgt spid="23"/>
                                        </p:tgtEl>
                                        <p:attrNameLst>
                                          <p:attrName>ppt_x</p:attrName>
                                        </p:attrNameLst>
                                      </p:cBhvr>
                                    </p:anim>
                                    <p:set>
                                      <p:cBhvr>
                                        <p:cTn id="150" dur="193" fill="hold"/>
                                        <p:tgtEl>
                                          <p:spTgt spid="23"/>
                                        </p:tgtEl>
                                        <p:attrNameLst>
                                          <p:attrName>ppt_y</p:attrName>
                                        </p:attrNameLst>
                                      </p:cBhvr>
                                      <p:to>
                                        <p:strVal val="(#ppt_y+0.4)"/>
                                      </p:to>
                                    </p:set>
                                    <p:anim from="(#ppt_y+0.4)" to="(#ppt_y)" calcmode="lin" valueType="num">
                                      <p:cBhvr>
                                        <p:cTn id="151" dur="308" accel="100000" fill="hold">
                                          <p:stCondLst>
                                            <p:cond delay="193"/>
                                          </p:stCondLst>
                                        </p:cTn>
                                        <p:tgtEl>
                                          <p:spTgt spid="23"/>
                                        </p:tgtEl>
                                        <p:attrNameLst>
                                          <p:attrName>ppt_y</p:attrName>
                                        </p:attrNameLst>
                                      </p:cBhvr>
                                    </p:anim>
                                  </p:childTnLst>
                                </p:cTn>
                              </p:par>
                            </p:childTnLst>
                          </p:cTn>
                        </p:par>
                        <p:par>
                          <p:cTn id="152" fill="hold">
                            <p:stCondLst>
                              <p:cond delay="4000"/>
                            </p:stCondLst>
                            <p:childTnLst>
                              <p:par>
                                <p:cTn id="153" presetID="51" presetClass="entr" presetSubtype="0" fill="hold" nodeType="afterEffect">
                                  <p:stCondLst>
                                    <p:cond delay="0"/>
                                  </p:stCondLst>
                                  <p:iterate type="lt">
                                    <p:tmPct val="0"/>
                                  </p:iterate>
                                  <p:childTnLst>
                                    <p:set>
                                      <p:cBhvr>
                                        <p:cTn id="154" dur="1" fill="hold">
                                          <p:stCondLst>
                                            <p:cond delay="0"/>
                                          </p:stCondLst>
                                        </p:cTn>
                                        <p:tgtEl>
                                          <p:spTgt spid="22"/>
                                        </p:tgtEl>
                                        <p:attrNameLst>
                                          <p:attrName>style.visibility</p:attrName>
                                        </p:attrNameLst>
                                      </p:cBhvr>
                                      <p:to>
                                        <p:strVal val="visible"/>
                                      </p:to>
                                    </p:set>
                                    <p:animEffect transition="in" filter="fade">
                                      <p:cBhvr>
                                        <p:cTn id="155" dur="193" decel="100000"/>
                                        <p:tgtEl>
                                          <p:spTgt spid="22"/>
                                        </p:tgtEl>
                                      </p:cBhvr>
                                    </p:animEffect>
                                    <p:animScale>
                                      <p:cBhvr>
                                        <p:cTn id="156" dur="193" decel="100000"/>
                                        <p:tgtEl>
                                          <p:spTgt spid="22"/>
                                        </p:tgtEl>
                                      </p:cBhvr>
                                      <p:from x="10000" y="10000"/>
                                      <p:to x="200000" y="450000"/>
                                    </p:animScale>
                                    <p:animScale>
                                      <p:cBhvr>
                                        <p:cTn id="157" dur="308" accel="100000" fill="hold">
                                          <p:stCondLst>
                                            <p:cond delay="193"/>
                                          </p:stCondLst>
                                        </p:cTn>
                                        <p:tgtEl>
                                          <p:spTgt spid="22"/>
                                        </p:tgtEl>
                                      </p:cBhvr>
                                      <p:from x="200000" y="450000"/>
                                      <p:to x="100000" y="100000"/>
                                    </p:animScale>
                                    <p:set>
                                      <p:cBhvr>
                                        <p:cTn id="158" dur="193" fill="hold"/>
                                        <p:tgtEl>
                                          <p:spTgt spid="22"/>
                                        </p:tgtEl>
                                        <p:attrNameLst>
                                          <p:attrName>ppt_x</p:attrName>
                                        </p:attrNameLst>
                                      </p:cBhvr>
                                      <p:to>
                                        <p:strVal val="(0.5)"/>
                                      </p:to>
                                    </p:set>
                                    <p:anim from="(0.5)" to="(#ppt_x)" calcmode="lin" valueType="num">
                                      <p:cBhvr>
                                        <p:cTn id="159" dur="308" accel="100000" fill="hold">
                                          <p:stCondLst>
                                            <p:cond delay="193"/>
                                          </p:stCondLst>
                                        </p:cTn>
                                        <p:tgtEl>
                                          <p:spTgt spid="22"/>
                                        </p:tgtEl>
                                        <p:attrNameLst>
                                          <p:attrName>ppt_x</p:attrName>
                                        </p:attrNameLst>
                                      </p:cBhvr>
                                    </p:anim>
                                    <p:set>
                                      <p:cBhvr>
                                        <p:cTn id="160" dur="193" fill="hold"/>
                                        <p:tgtEl>
                                          <p:spTgt spid="22"/>
                                        </p:tgtEl>
                                        <p:attrNameLst>
                                          <p:attrName>ppt_y</p:attrName>
                                        </p:attrNameLst>
                                      </p:cBhvr>
                                      <p:to>
                                        <p:strVal val="(#ppt_y+0.4)"/>
                                      </p:to>
                                    </p:set>
                                    <p:anim from="(#ppt_y+0.4)" to="(#ppt_y)" calcmode="lin" valueType="num">
                                      <p:cBhvr>
                                        <p:cTn id="161" dur="308" accel="100000" fill="hold">
                                          <p:stCondLst>
                                            <p:cond delay="193"/>
                                          </p:stCondLst>
                                        </p:cTn>
                                        <p:tgtEl>
                                          <p:spTgt spid="22"/>
                                        </p:tgtEl>
                                        <p:attrNameLst>
                                          <p:attrName>ppt_y</p:attrName>
                                        </p:attrNameLst>
                                      </p:cBhvr>
                                    </p:anim>
                                  </p:childTnLst>
                                </p:cTn>
                              </p:par>
                            </p:childTnLst>
                          </p:cTn>
                        </p:par>
                        <p:par>
                          <p:cTn id="162" fill="hold">
                            <p:stCondLst>
                              <p:cond delay="4500"/>
                            </p:stCondLst>
                            <p:childTnLst>
                              <p:par>
                                <p:cTn id="163" presetID="51" presetClass="entr" presetSubtype="0" fill="hold" nodeType="afterEffect">
                                  <p:stCondLst>
                                    <p:cond delay="0"/>
                                  </p:stCondLst>
                                  <p:iterate type="lt">
                                    <p:tmPct val="0"/>
                                  </p:iterate>
                                  <p:childTnLst>
                                    <p:set>
                                      <p:cBhvr>
                                        <p:cTn id="164" dur="1" fill="hold">
                                          <p:stCondLst>
                                            <p:cond delay="0"/>
                                          </p:stCondLst>
                                        </p:cTn>
                                        <p:tgtEl>
                                          <p:spTgt spid="21"/>
                                        </p:tgtEl>
                                        <p:attrNameLst>
                                          <p:attrName>style.visibility</p:attrName>
                                        </p:attrNameLst>
                                      </p:cBhvr>
                                      <p:to>
                                        <p:strVal val="visible"/>
                                      </p:to>
                                    </p:set>
                                    <p:animEffect transition="in" filter="fade">
                                      <p:cBhvr>
                                        <p:cTn id="165" dur="193" decel="100000"/>
                                        <p:tgtEl>
                                          <p:spTgt spid="21"/>
                                        </p:tgtEl>
                                      </p:cBhvr>
                                    </p:animEffect>
                                    <p:animScale>
                                      <p:cBhvr>
                                        <p:cTn id="166" dur="193" decel="100000"/>
                                        <p:tgtEl>
                                          <p:spTgt spid="21"/>
                                        </p:tgtEl>
                                      </p:cBhvr>
                                      <p:from x="10000" y="10000"/>
                                      <p:to x="200000" y="450000"/>
                                    </p:animScale>
                                    <p:animScale>
                                      <p:cBhvr>
                                        <p:cTn id="167" dur="308" accel="100000" fill="hold">
                                          <p:stCondLst>
                                            <p:cond delay="193"/>
                                          </p:stCondLst>
                                        </p:cTn>
                                        <p:tgtEl>
                                          <p:spTgt spid="21"/>
                                        </p:tgtEl>
                                      </p:cBhvr>
                                      <p:from x="200000" y="450000"/>
                                      <p:to x="100000" y="100000"/>
                                    </p:animScale>
                                    <p:set>
                                      <p:cBhvr>
                                        <p:cTn id="168" dur="193" fill="hold"/>
                                        <p:tgtEl>
                                          <p:spTgt spid="21"/>
                                        </p:tgtEl>
                                        <p:attrNameLst>
                                          <p:attrName>ppt_x</p:attrName>
                                        </p:attrNameLst>
                                      </p:cBhvr>
                                      <p:to>
                                        <p:strVal val="(0.5)"/>
                                      </p:to>
                                    </p:set>
                                    <p:anim from="(0.5)" to="(#ppt_x)" calcmode="lin" valueType="num">
                                      <p:cBhvr>
                                        <p:cTn id="169" dur="308" accel="100000" fill="hold">
                                          <p:stCondLst>
                                            <p:cond delay="193"/>
                                          </p:stCondLst>
                                        </p:cTn>
                                        <p:tgtEl>
                                          <p:spTgt spid="21"/>
                                        </p:tgtEl>
                                        <p:attrNameLst>
                                          <p:attrName>ppt_x</p:attrName>
                                        </p:attrNameLst>
                                      </p:cBhvr>
                                    </p:anim>
                                    <p:set>
                                      <p:cBhvr>
                                        <p:cTn id="170" dur="193" fill="hold"/>
                                        <p:tgtEl>
                                          <p:spTgt spid="21"/>
                                        </p:tgtEl>
                                        <p:attrNameLst>
                                          <p:attrName>ppt_y</p:attrName>
                                        </p:attrNameLst>
                                      </p:cBhvr>
                                      <p:to>
                                        <p:strVal val="(#ppt_y+0.4)"/>
                                      </p:to>
                                    </p:set>
                                    <p:anim from="(#ppt_y+0.4)" to="(#ppt_y)" calcmode="lin" valueType="num">
                                      <p:cBhvr>
                                        <p:cTn id="171" dur="308" accel="100000" fill="hold">
                                          <p:stCondLst>
                                            <p:cond delay="193"/>
                                          </p:stCondLst>
                                        </p:cTn>
                                        <p:tgtEl>
                                          <p:spTgt spid="21"/>
                                        </p:tgtEl>
                                        <p:attrNameLst>
                                          <p:attrName>ppt_y</p:attrName>
                                        </p:attrNameLst>
                                      </p:cBhvr>
                                    </p:anim>
                                  </p:childTnLst>
                                </p:cTn>
                              </p:par>
                            </p:childTnLst>
                          </p:cTn>
                        </p:par>
                        <p:par>
                          <p:cTn id="172" fill="hold">
                            <p:stCondLst>
                              <p:cond delay="5000"/>
                            </p:stCondLst>
                            <p:childTnLst>
                              <p:par>
                                <p:cTn id="173" presetID="51" presetClass="entr" presetSubtype="0" fill="hold" nodeType="afterEffect">
                                  <p:stCondLst>
                                    <p:cond delay="0"/>
                                  </p:stCondLst>
                                  <p:iterate type="lt">
                                    <p:tmPct val="0"/>
                                  </p:iterate>
                                  <p:childTnLst>
                                    <p:set>
                                      <p:cBhvr>
                                        <p:cTn id="174" dur="1" fill="hold">
                                          <p:stCondLst>
                                            <p:cond delay="0"/>
                                          </p:stCondLst>
                                        </p:cTn>
                                        <p:tgtEl>
                                          <p:spTgt spid="9"/>
                                        </p:tgtEl>
                                        <p:attrNameLst>
                                          <p:attrName>style.visibility</p:attrName>
                                        </p:attrNameLst>
                                      </p:cBhvr>
                                      <p:to>
                                        <p:strVal val="visible"/>
                                      </p:to>
                                    </p:set>
                                    <p:animEffect transition="in" filter="fade">
                                      <p:cBhvr>
                                        <p:cTn id="175" dur="193" decel="100000"/>
                                        <p:tgtEl>
                                          <p:spTgt spid="9"/>
                                        </p:tgtEl>
                                      </p:cBhvr>
                                    </p:animEffect>
                                    <p:animScale>
                                      <p:cBhvr>
                                        <p:cTn id="176" dur="193" decel="100000"/>
                                        <p:tgtEl>
                                          <p:spTgt spid="9"/>
                                        </p:tgtEl>
                                      </p:cBhvr>
                                      <p:from x="10000" y="10000"/>
                                      <p:to x="200000" y="450000"/>
                                    </p:animScale>
                                    <p:animScale>
                                      <p:cBhvr>
                                        <p:cTn id="177" dur="308" accel="100000" fill="hold">
                                          <p:stCondLst>
                                            <p:cond delay="193"/>
                                          </p:stCondLst>
                                        </p:cTn>
                                        <p:tgtEl>
                                          <p:spTgt spid="9"/>
                                        </p:tgtEl>
                                      </p:cBhvr>
                                      <p:from x="200000" y="450000"/>
                                      <p:to x="100000" y="100000"/>
                                    </p:animScale>
                                    <p:set>
                                      <p:cBhvr>
                                        <p:cTn id="178" dur="193" fill="hold"/>
                                        <p:tgtEl>
                                          <p:spTgt spid="9"/>
                                        </p:tgtEl>
                                        <p:attrNameLst>
                                          <p:attrName>ppt_x</p:attrName>
                                        </p:attrNameLst>
                                      </p:cBhvr>
                                      <p:to>
                                        <p:strVal val="(0.5)"/>
                                      </p:to>
                                    </p:set>
                                    <p:anim from="(0.5)" to="(#ppt_x)" calcmode="lin" valueType="num">
                                      <p:cBhvr>
                                        <p:cTn id="179" dur="308" accel="100000" fill="hold">
                                          <p:stCondLst>
                                            <p:cond delay="193"/>
                                          </p:stCondLst>
                                        </p:cTn>
                                        <p:tgtEl>
                                          <p:spTgt spid="9"/>
                                        </p:tgtEl>
                                        <p:attrNameLst>
                                          <p:attrName>ppt_x</p:attrName>
                                        </p:attrNameLst>
                                      </p:cBhvr>
                                    </p:anim>
                                    <p:set>
                                      <p:cBhvr>
                                        <p:cTn id="180" dur="193" fill="hold"/>
                                        <p:tgtEl>
                                          <p:spTgt spid="9"/>
                                        </p:tgtEl>
                                        <p:attrNameLst>
                                          <p:attrName>ppt_y</p:attrName>
                                        </p:attrNameLst>
                                      </p:cBhvr>
                                      <p:to>
                                        <p:strVal val="(#ppt_y+0.4)"/>
                                      </p:to>
                                    </p:set>
                                    <p:anim from="(#ppt_y+0.4)" to="(#ppt_y)" calcmode="lin" valueType="num">
                                      <p:cBhvr>
                                        <p:cTn id="181" dur="308" accel="100000" fill="hold">
                                          <p:stCondLst>
                                            <p:cond delay="193"/>
                                          </p:stCondLst>
                                        </p:cTn>
                                        <p:tgtEl>
                                          <p:spTgt spid="9"/>
                                        </p:tgtEl>
                                        <p:attrNameLst>
                                          <p:attrName>ppt_y</p:attrName>
                                        </p:attrNameLst>
                                      </p:cBhvr>
                                    </p:anim>
                                  </p:childTnLst>
                                </p:cTn>
                              </p:par>
                            </p:childTnLst>
                          </p:cTn>
                        </p:par>
                        <p:par>
                          <p:cTn id="182" fill="hold">
                            <p:stCondLst>
                              <p:cond delay="5500"/>
                            </p:stCondLst>
                            <p:childTnLst>
                              <p:par>
                                <p:cTn id="183" presetID="51" presetClass="entr" presetSubtype="0" fill="hold" nodeType="afterEffect">
                                  <p:stCondLst>
                                    <p:cond delay="0"/>
                                  </p:stCondLst>
                                  <p:childTnLst>
                                    <p:set>
                                      <p:cBhvr>
                                        <p:cTn id="184" dur="1" fill="hold">
                                          <p:stCondLst>
                                            <p:cond delay="0"/>
                                          </p:stCondLst>
                                        </p:cTn>
                                        <p:tgtEl>
                                          <p:spTgt spid="36"/>
                                        </p:tgtEl>
                                        <p:attrNameLst>
                                          <p:attrName>style.visibility</p:attrName>
                                        </p:attrNameLst>
                                      </p:cBhvr>
                                      <p:to>
                                        <p:strVal val="visible"/>
                                      </p:to>
                                    </p:set>
                                    <p:animEffect transition="in" filter="fade">
                                      <p:cBhvr>
                                        <p:cTn id="185" dur="193" decel="100000"/>
                                        <p:tgtEl>
                                          <p:spTgt spid="36"/>
                                        </p:tgtEl>
                                      </p:cBhvr>
                                    </p:animEffect>
                                    <p:animScale>
                                      <p:cBhvr>
                                        <p:cTn id="186" dur="193" decel="100000"/>
                                        <p:tgtEl>
                                          <p:spTgt spid="36"/>
                                        </p:tgtEl>
                                      </p:cBhvr>
                                      <p:from x="10000" y="10000"/>
                                      <p:to x="200000" y="450000"/>
                                    </p:animScale>
                                    <p:animScale>
                                      <p:cBhvr>
                                        <p:cTn id="187" dur="308" accel="100000" fill="hold">
                                          <p:stCondLst>
                                            <p:cond delay="193"/>
                                          </p:stCondLst>
                                        </p:cTn>
                                        <p:tgtEl>
                                          <p:spTgt spid="36"/>
                                        </p:tgtEl>
                                      </p:cBhvr>
                                      <p:from x="200000" y="450000"/>
                                      <p:to x="100000" y="100000"/>
                                    </p:animScale>
                                    <p:set>
                                      <p:cBhvr>
                                        <p:cTn id="188" dur="193" fill="hold"/>
                                        <p:tgtEl>
                                          <p:spTgt spid="36"/>
                                        </p:tgtEl>
                                        <p:attrNameLst>
                                          <p:attrName>ppt_x</p:attrName>
                                        </p:attrNameLst>
                                      </p:cBhvr>
                                      <p:to>
                                        <p:strVal val="(0.5)"/>
                                      </p:to>
                                    </p:set>
                                    <p:anim from="(0.5)" to="(#ppt_x)" calcmode="lin" valueType="num">
                                      <p:cBhvr>
                                        <p:cTn id="189" dur="308" accel="100000" fill="hold">
                                          <p:stCondLst>
                                            <p:cond delay="193"/>
                                          </p:stCondLst>
                                        </p:cTn>
                                        <p:tgtEl>
                                          <p:spTgt spid="36"/>
                                        </p:tgtEl>
                                        <p:attrNameLst>
                                          <p:attrName>ppt_x</p:attrName>
                                        </p:attrNameLst>
                                      </p:cBhvr>
                                    </p:anim>
                                    <p:set>
                                      <p:cBhvr>
                                        <p:cTn id="190" dur="193" fill="hold"/>
                                        <p:tgtEl>
                                          <p:spTgt spid="36"/>
                                        </p:tgtEl>
                                        <p:attrNameLst>
                                          <p:attrName>ppt_y</p:attrName>
                                        </p:attrNameLst>
                                      </p:cBhvr>
                                      <p:to>
                                        <p:strVal val="(#ppt_y+0.4)"/>
                                      </p:to>
                                    </p:set>
                                    <p:anim from="(#ppt_y+0.4)" to="(#ppt_y)" calcmode="lin" valueType="num">
                                      <p:cBhvr>
                                        <p:cTn id="191" dur="308" accel="100000" fill="hold">
                                          <p:stCondLst>
                                            <p:cond delay="193"/>
                                          </p:stCondLst>
                                        </p:cTn>
                                        <p:tgtEl>
                                          <p:spTgt spid="36"/>
                                        </p:tgtEl>
                                        <p:attrNameLst>
                                          <p:attrName>ppt_y</p:attrName>
                                        </p:attrNameLst>
                                      </p:cBhvr>
                                    </p:anim>
                                  </p:childTnLst>
                                </p:cTn>
                              </p:par>
                            </p:childTnLst>
                          </p:cTn>
                        </p:par>
                        <p:par>
                          <p:cTn id="192" fill="hold">
                            <p:stCondLst>
                              <p:cond delay="6000"/>
                            </p:stCondLst>
                            <p:childTnLst>
                              <p:par>
                                <p:cTn id="193" presetID="51" presetClass="entr" presetSubtype="0" fill="hold" nodeType="afterEffect">
                                  <p:stCondLst>
                                    <p:cond delay="0"/>
                                  </p:stCondLst>
                                  <p:childTnLst>
                                    <p:set>
                                      <p:cBhvr>
                                        <p:cTn id="194" dur="1" fill="hold">
                                          <p:stCondLst>
                                            <p:cond delay="0"/>
                                          </p:stCondLst>
                                        </p:cTn>
                                        <p:tgtEl>
                                          <p:spTgt spid="33"/>
                                        </p:tgtEl>
                                        <p:attrNameLst>
                                          <p:attrName>style.visibility</p:attrName>
                                        </p:attrNameLst>
                                      </p:cBhvr>
                                      <p:to>
                                        <p:strVal val="visible"/>
                                      </p:to>
                                    </p:set>
                                    <p:animEffect transition="in" filter="fade">
                                      <p:cBhvr>
                                        <p:cTn id="195" dur="193" decel="100000"/>
                                        <p:tgtEl>
                                          <p:spTgt spid="33"/>
                                        </p:tgtEl>
                                      </p:cBhvr>
                                    </p:animEffect>
                                    <p:animScale>
                                      <p:cBhvr>
                                        <p:cTn id="196" dur="193" decel="100000"/>
                                        <p:tgtEl>
                                          <p:spTgt spid="33"/>
                                        </p:tgtEl>
                                      </p:cBhvr>
                                      <p:from x="10000" y="10000"/>
                                      <p:to x="200000" y="450000"/>
                                    </p:animScale>
                                    <p:animScale>
                                      <p:cBhvr>
                                        <p:cTn id="197" dur="308" accel="100000" fill="hold">
                                          <p:stCondLst>
                                            <p:cond delay="193"/>
                                          </p:stCondLst>
                                        </p:cTn>
                                        <p:tgtEl>
                                          <p:spTgt spid="33"/>
                                        </p:tgtEl>
                                      </p:cBhvr>
                                      <p:from x="200000" y="450000"/>
                                      <p:to x="100000" y="100000"/>
                                    </p:animScale>
                                    <p:set>
                                      <p:cBhvr>
                                        <p:cTn id="198" dur="193" fill="hold"/>
                                        <p:tgtEl>
                                          <p:spTgt spid="33"/>
                                        </p:tgtEl>
                                        <p:attrNameLst>
                                          <p:attrName>ppt_x</p:attrName>
                                        </p:attrNameLst>
                                      </p:cBhvr>
                                      <p:to>
                                        <p:strVal val="(0.5)"/>
                                      </p:to>
                                    </p:set>
                                    <p:anim from="(0.5)" to="(#ppt_x)" calcmode="lin" valueType="num">
                                      <p:cBhvr>
                                        <p:cTn id="199" dur="308" accel="100000" fill="hold">
                                          <p:stCondLst>
                                            <p:cond delay="193"/>
                                          </p:stCondLst>
                                        </p:cTn>
                                        <p:tgtEl>
                                          <p:spTgt spid="33"/>
                                        </p:tgtEl>
                                        <p:attrNameLst>
                                          <p:attrName>ppt_x</p:attrName>
                                        </p:attrNameLst>
                                      </p:cBhvr>
                                    </p:anim>
                                    <p:set>
                                      <p:cBhvr>
                                        <p:cTn id="200" dur="193" fill="hold"/>
                                        <p:tgtEl>
                                          <p:spTgt spid="33"/>
                                        </p:tgtEl>
                                        <p:attrNameLst>
                                          <p:attrName>ppt_y</p:attrName>
                                        </p:attrNameLst>
                                      </p:cBhvr>
                                      <p:to>
                                        <p:strVal val="(#ppt_y+0.4)"/>
                                      </p:to>
                                    </p:set>
                                    <p:anim from="(#ppt_y+0.4)" to="(#ppt_y)" calcmode="lin" valueType="num">
                                      <p:cBhvr>
                                        <p:cTn id="201" dur="308" accel="100000" fill="hold">
                                          <p:stCondLst>
                                            <p:cond delay="193"/>
                                          </p:stCondLst>
                                        </p:cTn>
                                        <p:tgtEl>
                                          <p:spTgt spid="33"/>
                                        </p:tgtEl>
                                        <p:attrNameLst>
                                          <p:attrName>ppt_y</p:attrName>
                                        </p:attrNameLst>
                                      </p:cBhvr>
                                    </p:anim>
                                  </p:childTnLst>
                                </p:cTn>
                              </p:par>
                            </p:childTnLst>
                          </p:cTn>
                        </p:par>
                        <p:par>
                          <p:cTn id="202" fill="hold">
                            <p:stCondLst>
                              <p:cond delay="6500"/>
                            </p:stCondLst>
                            <p:childTnLst>
                              <p:par>
                                <p:cTn id="203" presetID="51" presetClass="entr" presetSubtype="0" fill="hold" nodeType="afterEffect">
                                  <p:stCondLst>
                                    <p:cond delay="0"/>
                                  </p:stCondLst>
                                  <p:childTnLst>
                                    <p:set>
                                      <p:cBhvr>
                                        <p:cTn id="204" dur="1" fill="hold">
                                          <p:stCondLst>
                                            <p:cond delay="0"/>
                                          </p:stCondLst>
                                        </p:cTn>
                                        <p:tgtEl>
                                          <p:spTgt spid="34"/>
                                        </p:tgtEl>
                                        <p:attrNameLst>
                                          <p:attrName>style.visibility</p:attrName>
                                        </p:attrNameLst>
                                      </p:cBhvr>
                                      <p:to>
                                        <p:strVal val="visible"/>
                                      </p:to>
                                    </p:set>
                                    <p:animEffect transition="in" filter="fade">
                                      <p:cBhvr>
                                        <p:cTn id="205" dur="193" decel="100000"/>
                                        <p:tgtEl>
                                          <p:spTgt spid="34"/>
                                        </p:tgtEl>
                                      </p:cBhvr>
                                    </p:animEffect>
                                    <p:animScale>
                                      <p:cBhvr>
                                        <p:cTn id="206" dur="193" decel="100000"/>
                                        <p:tgtEl>
                                          <p:spTgt spid="34"/>
                                        </p:tgtEl>
                                      </p:cBhvr>
                                      <p:from x="10000" y="10000"/>
                                      <p:to x="200000" y="450000"/>
                                    </p:animScale>
                                    <p:animScale>
                                      <p:cBhvr>
                                        <p:cTn id="207" dur="308" accel="100000" fill="hold">
                                          <p:stCondLst>
                                            <p:cond delay="193"/>
                                          </p:stCondLst>
                                        </p:cTn>
                                        <p:tgtEl>
                                          <p:spTgt spid="34"/>
                                        </p:tgtEl>
                                      </p:cBhvr>
                                      <p:from x="200000" y="450000"/>
                                      <p:to x="100000" y="100000"/>
                                    </p:animScale>
                                    <p:set>
                                      <p:cBhvr>
                                        <p:cTn id="208" dur="193" fill="hold"/>
                                        <p:tgtEl>
                                          <p:spTgt spid="34"/>
                                        </p:tgtEl>
                                        <p:attrNameLst>
                                          <p:attrName>ppt_x</p:attrName>
                                        </p:attrNameLst>
                                      </p:cBhvr>
                                      <p:to>
                                        <p:strVal val="(0.5)"/>
                                      </p:to>
                                    </p:set>
                                    <p:anim from="(0.5)" to="(#ppt_x)" calcmode="lin" valueType="num">
                                      <p:cBhvr>
                                        <p:cTn id="209" dur="308" accel="100000" fill="hold">
                                          <p:stCondLst>
                                            <p:cond delay="193"/>
                                          </p:stCondLst>
                                        </p:cTn>
                                        <p:tgtEl>
                                          <p:spTgt spid="34"/>
                                        </p:tgtEl>
                                        <p:attrNameLst>
                                          <p:attrName>ppt_x</p:attrName>
                                        </p:attrNameLst>
                                      </p:cBhvr>
                                    </p:anim>
                                    <p:set>
                                      <p:cBhvr>
                                        <p:cTn id="210" dur="193" fill="hold"/>
                                        <p:tgtEl>
                                          <p:spTgt spid="34"/>
                                        </p:tgtEl>
                                        <p:attrNameLst>
                                          <p:attrName>ppt_y</p:attrName>
                                        </p:attrNameLst>
                                      </p:cBhvr>
                                      <p:to>
                                        <p:strVal val="(#ppt_y+0.4)"/>
                                      </p:to>
                                    </p:set>
                                    <p:anim from="(#ppt_y+0.4)" to="(#ppt_y)" calcmode="lin" valueType="num">
                                      <p:cBhvr>
                                        <p:cTn id="211" dur="308" accel="100000" fill="hold">
                                          <p:stCondLst>
                                            <p:cond delay="193"/>
                                          </p:stCondLst>
                                        </p:cTn>
                                        <p:tgtEl>
                                          <p:spTgt spid="34"/>
                                        </p:tgtEl>
                                        <p:attrNameLst>
                                          <p:attrName>ppt_y</p:attrName>
                                        </p:attrNameLst>
                                      </p:cBhvr>
                                    </p:anim>
                                  </p:childTnLst>
                                </p:cTn>
                              </p:par>
                            </p:childTnLst>
                          </p:cTn>
                        </p:par>
                        <p:par>
                          <p:cTn id="212" fill="hold">
                            <p:stCondLst>
                              <p:cond delay="7000"/>
                            </p:stCondLst>
                            <p:childTnLst>
                              <p:par>
                                <p:cTn id="213" presetID="51" presetClass="entr" presetSubtype="0" fill="hold" nodeType="afterEffect">
                                  <p:stCondLst>
                                    <p:cond delay="0"/>
                                  </p:stCondLst>
                                  <p:childTnLst>
                                    <p:set>
                                      <p:cBhvr>
                                        <p:cTn id="214" dur="1" fill="hold">
                                          <p:stCondLst>
                                            <p:cond delay="0"/>
                                          </p:stCondLst>
                                        </p:cTn>
                                        <p:tgtEl>
                                          <p:spTgt spid="35"/>
                                        </p:tgtEl>
                                        <p:attrNameLst>
                                          <p:attrName>style.visibility</p:attrName>
                                        </p:attrNameLst>
                                      </p:cBhvr>
                                      <p:to>
                                        <p:strVal val="visible"/>
                                      </p:to>
                                    </p:set>
                                    <p:animEffect transition="in" filter="fade">
                                      <p:cBhvr>
                                        <p:cTn id="215" dur="193" decel="100000"/>
                                        <p:tgtEl>
                                          <p:spTgt spid="35"/>
                                        </p:tgtEl>
                                      </p:cBhvr>
                                    </p:animEffect>
                                    <p:animScale>
                                      <p:cBhvr>
                                        <p:cTn id="216" dur="193" decel="100000"/>
                                        <p:tgtEl>
                                          <p:spTgt spid="35"/>
                                        </p:tgtEl>
                                      </p:cBhvr>
                                      <p:from x="10000" y="10000"/>
                                      <p:to x="200000" y="450000"/>
                                    </p:animScale>
                                    <p:animScale>
                                      <p:cBhvr>
                                        <p:cTn id="217" dur="308" accel="100000" fill="hold">
                                          <p:stCondLst>
                                            <p:cond delay="193"/>
                                          </p:stCondLst>
                                        </p:cTn>
                                        <p:tgtEl>
                                          <p:spTgt spid="35"/>
                                        </p:tgtEl>
                                      </p:cBhvr>
                                      <p:from x="200000" y="450000"/>
                                      <p:to x="100000" y="100000"/>
                                    </p:animScale>
                                    <p:set>
                                      <p:cBhvr>
                                        <p:cTn id="218" dur="193" fill="hold"/>
                                        <p:tgtEl>
                                          <p:spTgt spid="35"/>
                                        </p:tgtEl>
                                        <p:attrNameLst>
                                          <p:attrName>ppt_x</p:attrName>
                                        </p:attrNameLst>
                                      </p:cBhvr>
                                      <p:to>
                                        <p:strVal val="(0.5)"/>
                                      </p:to>
                                    </p:set>
                                    <p:anim from="(0.5)" to="(#ppt_x)" calcmode="lin" valueType="num">
                                      <p:cBhvr>
                                        <p:cTn id="219" dur="308" accel="100000" fill="hold">
                                          <p:stCondLst>
                                            <p:cond delay="193"/>
                                          </p:stCondLst>
                                        </p:cTn>
                                        <p:tgtEl>
                                          <p:spTgt spid="35"/>
                                        </p:tgtEl>
                                        <p:attrNameLst>
                                          <p:attrName>ppt_x</p:attrName>
                                        </p:attrNameLst>
                                      </p:cBhvr>
                                    </p:anim>
                                    <p:set>
                                      <p:cBhvr>
                                        <p:cTn id="220" dur="193" fill="hold"/>
                                        <p:tgtEl>
                                          <p:spTgt spid="35"/>
                                        </p:tgtEl>
                                        <p:attrNameLst>
                                          <p:attrName>ppt_y</p:attrName>
                                        </p:attrNameLst>
                                      </p:cBhvr>
                                      <p:to>
                                        <p:strVal val="(#ppt_y+0.4)"/>
                                      </p:to>
                                    </p:set>
                                    <p:anim from="(#ppt_y+0.4)" to="(#ppt_y)" calcmode="lin" valueType="num">
                                      <p:cBhvr>
                                        <p:cTn id="221" dur="308" accel="100000" fill="hold">
                                          <p:stCondLst>
                                            <p:cond delay="193"/>
                                          </p:stCondLst>
                                        </p:cTn>
                                        <p:tgtEl>
                                          <p:spTgt spid="35"/>
                                        </p:tgtEl>
                                        <p:attrNameLst>
                                          <p:attrName>ppt_y</p:attrName>
                                        </p:attrNameLst>
                                      </p:cBhvr>
                                    </p:anim>
                                  </p:childTnLst>
                                </p:cTn>
                              </p:par>
                            </p:childTnLst>
                          </p:cTn>
                        </p:par>
                        <p:par>
                          <p:cTn id="222" fill="hold">
                            <p:stCondLst>
                              <p:cond delay="7500"/>
                            </p:stCondLst>
                            <p:childTnLst>
                              <p:par>
                                <p:cTn id="223" presetID="51" presetClass="entr" presetSubtype="0" fill="hold" nodeType="afterEffect">
                                  <p:stCondLst>
                                    <p:cond delay="0"/>
                                  </p:stCondLst>
                                  <p:childTnLst>
                                    <p:set>
                                      <p:cBhvr>
                                        <p:cTn id="224" dur="1" fill="hold">
                                          <p:stCondLst>
                                            <p:cond delay="0"/>
                                          </p:stCondLst>
                                        </p:cTn>
                                        <p:tgtEl>
                                          <p:spTgt spid="18"/>
                                        </p:tgtEl>
                                        <p:attrNameLst>
                                          <p:attrName>style.visibility</p:attrName>
                                        </p:attrNameLst>
                                      </p:cBhvr>
                                      <p:to>
                                        <p:strVal val="visible"/>
                                      </p:to>
                                    </p:set>
                                    <p:animEffect transition="in" filter="fade">
                                      <p:cBhvr>
                                        <p:cTn id="225" dur="193" decel="100000"/>
                                        <p:tgtEl>
                                          <p:spTgt spid="18"/>
                                        </p:tgtEl>
                                      </p:cBhvr>
                                    </p:animEffect>
                                    <p:animScale>
                                      <p:cBhvr>
                                        <p:cTn id="226" dur="193" decel="100000"/>
                                        <p:tgtEl>
                                          <p:spTgt spid="18"/>
                                        </p:tgtEl>
                                      </p:cBhvr>
                                      <p:from x="10000" y="10000"/>
                                      <p:to x="200000" y="450000"/>
                                    </p:animScale>
                                    <p:animScale>
                                      <p:cBhvr>
                                        <p:cTn id="227" dur="308" accel="100000" fill="hold">
                                          <p:stCondLst>
                                            <p:cond delay="193"/>
                                          </p:stCondLst>
                                        </p:cTn>
                                        <p:tgtEl>
                                          <p:spTgt spid="18"/>
                                        </p:tgtEl>
                                      </p:cBhvr>
                                      <p:from x="200000" y="450000"/>
                                      <p:to x="100000" y="100000"/>
                                    </p:animScale>
                                    <p:set>
                                      <p:cBhvr>
                                        <p:cTn id="228" dur="193" fill="hold"/>
                                        <p:tgtEl>
                                          <p:spTgt spid="18"/>
                                        </p:tgtEl>
                                        <p:attrNameLst>
                                          <p:attrName>ppt_x</p:attrName>
                                        </p:attrNameLst>
                                      </p:cBhvr>
                                      <p:to>
                                        <p:strVal val="(0.5)"/>
                                      </p:to>
                                    </p:set>
                                    <p:anim from="(0.5)" to="(#ppt_x)" calcmode="lin" valueType="num">
                                      <p:cBhvr>
                                        <p:cTn id="229" dur="308" accel="100000" fill="hold">
                                          <p:stCondLst>
                                            <p:cond delay="193"/>
                                          </p:stCondLst>
                                        </p:cTn>
                                        <p:tgtEl>
                                          <p:spTgt spid="18"/>
                                        </p:tgtEl>
                                        <p:attrNameLst>
                                          <p:attrName>ppt_x</p:attrName>
                                        </p:attrNameLst>
                                      </p:cBhvr>
                                    </p:anim>
                                    <p:set>
                                      <p:cBhvr>
                                        <p:cTn id="230" dur="193" fill="hold"/>
                                        <p:tgtEl>
                                          <p:spTgt spid="18"/>
                                        </p:tgtEl>
                                        <p:attrNameLst>
                                          <p:attrName>ppt_y</p:attrName>
                                        </p:attrNameLst>
                                      </p:cBhvr>
                                      <p:to>
                                        <p:strVal val="(#ppt_y+0.4)"/>
                                      </p:to>
                                    </p:set>
                                    <p:anim from="(#ppt_y+0.4)" to="(#ppt_y)" calcmode="lin" valueType="num">
                                      <p:cBhvr>
                                        <p:cTn id="231" dur="308" accel="100000" fill="hold">
                                          <p:stCondLst>
                                            <p:cond delay="193"/>
                                          </p:stCondLst>
                                        </p:cTn>
                                        <p:tgtEl>
                                          <p:spTgt spid="18"/>
                                        </p:tgtEl>
                                        <p:attrNameLst>
                                          <p:attrName>ppt_y</p:attrName>
                                        </p:attrNameLst>
                                      </p:cBhvr>
                                    </p:anim>
                                  </p:childTnLst>
                                </p:cTn>
                              </p:par>
                            </p:childTnLst>
                          </p:cTn>
                        </p:par>
                        <p:par>
                          <p:cTn id="232" fill="hold">
                            <p:stCondLst>
                              <p:cond delay="8000"/>
                            </p:stCondLst>
                            <p:childTnLst>
                              <p:par>
                                <p:cTn id="233" presetID="51" presetClass="entr" presetSubtype="0" fill="hold" nodeType="afterEffect">
                                  <p:stCondLst>
                                    <p:cond delay="0"/>
                                  </p:stCondLst>
                                  <p:childTnLst>
                                    <p:set>
                                      <p:cBhvr>
                                        <p:cTn id="234" dur="1" fill="hold">
                                          <p:stCondLst>
                                            <p:cond delay="0"/>
                                          </p:stCondLst>
                                        </p:cTn>
                                        <p:tgtEl>
                                          <p:spTgt spid="19"/>
                                        </p:tgtEl>
                                        <p:attrNameLst>
                                          <p:attrName>style.visibility</p:attrName>
                                        </p:attrNameLst>
                                      </p:cBhvr>
                                      <p:to>
                                        <p:strVal val="visible"/>
                                      </p:to>
                                    </p:set>
                                    <p:animEffect transition="in" filter="fade">
                                      <p:cBhvr>
                                        <p:cTn id="235" dur="193" decel="100000"/>
                                        <p:tgtEl>
                                          <p:spTgt spid="19"/>
                                        </p:tgtEl>
                                      </p:cBhvr>
                                    </p:animEffect>
                                    <p:animScale>
                                      <p:cBhvr>
                                        <p:cTn id="236" dur="193" decel="100000"/>
                                        <p:tgtEl>
                                          <p:spTgt spid="19"/>
                                        </p:tgtEl>
                                      </p:cBhvr>
                                      <p:from x="10000" y="10000"/>
                                      <p:to x="200000" y="450000"/>
                                    </p:animScale>
                                    <p:animScale>
                                      <p:cBhvr>
                                        <p:cTn id="237" dur="308" accel="100000" fill="hold">
                                          <p:stCondLst>
                                            <p:cond delay="193"/>
                                          </p:stCondLst>
                                        </p:cTn>
                                        <p:tgtEl>
                                          <p:spTgt spid="19"/>
                                        </p:tgtEl>
                                      </p:cBhvr>
                                      <p:from x="200000" y="450000"/>
                                      <p:to x="100000" y="100000"/>
                                    </p:animScale>
                                    <p:set>
                                      <p:cBhvr>
                                        <p:cTn id="238" dur="193" fill="hold"/>
                                        <p:tgtEl>
                                          <p:spTgt spid="19"/>
                                        </p:tgtEl>
                                        <p:attrNameLst>
                                          <p:attrName>ppt_x</p:attrName>
                                        </p:attrNameLst>
                                      </p:cBhvr>
                                      <p:to>
                                        <p:strVal val="(0.5)"/>
                                      </p:to>
                                    </p:set>
                                    <p:anim from="(0.5)" to="(#ppt_x)" calcmode="lin" valueType="num">
                                      <p:cBhvr>
                                        <p:cTn id="239" dur="308" accel="100000" fill="hold">
                                          <p:stCondLst>
                                            <p:cond delay="193"/>
                                          </p:stCondLst>
                                        </p:cTn>
                                        <p:tgtEl>
                                          <p:spTgt spid="19"/>
                                        </p:tgtEl>
                                        <p:attrNameLst>
                                          <p:attrName>ppt_x</p:attrName>
                                        </p:attrNameLst>
                                      </p:cBhvr>
                                    </p:anim>
                                    <p:set>
                                      <p:cBhvr>
                                        <p:cTn id="240" dur="193" fill="hold"/>
                                        <p:tgtEl>
                                          <p:spTgt spid="19"/>
                                        </p:tgtEl>
                                        <p:attrNameLst>
                                          <p:attrName>ppt_y</p:attrName>
                                        </p:attrNameLst>
                                      </p:cBhvr>
                                      <p:to>
                                        <p:strVal val="(#ppt_y+0.4)"/>
                                      </p:to>
                                    </p:set>
                                    <p:anim from="(#ppt_y+0.4)" to="(#ppt_y)" calcmode="lin" valueType="num">
                                      <p:cBhvr>
                                        <p:cTn id="241" dur="308" accel="100000" fill="hold">
                                          <p:stCondLst>
                                            <p:cond delay="193"/>
                                          </p:stCondLst>
                                        </p:cTn>
                                        <p:tgtEl>
                                          <p:spTgt spid="19"/>
                                        </p:tgtEl>
                                        <p:attrNameLst>
                                          <p:attrName>ppt_y</p:attrName>
                                        </p:attrNameLst>
                                      </p:cBhvr>
                                    </p:anim>
                                  </p:childTnLst>
                                </p:cTn>
                              </p:par>
                            </p:childTnLst>
                          </p:cTn>
                        </p:par>
                        <p:par>
                          <p:cTn id="242" fill="hold">
                            <p:stCondLst>
                              <p:cond delay="8500"/>
                            </p:stCondLst>
                            <p:childTnLst>
                              <p:par>
                                <p:cTn id="243" presetID="51" presetClass="entr" presetSubtype="0" fill="hold" nodeType="afterEffect">
                                  <p:stCondLst>
                                    <p:cond delay="0"/>
                                  </p:stCondLst>
                                  <p:childTnLst>
                                    <p:set>
                                      <p:cBhvr>
                                        <p:cTn id="244" dur="1" fill="hold">
                                          <p:stCondLst>
                                            <p:cond delay="0"/>
                                          </p:stCondLst>
                                        </p:cTn>
                                        <p:tgtEl>
                                          <p:spTgt spid="20"/>
                                        </p:tgtEl>
                                        <p:attrNameLst>
                                          <p:attrName>style.visibility</p:attrName>
                                        </p:attrNameLst>
                                      </p:cBhvr>
                                      <p:to>
                                        <p:strVal val="visible"/>
                                      </p:to>
                                    </p:set>
                                    <p:animEffect transition="in" filter="fade">
                                      <p:cBhvr>
                                        <p:cTn id="245" dur="193" decel="100000"/>
                                        <p:tgtEl>
                                          <p:spTgt spid="20"/>
                                        </p:tgtEl>
                                      </p:cBhvr>
                                    </p:animEffect>
                                    <p:animScale>
                                      <p:cBhvr>
                                        <p:cTn id="246" dur="193" decel="100000"/>
                                        <p:tgtEl>
                                          <p:spTgt spid="20"/>
                                        </p:tgtEl>
                                      </p:cBhvr>
                                      <p:from x="10000" y="10000"/>
                                      <p:to x="200000" y="450000"/>
                                    </p:animScale>
                                    <p:animScale>
                                      <p:cBhvr>
                                        <p:cTn id="247" dur="308" accel="100000" fill="hold">
                                          <p:stCondLst>
                                            <p:cond delay="193"/>
                                          </p:stCondLst>
                                        </p:cTn>
                                        <p:tgtEl>
                                          <p:spTgt spid="20"/>
                                        </p:tgtEl>
                                      </p:cBhvr>
                                      <p:from x="200000" y="450000"/>
                                      <p:to x="100000" y="100000"/>
                                    </p:animScale>
                                    <p:set>
                                      <p:cBhvr>
                                        <p:cTn id="248" dur="193" fill="hold"/>
                                        <p:tgtEl>
                                          <p:spTgt spid="20"/>
                                        </p:tgtEl>
                                        <p:attrNameLst>
                                          <p:attrName>ppt_x</p:attrName>
                                        </p:attrNameLst>
                                      </p:cBhvr>
                                      <p:to>
                                        <p:strVal val="(0.5)"/>
                                      </p:to>
                                    </p:set>
                                    <p:anim from="(0.5)" to="(#ppt_x)" calcmode="lin" valueType="num">
                                      <p:cBhvr>
                                        <p:cTn id="249" dur="308" accel="100000" fill="hold">
                                          <p:stCondLst>
                                            <p:cond delay="193"/>
                                          </p:stCondLst>
                                        </p:cTn>
                                        <p:tgtEl>
                                          <p:spTgt spid="20"/>
                                        </p:tgtEl>
                                        <p:attrNameLst>
                                          <p:attrName>ppt_x</p:attrName>
                                        </p:attrNameLst>
                                      </p:cBhvr>
                                    </p:anim>
                                    <p:set>
                                      <p:cBhvr>
                                        <p:cTn id="250" dur="193" fill="hold"/>
                                        <p:tgtEl>
                                          <p:spTgt spid="20"/>
                                        </p:tgtEl>
                                        <p:attrNameLst>
                                          <p:attrName>ppt_y</p:attrName>
                                        </p:attrNameLst>
                                      </p:cBhvr>
                                      <p:to>
                                        <p:strVal val="(#ppt_y+0.4)"/>
                                      </p:to>
                                    </p:set>
                                    <p:anim from="(#ppt_y+0.4)" to="(#ppt_y)" calcmode="lin" valueType="num">
                                      <p:cBhvr>
                                        <p:cTn id="251" dur="308" accel="100000" fill="hold">
                                          <p:stCondLst>
                                            <p:cond delay="193"/>
                                          </p:stCondLst>
                                        </p:cTn>
                                        <p:tgtEl>
                                          <p:spTgt spid="20"/>
                                        </p:tgtEl>
                                        <p:attrNameLst>
                                          <p:attrName>ppt_y</p:attrName>
                                        </p:attrNameLst>
                                      </p:cBhvr>
                                    </p:anim>
                                  </p:childTnLst>
                                </p:cTn>
                              </p:par>
                            </p:childTnLst>
                          </p:cTn>
                        </p:par>
                        <p:par>
                          <p:cTn id="252" fill="hold">
                            <p:stCondLst>
                              <p:cond delay="9000"/>
                            </p:stCondLst>
                            <p:childTnLst>
                              <p:par>
                                <p:cTn id="253" presetID="51" presetClass="entr" presetSubtype="0" fill="hold" nodeType="afterEffect">
                                  <p:stCondLst>
                                    <p:cond delay="0"/>
                                  </p:stCondLst>
                                  <p:childTnLst>
                                    <p:set>
                                      <p:cBhvr>
                                        <p:cTn id="254" dur="1" fill="hold">
                                          <p:stCondLst>
                                            <p:cond delay="0"/>
                                          </p:stCondLst>
                                        </p:cTn>
                                        <p:tgtEl>
                                          <p:spTgt spid="10"/>
                                        </p:tgtEl>
                                        <p:attrNameLst>
                                          <p:attrName>style.visibility</p:attrName>
                                        </p:attrNameLst>
                                      </p:cBhvr>
                                      <p:to>
                                        <p:strVal val="visible"/>
                                      </p:to>
                                    </p:set>
                                    <p:animEffect transition="in" filter="fade">
                                      <p:cBhvr>
                                        <p:cTn id="255" dur="193" decel="100000"/>
                                        <p:tgtEl>
                                          <p:spTgt spid="10"/>
                                        </p:tgtEl>
                                      </p:cBhvr>
                                    </p:animEffect>
                                    <p:animScale>
                                      <p:cBhvr>
                                        <p:cTn id="256" dur="193" decel="100000"/>
                                        <p:tgtEl>
                                          <p:spTgt spid="10"/>
                                        </p:tgtEl>
                                      </p:cBhvr>
                                      <p:from x="10000" y="10000"/>
                                      <p:to x="200000" y="450000"/>
                                    </p:animScale>
                                    <p:animScale>
                                      <p:cBhvr>
                                        <p:cTn id="257" dur="308" accel="100000" fill="hold">
                                          <p:stCondLst>
                                            <p:cond delay="193"/>
                                          </p:stCondLst>
                                        </p:cTn>
                                        <p:tgtEl>
                                          <p:spTgt spid="10"/>
                                        </p:tgtEl>
                                      </p:cBhvr>
                                      <p:from x="200000" y="450000"/>
                                      <p:to x="100000" y="100000"/>
                                    </p:animScale>
                                    <p:set>
                                      <p:cBhvr>
                                        <p:cTn id="258" dur="193" fill="hold"/>
                                        <p:tgtEl>
                                          <p:spTgt spid="10"/>
                                        </p:tgtEl>
                                        <p:attrNameLst>
                                          <p:attrName>ppt_x</p:attrName>
                                        </p:attrNameLst>
                                      </p:cBhvr>
                                      <p:to>
                                        <p:strVal val="(0.5)"/>
                                      </p:to>
                                    </p:set>
                                    <p:anim from="(0.5)" to="(#ppt_x)" calcmode="lin" valueType="num">
                                      <p:cBhvr>
                                        <p:cTn id="259" dur="308" accel="100000" fill="hold">
                                          <p:stCondLst>
                                            <p:cond delay="193"/>
                                          </p:stCondLst>
                                        </p:cTn>
                                        <p:tgtEl>
                                          <p:spTgt spid="10"/>
                                        </p:tgtEl>
                                        <p:attrNameLst>
                                          <p:attrName>ppt_x</p:attrName>
                                        </p:attrNameLst>
                                      </p:cBhvr>
                                    </p:anim>
                                    <p:set>
                                      <p:cBhvr>
                                        <p:cTn id="260" dur="193" fill="hold"/>
                                        <p:tgtEl>
                                          <p:spTgt spid="10"/>
                                        </p:tgtEl>
                                        <p:attrNameLst>
                                          <p:attrName>ppt_y</p:attrName>
                                        </p:attrNameLst>
                                      </p:cBhvr>
                                      <p:to>
                                        <p:strVal val="(#ppt_y+0.4)"/>
                                      </p:to>
                                    </p:set>
                                    <p:anim from="(#ppt_y+0.4)" to="(#ppt_y)" calcmode="lin" valueType="num">
                                      <p:cBhvr>
                                        <p:cTn id="261" dur="308" accel="100000" fill="hold">
                                          <p:stCondLst>
                                            <p:cond delay="193"/>
                                          </p:stCondLst>
                                        </p:cTn>
                                        <p:tgtEl>
                                          <p:spTgt spid="10"/>
                                        </p:tgtEl>
                                        <p:attrNameLst>
                                          <p:attrName>ppt_y</p:attrName>
                                        </p:attrNameLst>
                                      </p:cBhvr>
                                    </p:anim>
                                  </p:childTnLst>
                                </p:cTn>
                              </p:par>
                            </p:childTnLst>
                          </p:cTn>
                        </p:par>
                        <p:par>
                          <p:cTn id="262" fill="hold">
                            <p:stCondLst>
                              <p:cond delay="9500"/>
                            </p:stCondLst>
                            <p:childTnLst>
                              <p:par>
                                <p:cTn id="263" presetID="51" presetClass="entr" presetSubtype="0" fill="hold" nodeType="afterEffect">
                                  <p:stCondLst>
                                    <p:cond delay="0"/>
                                  </p:stCondLst>
                                  <p:childTnLst>
                                    <p:set>
                                      <p:cBhvr>
                                        <p:cTn id="264" dur="1" fill="hold">
                                          <p:stCondLst>
                                            <p:cond delay="0"/>
                                          </p:stCondLst>
                                        </p:cTn>
                                        <p:tgtEl>
                                          <p:spTgt spid="32"/>
                                        </p:tgtEl>
                                        <p:attrNameLst>
                                          <p:attrName>style.visibility</p:attrName>
                                        </p:attrNameLst>
                                      </p:cBhvr>
                                      <p:to>
                                        <p:strVal val="visible"/>
                                      </p:to>
                                    </p:set>
                                    <p:animEffect transition="in" filter="fade">
                                      <p:cBhvr>
                                        <p:cTn id="265" dur="193" decel="100000"/>
                                        <p:tgtEl>
                                          <p:spTgt spid="32"/>
                                        </p:tgtEl>
                                      </p:cBhvr>
                                    </p:animEffect>
                                    <p:animScale>
                                      <p:cBhvr>
                                        <p:cTn id="266" dur="193" decel="100000"/>
                                        <p:tgtEl>
                                          <p:spTgt spid="32"/>
                                        </p:tgtEl>
                                      </p:cBhvr>
                                      <p:from x="10000" y="10000"/>
                                      <p:to x="200000" y="450000"/>
                                    </p:animScale>
                                    <p:animScale>
                                      <p:cBhvr>
                                        <p:cTn id="267" dur="308" accel="100000" fill="hold">
                                          <p:stCondLst>
                                            <p:cond delay="193"/>
                                          </p:stCondLst>
                                        </p:cTn>
                                        <p:tgtEl>
                                          <p:spTgt spid="32"/>
                                        </p:tgtEl>
                                      </p:cBhvr>
                                      <p:from x="200000" y="450000"/>
                                      <p:to x="100000" y="100000"/>
                                    </p:animScale>
                                    <p:set>
                                      <p:cBhvr>
                                        <p:cTn id="268" dur="193" fill="hold"/>
                                        <p:tgtEl>
                                          <p:spTgt spid="32"/>
                                        </p:tgtEl>
                                        <p:attrNameLst>
                                          <p:attrName>ppt_x</p:attrName>
                                        </p:attrNameLst>
                                      </p:cBhvr>
                                      <p:to>
                                        <p:strVal val="(0.5)"/>
                                      </p:to>
                                    </p:set>
                                    <p:anim from="(0.5)" to="(#ppt_x)" calcmode="lin" valueType="num">
                                      <p:cBhvr>
                                        <p:cTn id="269" dur="308" accel="100000" fill="hold">
                                          <p:stCondLst>
                                            <p:cond delay="193"/>
                                          </p:stCondLst>
                                        </p:cTn>
                                        <p:tgtEl>
                                          <p:spTgt spid="32"/>
                                        </p:tgtEl>
                                        <p:attrNameLst>
                                          <p:attrName>ppt_x</p:attrName>
                                        </p:attrNameLst>
                                      </p:cBhvr>
                                    </p:anim>
                                    <p:set>
                                      <p:cBhvr>
                                        <p:cTn id="270" dur="193" fill="hold"/>
                                        <p:tgtEl>
                                          <p:spTgt spid="32"/>
                                        </p:tgtEl>
                                        <p:attrNameLst>
                                          <p:attrName>ppt_y</p:attrName>
                                        </p:attrNameLst>
                                      </p:cBhvr>
                                      <p:to>
                                        <p:strVal val="(#ppt_y+0.4)"/>
                                      </p:to>
                                    </p:set>
                                    <p:anim from="(#ppt_y+0.4)" to="(#ppt_y)" calcmode="lin" valueType="num">
                                      <p:cBhvr>
                                        <p:cTn id="271" dur="308" accel="100000" fill="hold">
                                          <p:stCondLst>
                                            <p:cond delay="193"/>
                                          </p:stCondLst>
                                        </p:cTn>
                                        <p:tgtEl>
                                          <p:spTgt spid="32"/>
                                        </p:tgtEl>
                                        <p:attrNameLst>
                                          <p:attrName>ppt_y</p:attrName>
                                        </p:attrNameLst>
                                      </p:cBhvr>
                                    </p:anim>
                                  </p:childTnLst>
                                </p:cTn>
                              </p:par>
                            </p:childTnLst>
                          </p:cTn>
                        </p:par>
                        <p:par>
                          <p:cTn id="272" fill="hold">
                            <p:stCondLst>
                              <p:cond delay="10000"/>
                            </p:stCondLst>
                            <p:childTnLst>
                              <p:par>
                                <p:cTn id="273" presetID="51" presetClass="entr" presetSubtype="0" fill="hold" nodeType="afterEffect">
                                  <p:stCondLst>
                                    <p:cond delay="0"/>
                                  </p:stCondLst>
                                  <p:childTnLst>
                                    <p:set>
                                      <p:cBhvr>
                                        <p:cTn id="274" dur="1" fill="hold">
                                          <p:stCondLst>
                                            <p:cond delay="0"/>
                                          </p:stCondLst>
                                        </p:cTn>
                                        <p:tgtEl>
                                          <p:spTgt spid="31"/>
                                        </p:tgtEl>
                                        <p:attrNameLst>
                                          <p:attrName>style.visibility</p:attrName>
                                        </p:attrNameLst>
                                      </p:cBhvr>
                                      <p:to>
                                        <p:strVal val="visible"/>
                                      </p:to>
                                    </p:set>
                                    <p:animEffect transition="in" filter="fade">
                                      <p:cBhvr>
                                        <p:cTn id="275" dur="193" decel="100000"/>
                                        <p:tgtEl>
                                          <p:spTgt spid="31"/>
                                        </p:tgtEl>
                                      </p:cBhvr>
                                    </p:animEffect>
                                    <p:animScale>
                                      <p:cBhvr>
                                        <p:cTn id="276" dur="193" decel="100000"/>
                                        <p:tgtEl>
                                          <p:spTgt spid="31"/>
                                        </p:tgtEl>
                                      </p:cBhvr>
                                      <p:from x="10000" y="10000"/>
                                      <p:to x="200000" y="450000"/>
                                    </p:animScale>
                                    <p:animScale>
                                      <p:cBhvr>
                                        <p:cTn id="277" dur="308" accel="100000" fill="hold">
                                          <p:stCondLst>
                                            <p:cond delay="193"/>
                                          </p:stCondLst>
                                        </p:cTn>
                                        <p:tgtEl>
                                          <p:spTgt spid="31"/>
                                        </p:tgtEl>
                                      </p:cBhvr>
                                      <p:from x="200000" y="450000"/>
                                      <p:to x="100000" y="100000"/>
                                    </p:animScale>
                                    <p:set>
                                      <p:cBhvr>
                                        <p:cTn id="278" dur="193" fill="hold"/>
                                        <p:tgtEl>
                                          <p:spTgt spid="31"/>
                                        </p:tgtEl>
                                        <p:attrNameLst>
                                          <p:attrName>ppt_x</p:attrName>
                                        </p:attrNameLst>
                                      </p:cBhvr>
                                      <p:to>
                                        <p:strVal val="(0.5)"/>
                                      </p:to>
                                    </p:set>
                                    <p:anim from="(0.5)" to="(#ppt_x)" calcmode="lin" valueType="num">
                                      <p:cBhvr>
                                        <p:cTn id="279" dur="308" accel="100000" fill="hold">
                                          <p:stCondLst>
                                            <p:cond delay="193"/>
                                          </p:stCondLst>
                                        </p:cTn>
                                        <p:tgtEl>
                                          <p:spTgt spid="31"/>
                                        </p:tgtEl>
                                        <p:attrNameLst>
                                          <p:attrName>ppt_x</p:attrName>
                                        </p:attrNameLst>
                                      </p:cBhvr>
                                    </p:anim>
                                    <p:set>
                                      <p:cBhvr>
                                        <p:cTn id="280" dur="193" fill="hold"/>
                                        <p:tgtEl>
                                          <p:spTgt spid="31"/>
                                        </p:tgtEl>
                                        <p:attrNameLst>
                                          <p:attrName>ppt_y</p:attrName>
                                        </p:attrNameLst>
                                      </p:cBhvr>
                                      <p:to>
                                        <p:strVal val="(#ppt_y+0.4)"/>
                                      </p:to>
                                    </p:set>
                                    <p:anim from="(#ppt_y+0.4)" to="(#ppt_y)" calcmode="lin" valueType="num">
                                      <p:cBhvr>
                                        <p:cTn id="281" dur="308" accel="100000" fill="hold">
                                          <p:stCondLst>
                                            <p:cond delay="193"/>
                                          </p:stCondLst>
                                        </p:cTn>
                                        <p:tgtEl>
                                          <p:spTgt spid="31"/>
                                        </p:tgtEl>
                                        <p:attrNameLst>
                                          <p:attrName>ppt_y</p:attrName>
                                        </p:attrNameLst>
                                      </p:cBhvr>
                                    </p:anim>
                                  </p:childTnLst>
                                </p:cTn>
                              </p:par>
                            </p:childTnLst>
                          </p:cTn>
                        </p:par>
                        <p:par>
                          <p:cTn id="282" fill="hold">
                            <p:stCondLst>
                              <p:cond delay="10500"/>
                            </p:stCondLst>
                            <p:childTnLst>
                              <p:par>
                                <p:cTn id="283" presetID="51" presetClass="entr" presetSubtype="0" fill="hold" nodeType="afterEffect">
                                  <p:stCondLst>
                                    <p:cond delay="0"/>
                                  </p:stCondLst>
                                  <p:childTnLst>
                                    <p:set>
                                      <p:cBhvr>
                                        <p:cTn id="284" dur="1" fill="hold">
                                          <p:stCondLst>
                                            <p:cond delay="0"/>
                                          </p:stCondLst>
                                        </p:cTn>
                                        <p:tgtEl>
                                          <p:spTgt spid="30"/>
                                        </p:tgtEl>
                                        <p:attrNameLst>
                                          <p:attrName>style.visibility</p:attrName>
                                        </p:attrNameLst>
                                      </p:cBhvr>
                                      <p:to>
                                        <p:strVal val="visible"/>
                                      </p:to>
                                    </p:set>
                                    <p:animEffect transition="in" filter="fade">
                                      <p:cBhvr>
                                        <p:cTn id="285" dur="193" decel="100000"/>
                                        <p:tgtEl>
                                          <p:spTgt spid="30"/>
                                        </p:tgtEl>
                                      </p:cBhvr>
                                    </p:animEffect>
                                    <p:animScale>
                                      <p:cBhvr>
                                        <p:cTn id="286" dur="193" decel="100000"/>
                                        <p:tgtEl>
                                          <p:spTgt spid="30"/>
                                        </p:tgtEl>
                                      </p:cBhvr>
                                      <p:from x="10000" y="10000"/>
                                      <p:to x="200000" y="450000"/>
                                    </p:animScale>
                                    <p:animScale>
                                      <p:cBhvr>
                                        <p:cTn id="287" dur="308" accel="100000" fill="hold">
                                          <p:stCondLst>
                                            <p:cond delay="193"/>
                                          </p:stCondLst>
                                        </p:cTn>
                                        <p:tgtEl>
                                          <p:spTgt spid="30"/>
                                        </p:tgtEl>
                                      </p:cBhvr>
                                      <p:from x="200000" y="450000"/>
                                      <p:to x="100000" y="100000"/>
                                    </p:animScale>
                                    <p:set>
                                      <p:cBhvr>
                                        <p:cTn id="288" dur="193" fill="hold"/>
                                        <p:tgtEl>
                                          <p:spTgt spid="30"/>
                                        </p:tgtEl>
                                        <p:attrNameLst>
                                          <p:attrName>ppt_x</p:attrName>
                                        </p:attrNameLst>
                                      </p:cBhvr>
                                      <p:to>
                                        <p:strVal val="(0.5)"/>
                                      </p:to>
                                    </p:set>
                                    <p:anim from="(0.5)" to="(#ppt_x)" calcmode="lin" valueType="num">
                                      <p:cBhvr>
                                        <p:cTn id="289" dur="308" accel="100000" fill="hold">
                                          <p:stCondLst>
                                            <p:cond delay="193"/>
                                          </p:stCondLst>
                                        </p:cTn>
                                        <p:tgtEl>
                                          <p:spTgt spid="30"/>
                                        </p:tgtEl>
                                        <p:attrNameLst>
                                          <p:attrName>ppt_x</p:attrName>
                                        </p:attrNameLst>
                                      </p:cBhvr>
                                    </p:anim>
                                    <p:set>
                                      <p:cBhvr>
                                        <p:cTn id="290" dur="193" fill="hold"/>
                                        <p:tgtEl>
                                          <p:spTgt spid="30"/>
                                        </p:tgtEl>
                                        <p:attrNameLst>
                                          <p:attrName>ppt_y</p:attrName>
                                        </p:attrNameLst>
                                      </p:cBhvr>
                                      <p:to>
                                        <p:strVal val="(#ppt_y+0.4)"/>
                                      </p:to>
                                    </p:set>
                                    <p:anim from="(#ppt_y+0.4)" to="(#ppt_y)" calcmode="lin" valueType="num">
                                      <p:cBhvr>
                                        <p:cTn id="291" dur="308" accel="100000" fill="hold">
                                          <p:stCondLst>
                                            <p:cond delay="193"/>
                                          </p:stCondLst>
                                        </p:cTn>
                                        <p:tgtEl>
                                          <p:spTgt spid="30"/>
                                        </p:tgtEl>
                                        <p:attrNameLst>
                                          <p:attrName>ppt_y</p:attrName>
                                        </p:attrNameLst>
                                      </p:cBhvr>
                                    </p:anim>
                                  </p:childTnLst>
                                </p:cTn>
                              </p:par>
                            </p:childTnLst>
                          </p:cTn>
                        </p:par>
                        <p:par>
                          <p:cTn id="292" fill="hold">
                            <p:stCondLst>
                              <p:cond delay="11000"/>
                            </p:stCondLst>
                            <p:childTnLst>
                              <p:par>
                                <p:cTn id="293" presetID="51" presetClass="entr" presetSubtype="0" fill="hold" nodeType="afterEffect">
                                  <p:stCondLst>
                                    <p:cond delay="0"/>
                                  </p:stCondLst>
                                  <p:childTnLst>
                                    <p:set>
                                      <p:cBhvr>
                                        <p:cTn id="294" dur="1" fill="hold">
                                          <p:stCondLst>
                                            <p:cond delay="0"/>
                                          </p:stCondLst>
                                        </p:cTn>
                                        <p:tgtEl>
                                          <p:spTgt spid="29"/>
                                        </p:tgtEl>
                                        <p:attrNameLst>
                                          <p:attrName>style.visibility</p:attrName>
                                        </p:attrNameLst>
                                      </p:cBhvr>
                                      <p:to>
                                        <p:strVal val="visible"/>
                                      </p:to>
                                    </p:set>
                                    <p:animEffect transition="in" filter="fade">
                                      <p:cBhvr>
                                        <p:cTn id="295" dur="193" decel="100000"/>
                                        <p:tgtEl>
                                          <p:spTgt spid="29"/>
                                        </p:tgtEl>
                                      </p:cBhvr>
                                    </p:animEffect>
                                    <p:animScale>
                                      <p:cBhvr>
                                        <p:cTn id="296" dur="193" decel="100000"/>
                                        <p:tgtEl>
                                          <p:spTgt spid="29"/>
                                        </p:tgtEl>
                                      </p:cBhvr>
                                      <p:from x="10000" y="10000"/>
                                      <p:to x="200000" y="450000"/>
                                    </p:animScale>
                                    <p:animScale>
                                      <p:cBhvr>
                                        <p:cTn id="297" dur="308" accel="100000" fill="hold">
                                          <p:stCondLst>
                                            <p:cond delay="193"/>
                                          </p:stCondLst>
                                        </p:cTn>
                                        <p:tgtEl>
                                          <p:spTgt spid="29"/>
                                        </p:tgtEl>
                                      </p:cBhvr>
                                      <p:from x="200000" y="450000"/>
                                      <p:to x="100000" y="100000"/>
                                    </p:animScale>
                                    <p:set>
                                      <p:cBhvr>
                                        <p:cTn id="298" dur="193" fill="hold"/>
                                        <p:tgtEl>
                                          <p:spTgt spid="29"/>
                                        </p:tgtEl>
                                        <p:attrNameLst>
                                          <p:attrName>ppt_x</p:attrName>
                                        </p:attrNameLst>
                                      </p:cBhvr>
                                      <p:to>
                                        <p:strVal val="(0.5)"/>
                                      </p:to>
                                    </p:set>
                                    <p:anim from="(0.5)" to="(#ppt_x)" calcmode="lin" valueType="num">
                                      <p:cBhvr>
                                        <p:cTn id="299" dur="308" accel="100000" fill="hold">
                                          <p:stCondLst>
                                            <p:cond delay="193"/>
                                          </p:stCondLst>
                                        </p:cTn>
                                        <p:tgtEl>
                                          <p:spTgt spid="29"/>
                                        </p:tgtEl>
                                        <p:attrNameLst>
                                          <p:attrName>ppt_x</p:attrName>
                                        </p:attrNameLst>
                                      </p:cBhvr>
                                    </p:anim>
                                    <p:set>
                                      <p:cBhvr>
                                        <p:cTn id="300" dur="193" fill="hold"/>
                                        <p:tgtEl>
                                          <p:spTgt spid="29"/>
                                        </p:tgtEl>
                                        <p:attrNameLst>
                                          <p:attrName>ppt_y</p:attrName>
                                        </p:attrNameLst>
                                      </p:cBhvr>
                                      <p:to>
                                        <p:strVal val="(#ppt_y+0.4)"/>
                                      </p:to>
                                    </p:set>
                                    <p:anim from="(#ppt_y+0.4)" to="(#ppt_y)" calcmode="lin" valueType="num">
                                      <p:cBhvr>
                                        <p:cTn id="301" dur="308" accel="100000" fill="hold">
                                          <p:stCondLst>
                                            <p:cond delay="193"/>
                                          </p:stCondLst>
                                        </p:cTn>
                                        <p:tgtEl>
                                          <p:spTgt spid="29"/>
                                        </p:tgtEl>
                                        <p:attrNameLst>
                                          <p:attrName>ppt_y</p:attrName>
                                        </p:attrNameLst>
                                      </p:cBhvr>
                                    </p:anim>
                                  </p:childTnLst>
                                </p:cTn>
                              </p:par>
                            </p:childTnLst>
                          </p:cTn>
                        </p:par>
                        <p:par>
                          <p:cTn id="302" fill="hold">
                            <p:stCondLst>
                              <p:cond delay="11500"/>
                            </p:stCondLst>
                            <p:childTnLst>
                              <p:par>
                                <p:cTn id="303" presetID="51" presetClass="entr" presetSubtype="0" fill="hold" nodeType="afterEffect">
                                  <p:stCondLst>
                                    <p:cond delay="0"/>
                                  </p:stCondLst>
                                  <p:childTnLst>
                                    <p:set>
                                      <p:cBhvr>
                                        <p:cTn id="304" dur="1" fill="hold">
                                          <p:stCondLst>
                                            <p:cond delay="0"/>
                                          </p:stCondLst>
                                        </p:cTn>
                                        <p:tgtEl>
                                          <p:spTgt spid="28"/>
                                        </p:tgtEl>
                                        <p:attrNameLst>
                                          <p:attrName>style.visibility</p:attrName>
                                        </p:attrNameLst>
                                      </p:cBhvr>
                                      <p:to>
                                        <p:strVal val="visible"/>
                                      </p:to>
                                    </p:set>
                                    <p:animEffect transition="in" filter="fade">
                                      <p:cBhvr>
                                        <p:cTn id="305" dur="193" decel="100000"/>
                                        <p:tgtEl>
                                          <p:spTgt spid="28"/>
                                        </p:tgtEl>
                                      </p:cBhvr>
                                    </p:animEffect>
                                    <p:animScale>
                                      <p:cBhvr>
                                        <p:cTn id="306" dur="193" decel="100000"/>
                                        <p:tgtEl>
                                          <p:spTgt spid="28"/>
                                        </p:tgtEl>
                                      </p:cBhvr>
                                      <p:from x="10000" y="10000"/>
                                      <p:to x="200000" y="450000"/>
                                    </p:animScale>
                                    <p:animScale>
                                      <p:cBhvr>
                                        <p:cTn id="307" dur="308" accel="100000" fill="hold">
                                          <p:stCondLst>
                                            <p:cond delay="193"/>
                                          </p:stCondLst>
                                        </p:cTn>
                                        <p:tgtEl>
                                          <p:spTgt spid="28"/>
                                        </p:tgtEl>
                                      </p:cBhvr>
                                      <p:from x="200000" y="450000"/>
                                      <p:to x="100000" y="100000"/>
                                    </p:animScale>
                                    <p:set>
                                      <p:cBhvr>
                                        <p:cTn id="308" dur="193" fill="hold"/>
                                        <p:tgtEl>
                                          <p:spTgt spid="28"/>
                                        </p:tgtEl>
                                        <p:attrNameLst>
                                          <p:attrName>ppt_x</p:attrName>
                                        </p:attrNameLst>
                                      </p:cBhvr>
                                      <p:to>
                                        <p:strVal val="(0.5)"/>
                                      </p:to>
                                    </p:set>
                                    <p:anim from="(0.5)" to="(#ppt_x)" calcmode="lin" valueType="num">
                                      <p:cBhvr>
                                        <p:cTn id="309" dur="308" accel="100000" fill="hold">
                                          <p:stCondLst>
                                            <p:cond delay="193"/>
                                          </p:stCondLst>
                                        </p:cTn>
                                        <p:tgtEl>
                                          <p:spTgt spid="28"/>
                                        </p:tgtEl>
                                        <p:attrNameLst>
                                          <p:attrName>ppt_x</p:attrName>
                                        </p:attrNameLst>
                                      </p:cBhvr>
                                    </p:anim>
                                    <p:set>
                                      <p:cBhvr>
                                        <p:cTn id="310" dur="193" fill="hold"/>
                                        <p:tgtEl>
                                          <p:spTgt spid="28"/>
                                        </p:tgtEl>
                                        <p:attrNameLst>
                                          <p:attrName>ppt_y</p:attrName>
                                        </p:attrNameLst>
                                      </p:cBhvr>
                                      <p:to>
                                        <p:strVal val="(#ppt_y+0.4)"/>
                                      </p:to>
                                    </p:set>
                                    <p:anim from="(#ppt_y+0.4)" to="(#ppt_y)" calcmode="lin" valueType="num">
                                      <p:cBhvr>
                                        <p:cTn id="311" dur="308" accel="100000" fill="hold">
                                          <p:stCondLst>
                                            <p:cond delay="193"/>
                                          </p:stCondLst>
                                        </p:cTn>
                                        <p:tgtEl>
                                          <p:spTgt spid="28"/>
                                        </p:tgtEl>
                                        <p:attrNameLst>
                                          <p:attrName>ppt_y</p:attrName>
                                        </p:attrNameLst>
                                      </p:cBhvr>
                                    </p:anim>
                                  </p:childTnLst>
                                </p:cTn>
                              </p:par>
                            </p:childTnLst>
                          </p:cTn>
                        </p:par>
                        <p:par>
                          <p:cTn id="312" fill="hold">
                            <p:stCondLst>
                              <p:cond delay="12000"/>
                            </p:stCondLst>
                            <p:childTnLst>
                              <p:par>
                                <p:cTn id="313" presetID="51" presetClass="entr" presetSubtype="0" fill="hold" nodeType="afterEffect">
                                  <p:stCondLst>
                                    <p:cond delay="0"/>
                                  </p:stCondLst>
                                  <p:childTnLst>
                                    <p:set>
                                      <p:cBhvr>
                                        <p:cTn id="314" dur="1" fill="hold">
                                          <p:stCondLst>
                                            <p:cond delay="0"/>
                                          </p:stCondLst>
                                        </p:cTn>
                                        <p:tgtEl>
                                          <p:spTgt spid="27"/>
                                        </p:tgtEl>
                                        <p:attrNameLst>
                                          <p:attrName>style.visibility</p:attrName>
                                        </p:attrNameLst>
                                      </p:cBhvr>
                                      <p:to>
                                        <p:strVal val="visible"/>
                                      </p:to>
                                    </p:set>
                                    <p:animEffect transition="in" filter="fade">
                                      <p:cBhvr>
                                        <p:cTn id="315" dur="193" decel="100000"/>
                                        <p:tgtEl>
                                          <p:spTgt spid="27"/>
                                        </p:tgtEl>
                                      </p:cBhvr>
                                    </p:animEffect>
                                    <p:animScale>
                                      <p:cBhvr>
                                        <p:cTn id="316" dur="193" decel="100000"/>
                                        <p:tgtEl>
                                          <p:spTgt spid="27"/>
                                        </p:tgtEl>
                                      </p:cBhvr>
                                      <p:from x="10000" y="10000"/>
                                      <p:to x="200000" y="450000"/>
                                    </p:animScale>
                                    <p:animScale>
                                      <p:cBhvr>
                                        <p:cTn id="317" dur="308" accel="100000" fill="hold">
                                          <p:stCondLst>
                                            <p:cond delay="193"/>
                                          </p:stCondLst>
                                        </p:cTn>
                                        <p:tgtEl>
                                          <p:spTgt spid="27"/>
                                        </p:tgtEl>
                                      </p:cBhvr>
                                      <p:from x="200000" y="450000"/>
                                      <p:to x="100000" y="100000"/>
                                    </p:animScale>
                                    <p:set>
                                      <p:cBhvr>
                                        <p:cTn id="318" dur="193" fill="hold"/>
                                        <p:tgtEl>
                                          <p:spTgt spid="27"/>
                                        </p:tgtEl>
                                        <p:attrNameLst>
                                          <p:attrName>ppt_x</p:attrName>
                                        </p:attrNameLst>
                                      </p:cBhvr>
                                      <p:to>
                                        <p:strVal val="(0.5)"/>
                                      </p:to>
                                    </p:set>
                                    <p:anim from="(0.5)" to="(#ppt_x)" calcmode="lin" valueType="num">
                                      <p:cBhvr>
                                        <p:cTn id="319" dur="308" accel="100000" fill="hold">
                                          <p:stCondLst>
                                            <p:cond delay="193"/>
                                          </p:stCondLst>
                                        </p:cTn>
                                        <p:tgtEl>
                                          <p:spTgt spid="27"/>
                                        </p:tgtEl>
                                        <p:attrNameLst>
                                          <p:attrName>ppt_x</p:attrName>
                                        </p:attrNameLst>
                                      </p:cBhvr>
                                    </p:anim>
                                    <p:set>
                                      <p:cBhvr>
                                        <p:cTn id="320" dur="193" fill="hold"/>
                                        <p:tgtEl>
                                          <p:spTgt spid="27"/>
                                        </p:tgtEl>
                                        <p:attrNameLst>
                                          <p:attrName>ppt_y</p:attrName>
                                        </p:attrNameLst>
                                      </p:cBhvr>
                                      <p:to>
                                        <p:strVal val="(#ppt_y+0.4)"/>
                                      </p:to>
                                    </p:set>
                                    <p:anim from="(#ppt_y+0.4)" to="(#ppt_y)" calcmode="lin" valueType="num">
                                      <p:cBhvr>
                                        <p:cTn id="321" dur="308" accel="100000" fill="hold">
                                          <p:stCondLst>
                                            <p:cond delay="193"/>
                                          </p:stCondLst>
                                        </p:cTn>
                                        <p:tgtEl>
                                          <p:spTgt spid="27"/>
                                        </p:tgtEl>
                                        <p:attrNameLst>
                                          <p:attrName>ppt_y</p:attrName>
                                        </p:attrNameLst>
                                      </p:cBhvr>
                                    </p:anim>
                                  </p:childTnLst>
                                </p:cTn>
                              </p:par>
                            </p:childTnLst>
                          </p:cTn>
                        </p:par>
                        <p:par>
                          <p:cTn id="322" fill="hold">
                            <p:stCondLst>
                              <p:cond delay="12500"/>
                            </p:stCondLst>
                            <p:childTnLst>
                              <p:par>
                                <p:cTn id="323" presetID="51" presetClass="entr" presetSubtype="0" fill="hold" nodeType="afterEffect">
                                  <p:stCondLst>
                                    <p:cond delay="0"/>
                                  </p:stCondLst>
                                  <p:childTnLst>
                                    <p:set>
                                      <p:cBhvr>
                                        <p:cTn id="324" dur="1" fill="hold">
                                          <p:stCondLst>
                                            <p:cond delay="0"/>
                                          </p:stCondLst>
                                        </p:cTn>
                                        <p:tgtEl>
                                          <p:spTgt spid="37"/>
                                        </p:tgtEl>
                                        <p:attrNameLst>
                                          <p:attrName>style.visibility</p:attrName>
                                        </p:attrNameLst>
                                      </p:cBhvr>
                                      <p:to>
                                        <p:strVal val="visible"/>
                                      </p:to>
                                    </p:set>
                                    <p:animEffect transition="in" filter="fade">
                                      <p:cBhvr>
                                        <p:cTn id="325" dur="193" decel="100000"/>
                                        <p:tgtEl>
                                          <p:spTgt spid="37"/>
                                        </p:tgtEl>
                                      </p:cBhvr>
                                    </p:animEffect>
                                    <p:animScale>
                                      <p:cBhvr>
                                        <p:cTn id="326" dur="193" decel="100000"/>
                                        <p:tgtEl>
                                          <p:spTgt spid="37"/>
                                        </p:tgtEl>
                                      </p:cBhvr>
                                      <p:from x="10000" y="10000"/>
                                      <p:to x="200000" y="450000"/>
                                    </p:animScale>
                                    <p:animScale>
                                      <p:cBhvr>
                                        <p:cTn id="327" dur="308" accel="100000" fill="hold">
                                          <p:stCondLst>
                                            <p:cond delay="193"/>
                                          </p:stCondLst>
                                        </p:cTn>
                                        <p:tgtEl>
                                          <p:spTgt spid="37"/>
                                        </p:tgtEl>
                                      </p:cBhvr>
                                      <p:from x="200000" y="450000"/>
                                      <p:to x="100000" y="100000"/>
                                    </p:animScale>
                                    <p:set>
                                      <p:cBhvr>
                                        <p:cTn id="328" dur="193" fill="hold"/>
                                        <p:tgtEl>
                                          <p:spTgt spid="37"/>
                                        </p:tgtEl>
                                        <p:attrNameLst>
                                          <p:attrName>ppt_x</p:attrName>
                                        </p:attrNameLst>
                                      </p:cBhvr>
                                      <p:to>
                                        <p:strVal val="(0.5)"/>
                                      </p:to>
                                    </p:set>
                                    <p:anim from="(0.5)" to="(#ppt_x)" calcmode="lin" valueType="num">
                                      <p:cBhvr>
                                        <p:cTn id="329" dur="308" accel="100000" fill="hold">
                                          <p:stCondLst>
                                            <p:cond delay="193"/>
                                          </p:stCondLst>
                                        </p:cTn>
                                        <p:tgtEl>
                                          <p:spTgt spid="37"/>
                                        </p:tgtEl>
                                        <p:attrNameLst>
                                          <p:attrName>ppt_x</p:attrName>
                                        </p:attrNameLst>
                                      </p:cBhvr>
                                    </p:anim>
                                    <p:set>
                                      <p:cBhvr>
                                        <p:cTn id="330" dur="193" fill="hold"/>
                                        <p:tgtEl>
                                          <p:spTgt spid="37"/>
                                        </p:tgtEl>
                                        <p:attrNameLst>
                                          <p:attrName>ppt_y</p:attrName>
                                        </p:attrNameLst>
                                      </p:cBhvr>
                                      <p:to>
                                        <p:strVal val="(#ppt_y+0.4)"/>
                                      </p:to>
                                    </p:set>
                                    <p:anim from="(#ppt_y+0.4)" to="(#ppt_y)" calcmode="lin" valueType="num">
                                      <p:cBhvr>
                                        <p:cTn id="331" dur="308" accel="100000" fill="hold">
                                          <p:stCondLst>
                                            <p:cond delay="193"/>
                                          </p:stCondLst>
                                        </p:cTn>
                                        <p:tgtEl>
                                          <p:spTgt spid="37"/>
                                        </p:tgtEl>
                                        <p:attrNameLst>
                                          <p:attrName>ppt_y</p:attrName>
                                        </p:attrNameLst>
                                      </p:cBhvr>
                                    </p:anim>
                                  </p:childTnLst>
                                </p:cTn>
                              </p:par>
                            </p:childTnLst>
                          </p:cTn>
                        </p:par>
                        <p:par>
                          <p:cTn id="332" fill="hold">
                            <p:stCondLst>
                              <p:cond delay="13000"/>
                            </p:stCondLst>
                            <p:childTnLst>
                              <p:par>
                                <p:cTn id="333" presetID="51" presetClass="entr" presetSubtype="0" fill="hold" nodeType="afterEffect">
                                  <p:stCondLst>
                                    <p:cond delay="0"/>
                                  </p:stCondLst>
                                  <p:childTnLst>
                                    <p:set>
                                      <p:cBhvr>
                                        <p:cTn id="334" dur="1" fill="hold">
                                          <p:stCondLst>
                                            <p:cond delay="0"/>
                                          </p:stCondLst>
                                        </p:cTn>
                                        <p:tgtEl>
                                          <p:spTgt spid="11"/>
                                        </p:tgtEl>
                                        <p:attrNameLst>
                                          <p:attrName>style.visibility</p:attrName>
                                        </p:attrNameLst>
                                      </p:cBhvr>
                                      <p:to>
                                        <p:strVal val="visible"/>
                                      </p:to>
                                    </p:set>
                                    <p:animEffect transition="in" filter="fade">
                                      <p:cBhvr>
                                        <p:cTn id="335" dur="193" decel="100000"/>
                                        <p:tgtEl>
                                          <p:spTgt spid="11"/>
                                        </p:tgtEl>
                                      </p:cBhvr>
                                    </p:animEffect>
                                    <p:animScale>
                                      <p:cBhvr>
                                        <p:cTn id="336" dur="193" decel="100000"/>
                                        <p:tgtEl>
                                          <p:spTgt spid="11"/>
                                        </p:tgtEl>
                                      </p:cBhvr>
                                      <p:from x="10000" y="10000"/>
                                      <p:to x="200000" y="450000"/>
                                    </p:animScale>
                                    <p:animScale>
                                      <p:cBhvr>
                                        <p:cTn id="337" dur="308" accel="100000" fill="hold">
                                          <p:stCondLst>
                                            <p:cond delay="193"/>
                                          </p:stCondLst>
                                        </p:cTn>
                                        <p:tgtEl>
                                          <p:spTgt spid="11"/>
                                        </p:tgtEl>
                                      </p:cBhvr>
                                      <p:from x="200000" y="450000"/>
                                      <p:to x="100000" y="100000"/>
                                    </p:animScale>
                                    <p:set>
                                      <p:cBhvr>
                                        <p:cTn id="338" dur="193" fill="hold"/>
                                        <p:tgtEl>
                                          <p:spTgt spid="11"/>
                                        </p:tgtEl>
                                        <p:attrNameLst>
                                          <p:attrName>ppt_x</p:attrName>
                                        </p:attrNameLst>
                                      </p:cBhvr>
                                      <p:to>
                                        <p:strVal val="(0.5)"/>
                                      </p:to>
                                    </p:set>
                                    <p:anim from="(0.5)" to="(#ppt_x)" calcmode="lin" valueType="num">
                                      <p:cBhvr>
                                        <p:cTn id="339" dur="308" accel="100000" fill="hold">
                                          <p:stCondLst>
                                            <p:cond delay="193"/>
                                          </p:stCondLst>
                                        </p:cTn>
                                        <p:tgtEl>
                                          <p:spTgt spid="11"/>
                                        </p:tgtEl>
                                        <p:attrNameLst>
                                          <p:attrName>ppt_x</p:attrName>
                                        </p:attrNameLst>
                                      </p:cBhvr>
                                    </p:anim>
                                    <p:set>
                                      <p:cBhvr>
                                        <p:cTn id="340" dur="193" fill="hold"/>
                                        <p:tgtEl>
                                          <p:spTgt spid="11"/>
                                        </p:tgtEl>
                                        <p:attrNameLst>
                                          <p:attrName>ppt_y</p:attrName>
                                        </p:attrNameLst>
                                      </p:cBhvr>
                                      <p:to>
                                        <p:strVal val="(#ppt_y+0.4)"/>
                                      </p:to>
                                    </p:set>
                                    <p:anim from="(#ppt_y+0.4)" to="(#ppt_y)" calcmode="lin" valueType="num">
                                      <p:cBhvr>
                                        <p:cTn id="341" dur="308" accel="100000" fill="hold">
                                          <p:stCondLst>
                                            <p:cond delay="193"/>
                                          </p:stCondLst>
                                        </p:cTn>
                                        <p:tgtEl>
                                          <p:spTgt spid="11"/>
                                        </p:tgtEl>
                                        <p:attrNameLst>
                                          <p:attrName>ppt_y</p:attrName>
                                        </p:attrNameLst>
                                      </p:cBhvr>
                                    </p:anim>
                                  </p:childTnLst>
                                </p:cTn>
                              </p:par>
                            </p:childTnLst>
                          </p:cTn>
                        </p:par>
                        <p:par>
                          <p:cTn id="342" fill="hold">
                            <p:stCondLst>
                              <p:cond delay="13500"/>
                            </p:stCondLst>
                            <p:childTnLst>
                              <p:par>
                                <p:cTn id="343" presetID="51" presetClass="entr" presetSubtype="0" fill="hold" nodeType="afterEffect">
                                  <p:stCondLst>
                                    <p:cond delay="0"/>
                                  </p:stCondLst>
                                  <p:childTnLst>
                                    <p:set>
                                      <p:cBhvr>
                                        <p:cTn id="344" dur="1" fill="hold">
                                          <p:stCondLst>
                                            <p:cond delay="0"/>
                                          </p:stCondLst>
                                        </p:cTn>
                                        <p:tgtEl>
                                          <p:spTgt spid="38"/>
                                        </p:tgtEl>
                                        <p:attrNameLst>
                                          <p:attrName>style.visibility</p:attrName>
                                        </p:attrNameLst>
                                      </p:cBhvr>
                                      <p:to>
                                        <p:strVal val="visible"/>
                                      </p:to>
                                    </p:set>
                                    <p:animEffect transition="in" filter="fade">
                                      <p:cBhvr>
                                        <p:cTn id="345" dur="193" decel="100000"/>
                                        <p:tgtEl>
                                          <p:spTgt spid="38"/>
                                        </p:tgtEl>
                                      </p:cBhvr>
                                    </p:animEffect>
                                    <p:animScale>
                                      <p:cBhvr>
                                        <p:cTn id="346" dur="193" decel="100000"/>
                                        <p:tgtEl>
                                          <p:spTgt spid="38"/>
                                        </p:tgtEl>
                                      </p:cBhvr>
                                      <p:from x="10000" y="10000"/>
                                      <p:to x="200000" y="450000"/>
                                    </p:animScale>
                                    <p:animScale>
                                      <p:cBhvr>
                                        <p:cTn id="347" dur="308" accel="100000" fill="hold">
                                          <p:stCondLst>
                                            <p:cond delay="193"/>
                                          </p:stCondLst>
                                        </p:cTn>
                                        <p:tgtEl>
                                          <p:spTgt spid="38"/>
                                        </p:tgtEl>
                                      </p:cBhvr>
                                      <p:from x="200000" y="450000"/>
                                      <p:to x="100000" y="100000"/>
                                    </p:animScale>
                                    <p:set>
                                      <p:cBhvr>
                                        <p:cTn id="348" dur="193" fill="hold"/>
                                        <p:tgtEl>
                                          <p:spTgt spid="38"/>
                                        </p:tgtEl>
                                        <p:attrNameLst>
                                          <p:attrName>ppt_x</p:attrName>
                                        </p:attrNameLst>
                                      </p:cBhvr>
                                      <p:to>
                                        <p:strVal val="(0.5)"/>
                                      </p:to>
                                    </p:set>
                                    <p:anim from="(0.5)" to="(#ppt_x)" calcmode="lin" valueType="num">
                                      <p:cBhvr>
                                        <p:cTn id="349" dur="308" accel="100000" fill="hold">
                                          <p:stCondLst>
                                            <p:cond delay="193"/>
                                          </p:stCondLst>
                                        </p:cTn>
                                        <p:tgtEl>
                                          <p:spTgt spid="38"/>
                                        </p:tgtEl>
                                        <p:attrNameLst>
                                          <p:attrName>ppt_x</p:attrName>
                                        </p:attrNameLst>
                                      </p:cBhvr>
                                    </p:anim>
                                    <p:set>
                                      <p:cBhvr>
                                        <p:cTn id="350" dur="193" fill="hold"/>
                                        <p:tgtEl>
                                          <p:spTgt spid="38"/>
                                        </p:tgtEl>
                                        <p:attrNameLst>
                                          <p:attrName>ppt_y</p:attrName>
                                        </p:attrNameLst>
                                      </p:cBhvr>
                                      <p:to>
                                        <p:strVal val="(#ppt_y+0.4)"/>
                                      </p:to>
                                    </p:set>
                                    <p:anim from="(#ppt_y+0.4)" to="(#ppt_y)" calcmode="lin" valueType="num">
                                      <p:cBhvr>
                                        <p:cTn id="351" dur="308" accel="100000" fill="hold">
                                          <p:stCondLst>
                                            <p:cond delay="193"/>
                                          </p:stCondLst>
                                        </p:cTn>
                                        <p:tgtEl>
                                          <p:spTgt spid="38"/>
                                        </p:tgtEl>
                                        <p:attrNameLst>
                                          <p:attrName>ppt_y</p:attrName>
                                        </p:attrNameLst>
                                      </p:cBhvr>
                                    </p:anim>
                                  </p:childTnLst>
                                </p:cTn>
                              </p:par>
                            </p:childTnLst>
                          </p:cTn>
                        </p:par>
                        <p:par>
                          <p:cTn id="352" fill="hold">
                            <p:stCondLst>
                              <p:cond delay="14000"/>
                            </p:stCondLst>
                            <p:childTnLst>
                              <p:par>
                                <p:cTn id="353" presetID="51" presetClass="entr" presetSubtype="0" fill="hold" nodeType="afterEffect">
                                  <p:stCondLst>
                                    <p:cond delay="0"/>
                                  </p:stCondLst>
                                  <p:childTnLst>
                                    <p:set>
                                      <p:cBhvr>
                                        <p:cTn id="354" dur="1" fill="hold">
                                          <p:stCondLst>
                                            <p:cond delay="0"/>
                                          </p:stCondLst>
                                        </p:cTn>
                                        <p:tgtEl>
                                          <p:spTgt spid="41"/>
                                        </p:tgtEl>
                                        <p:attrNameLst>
                                          <p:attrName>style.visibility</p:attrName>
                                        </p:attrNameLst>
                                      </p:cBhvr>
                                      <p:to>
                                        <p:strVal val="visible"/>
                                      </p:to>
                                    </p:set>
                                    <p:animEffect transition="in" filter="fade">
                                      <p:cBhvr>
                                        <p:cTn id="355" dur="193" decel="100000"/>
                                        <p:tgtEl>
                                          <p:spTgt spid="41"/>
                                        </p:tgtEl>
                                      </p:cBhvr>
                                    </p:animEffect>
                                    <p:animScale>
                                      <p:cBhvr>
                                        <p:cTn id="356" dur="193" decel="100000"/>
                                        <p:tgtEl>
                                          <p:spTgt spid="41"/>
                                        </p:tgtEl>
                                      </p:cBhvr>
                                      <p:from x="10000" y="10000"/>
                                      <p:to x="200000" y="450000"/>
                                    </p:animScale>
                                    <p:animScale>
                                      <p:cBhvr>
                                        <p:cTn id="357" dur="308" accel="100000" fill="hold">
                                          <p:stCondLst>
                                            <p:cond delay="193"/>
                                          </p:stCondLst>
                                        </p:cTn>
                                        <p:tgtEl>
                                          <p:spTgt spid="41"/>
                                        </p:tgtEl>
                                      </p:cBhvr>
                                      <p:from x="200000" y="450000"/>
                                      <p:to x="100000" y="100000"/>
                                    </p:animScale>
                                    <p:set>
                                      <p:cBhvr>
                                        <p:cTn id="358" dur="193" fill="hold"/>
                                        <p:tgtEl>
                                          <p:spTgt spid="41"/>
                                        </p:tgtEl>
                                        <p:attrNameLst>
                                          <p:attrName>ppt_x</p:attrName>
                                        </p:attrNameLst>
                                      </p:cBhvr>
                                      <p:to>
                                        <p:strVal val="(0.5)"/>
                                      </p:to>
                                    </p:set>
                                    <p:anim from="(0.5)" to="(#ppt_x)" calcmode="lin" valueType="num">
                                      <p:cBhvr>
                                        <p:cTn id="359" dur="308" accel="100000" fill="hold">
                                          <p:stCondLst>
                                            <p:cond delay="193"/>
                                          </p:stCondLst>
                                        </p:cTn>
                                        <p:tgtEl>
                                          <p:spTgt spid="41"/>
                                        </p:tgtEl>
                                        <p:attrNameLst>
                                          <p:attrName>ppt_x</p:attrName>
                                        </p:attrNameLst>
                                      </p:cBhvr>
                                    </p:anim>
                                    <p:set>
                                      <p:cBhvr>
                                        <p:cTn id="360" dur="193" fill="hold"/>
                                        <p:tgtEl>
                                          <p:spTgt spid="41"/>
                                        </p:tgtEl>
                                        <p:attrNameLst>
                                          <p:attrName>ppt_y</p:attrName>
                                        </p:attrNameLst>
                                      </p:cBhvr>
                                      <p:to>
                                        <p:strVal val="(#ppt_y+0.4)"/>
                                      </p:to>
                                    </p:set>
                                    <p:anim from="(#ppt_y+0.4)" to="(#ppt_y)" calcmode="lin" valueType="num">
                                      <p:cBhvr>
                                        <p:cTn id="361" dur="308" accel="100000" fill="hold">
                                          <p:stCondLst>
                                            <p:cond delay="193"/>
                                          </p:stCondLst>
                                        </p:cTn>
                                        <p:tgtEl>
                                          <p:spTgt spid="41"/>
                                        </p:tgtEl>
                                        <p:attrNameLst>
                                          <p:attrName>ppt_y</p:attrName>
                                        </p:attrNameLst>
                                      </p:cBhvr>
                                    </p:anim>
                                  </p:childTnLst>
                                </p:cTn>
                              </p:par>
                            </p:childTnLst>
                          </p:cTn>
                        </p:par>
                        <p:par>
                          <p:cTn id="362" fill="hold">
                            <p:stCondLst>
                              <p:cond delay="14500"/>
                            </p:stCondLst>
                            <p:childTnLst>
                              <p:par>
                                <p:cTn id="363" presetID="51" presetClass="entr" presetSubtype="0" fill="hold" nodeType="afterEffect">
                                  <p:stCondLst>
                                    <p:cond delay="0"/>
                                  </p:stCondLst>
                                  <p:childTnLst>
                                    <p:set>
                                      <p:cBhvr>
                                        <p:cTn id="364" dur="1" fill="hold">
                                          <p:stCondLst>
                                            <p:cond delay="0"/>
                                          </p:stCondLst>
                                        </p:cTn>
                                        <p:tgtEl>
                                          <p:spTgt spid="40"/>
                                        </p:tgtEl>
                                        <p:attrNameLst>
                                          <p:attrName>style.visibility</p:attrName>
                                        </p:attrNameLst>
                                      </p:cBhvr>
                                      <p:to>
                                        <p:strVal val="visible"/>
                                      </p:to>
                                    </p:set>
                                    <p:animEffect transition="in" filter="fade">
                                      <p:cBhvr>
                                        <p:cTn id="365" dur="193" decel="100000"/>
                                        <p:tgtEl>
                                          <p:spTgt spid="40"/>
                                        </p:tgtEl>
                                      </p:cBhvr>
                                    </p:animEffect>
                                    <p:animScale>
                                      <p:cBhvr>
                                        <p:cTn id="366" dur="193" decel="100000"/>
                                        <p:tgtEl>
                                          <p:spTgt spid="40"/>
                                        </p:tgtEl>
                                      </p:cBhvr>
                                      <p:from x="10000" y="10000"/>
                                      <p:to x="200000" y="450000"/>
                                    </p:animScale>
                                    <p:animScale>
                                      <p:cBhvr>
                                        <p:cTn id="367" dur="308" accel="100000" fill="hold">
                                          <p:stCondLst>
                                            <p:cond delay="193"/>
                                          </p:stCondLst>
                                        </p:cTn>
                                        <p:tgtEl>
                                          <p:spTgt spid="40"/>
                                        </p:tgtEl>
                                      </p:cBhvr>
                                      <p:from x="200000" y="450000"/>
                                      <p:to x="100000" y="100000"/>
                                    </p:animScale>
                                    <p:set>
                                      <p:cBhvr>
                                        <p:cTn id="368" dur="193" fill="hold"/>
                                        <p:tgtEl>
                                          <p:spTgt spid="40"/>
                                        </p:tgtEl>
                                        <p:attrNameLst>
                                          <p:attrName>ppt_x</p:attrName>
                                        </p:attrNameLst>
                                      </p:cBhvr>
                                      <p:to>
                                        <p:strVal val="(0.5)"/>
                                      </p:to>
                                    </p:set>
                                    <p:anim from="(0.5)" to="(#ppt_x)" calcmode="lin" valueType="num">
                                      <p:cBhvr>
                                        <p:cTn id="369" dur="308" accel="100000" fill="hold">
                                          <p:stCondLst>
                                            <p:cond delay="193"/>
                                          </p:stCondLst>
                                        </p:cTn>
                                        <p:tgtEl>
                                          <p:spTgt spid="40"/>
                                        </p:tgtEl>
                                        <p:attrNameLst>
                                          <p:attrName>ppt_x</p:attrName>
                                        </p:attrNameLst>
                                      </p:cBhvr>
                                    </p:anim>
                                    <p:set>
                                      <p:cBhvr>
                                        <p:cTn id="370" dur="193" fill="hold"/>
                                        <p:tgtEl>
                                          <p:spTgt spid="40"/>
                                        </p:tgtEl>
                                        <p:attrNameLst>
                                          <p:attrName>ppt_y</p:attrName>
                                        </p:attrNameLst>
                                      </p:cBhvr>
                                      <p:to>
                                        <p:strVal val="(#ppt_y+0.4)"/>
                                      </p:to>
                                    </p:set>
                                    <p:anim from="(#ppt_y+0.4)" to="(#ppt_y)" calcmode="lin" valueType="num">
                                      <p:cBhvr>
                                        <p:cTn id="371" dur="308" accel="100000" fill="hold">
                                          <p:stCondLst>
                                            <p:cond delay="193"/>
                                          </p:stCondLst>
                                        </p:cTn>
                                        <p:tgtEl>
                                          <p:spTgt spid="40"/>
                                        </p:tgtEl>
                                        <p:attrNameLst>
                                          <p:attrName>ppt_y</p:attrName>
                                        </p:attrNameLst>
                                      </p:cBhvr>
                                    </p:anim>
                                  </p:childTnLst>
                                </p:cTn>
                              </p:par>
                            </p:childTnLst>
                          </p:cTn>
                        </p:par>
                        <p:par>
                          <p:cTn id="372" fill="hold">
                            <p:stCondLst>
                              <p:cond delay="15000"/>
                            </p:stCondLst>
                            <p:childTnLst>
                              <p:par>
                                <p:cTn id="373" presetID="51" presetClass="entr" presetSubtype="0" fill="hold" nodeType="afterEffect">
                                  <p:stCondLst>
                                    <p:cond delay="0"/>
                                  </p:stCondLst>
                                  <p:childTnLst>
                                    <p:set>
                                      <p:cBhvr>
                                        <p:cTn id="374" dur="1" fill="hold">
                                          <p:stCondLst>
                                            <p:cond delay="0"/>
                                          </p:stCondLst>
                                        </p:cTn>
                                        <p:tgtEl>
                                          <p:spTgt spid="12"/>
                                        </p:tgtEl>
                                        <p:attrNameLst>
                                          <p:attrName>style.visibility</p:attrName>
                                        </p:attrNameLst>
                                      </p:cBhvr>
                                      <p:to>
                                        <p:strVal val="visible"/>
                                      </p:to>
                                    </p:set>
                                    <p:animEffect transition="in" filter="fade">
                                      <p:cBhvr>
                                        <p:cTn id="375" dur="193" decel="100000"/>
                                        <p:tgtEl>
                                          <p:spTgt spid="12"/>
                                        </p:tgtEl>
                                      </p:cBhvr>
                                    </p:animEffect>
                                    <p:animScale>
                                      <p:cBhvr>
                                        <p:cTn id="376" dur="193" decel="100000"/>
                                        <p:tgtEl>
                                          <p:spTgt spid="12"/>
                                        </p:tgtEl>
                                      </p:cBhvr>
                                      <p:from x="10000" y="10000"/>
                                      <p:to x="200000" y="450000"/>
                                    </p:animScale>
                                    <p:animScale>
                                      <p:cBhvr>
                                        <p:cTn id="377" dur="308" accel="100000" fill="hold">
                                          <p:stCondLst>
                                            <p:cond delay="193"/>
                                          </p:stCondLst>
                                        </p:cTn>
                                        <p:tgtEl>
                                          <p:spTgt spid="12"/>
                                        </p:tgtEl>
                                      </p:cBhvr>
                                      <p:from x="200000" y="450000"/>
                                      <p:to x="100000" y="100000"/>
                                    </p:animScale>
                                    <p:set>
                                      <p:cBhvr>
                                        <p:cTn id="378" dur="193" fill="hold"/>
                                        <p:tgtEl>
                                          <p:spTgt spid="12"/>
                                        </p:tgtEl>
                                        <p:attrNameLst>
                                          <p:attrName>ppt_x</p:attrName>
                                        </p:attrNameLst>
                                      </p:cBhvr>
                                      <p:to>
                                        <p:strVal val="(0.5)"/>
                                      </p:to>
                                    </p:set>
                                    <p:anim from="(0.5)" to="(#ppt_x)" calcmode="lin" valueType="num">
                                      <p:cBhvr>
                                        <p:cTn id="379" dur="308" accel="100000" fill="hold">
                                          <p:stCondLst>
                                            <p:cond delay="193"/>
                                          </p:stCondLst>
                                        </p:cTn>
                                        <p:tgtEl>
                                          <p:spTgt spid="12"/>
                                        </p:tgtEl>
                                        <p:attrNameLst>
                                          <p:attrName>ppt_x</p:attrName>
                                        </p:attrNameLst>
                                      </p:cBhvr>
                                    </p:anim>
                                    <p:set>
                                      <p:cBhvr>
                                        <p:cTn id="380" dur="193" fill="hold"/>
                                        <p:tgtEl>
                                          <p:spTgt spid="12"/>
                                        </p:tgtEl>
                                        <p:attrNameLst>
                                          <p:attrName>ppt_y</p:attrName>
                                        </p:attrNameLst>
                                      </p:cBhvr>
                                      <p:to>
                                        <p:strVal val="(#ppt_y+0.4)"/>
                                      </p:to>
                                    </p:set>
                                    <p:anim from="(#ppt_y+0.4)" to="(#ppt_y)" calcmode="lin" valueType="num">
                                      <p:cBhvr>
                                        <p:cTn id="381" dur="308" accel="100000" fill="hold">
                                          <p:stCondLst>
                                            <p:cond delay="193"/>
                                          </p:stCondLst>
                                        </p:cTn>
                                        <p:tgtEl>
                                          <p:spTgt spid="12"/>
                                        </p:tgtEl>
                                        <p:attrNameLst>
                                          <p:attrName>ppt_y</p:attrName>
                                        </p:attrNameLst>
                                      </p:cBhvr>
                                    </p:anim>
                                  </p:childTnLst>
                                </p:cTn>
                              </p:par>
                            </p:childTnLst>
                          </p:cTn>
                        </p:par>
                        <p:par>
                          <p:cTn id="382" fill="hold">
                            <p:stCondLst>
                              <p:cond delay="15500"/>
                            </p:stCondLst>
                            <p:childTnLst>
                              <p:par>
                                <p:cTn id="383" presetID="51" presetClass="entr" presetSubtype="0" fill="hold" nodeType="afterEffect">
                                  <p:stCondLst>
                                    <p:cond delay="0"/>
                                  </p:stCondLst>
                                  <p:childTnLst>
                                    <p:set>
                                      <p:cBhvr>
                                        <p:cTn id="384" dur="1" fill="hold">
                                          <p:stCondLst>
                                            <p:cond delay="0"/>
                                          </p:stCondLst>
                                        </p:cTn>
                                        <p:tgtEl>
                                          <p:spTgt spid="44"/>
                                        </p:tgtEl>
                                        <p:attrNameLst>
                                          <p:attrName>style.visibility</p:attrName>
                                        </p:attrNameLst>
                                      </p:cBhvr>
                                      <p:to>
                                        <p:strVal val="visible"/>
                                      </p:to>
                                    </p:set>
                                    <p:animEffect transition="in" filter="fade">
                                      <p:cBhvr>
                                        <p:cTn id="385" dur="193" decel="100000"/>
                                        <p:tgtEl>
                                          <p:spTgt spid="44"/>
                                        </p:tgtEl>
                                      </p:cBhvr>
                                    </p:animEffect>
                                    <p:animScale>
                                      <p:cBhvr>
                                        <p:cTn id="386" dur="193" decel="100000"/>
                                        <p:tgtEl>
                                          <p:spTgt spid="44"/>
                                        </p:tgtEl>
                                      </p:cBhvr>
                                      <p:from x="10000" y="10000"/>
                                      <p:to x="200000" y="450000"/>
                                    </p:animScale>
                                    <p:animScale>
                                      <p:cBhvr>
                                        <p:cTn id="387" dur="308" accel="100000" fill="hold">
                                          <p:stCondLst>
                                            <p:cond delay="193"/>
                                          </p:stCondLst>
                                        </p:cTn>
                                        <p:tgtEl>
                                          <p:spTgt spid="44"/>
                                        </p:tgtEl>
                                      </p:cBhvr>
                                      <p:from x="200000" y="450000"/>
                                      <p:to x="100000" y="100000"/>
                                    </p:animScale>
                                    <p:set>
                                      <p:cBhvr>
                                        <p:cTn id="388" dur="193" fill="hold"/>
                                        <p:tgtEl>
                                          <p:spTgt spid="44"/>
                                        </p:tgtEl>
                                        <p:attrNameLst>
                                          <p:attrName>ppt_x</p:attrName>
                                        </p:attrNameLst>
                                      </p:cBhvr>
                                      <p:to>
                                        <p:strVal val="(0.5)"/>
                                      </p:to>
                                    </p:set>
                                    <p:anim from="(0.5)" to="(#ppt_x)" calcmode="lin" valueType="num">
                                      <p:cBhvr>
                                        <p:cTn id="389" dur="308" accel="100000" fill="hold">
                                          <p:stCondLst>
                                            <p:cond delay="193"/>
                                          </p:stCondLst>
                                        </p:cTn>
                                        <p:tgtEl>
                                          <p:spTgt spid="44"/>
                                        </p:tgtEl>
                                        <p:attrNameLst>
                                          <p:attrName>ppt_x</p:attrName>
                                        </p:attrNameLst>
                                      </p:cBhvr>
                                    </p:anim>
                                    <p:set>
                                      <p:cBhvr>
                                        <p:cTn id="390" dur="193" fill="hold"/>
                                        <p:tgtEl>
                                          <p:spTgt spid="44"/>
                                        </p:tgtEl>
                                        <p:attrNameLst>
                                          <p:attrName>ppt_y</p:attrName>
                                        </p:attrNameLst>
                                      </p:cBhvr>
                                      <p:to>
                                        <p:strVal val="(#ppt_y+0.4)"/>
                                      </p:to>
                                    </p:set>
                                    <p:anim from="(#ppt_y+0.4)" to="(#ppt_y)" calcmode="lin" valueType="num">
                                      <p:cBhvr>
                                        <p:cTn id="391" dur="308" accel="100000" fill="hold">
                                          <p:stCondLst>
                                            <p:cond delay="193"/>
                                          </p:stCondLst>
                                        </p:cTn>
                                        <p:tgtEl>
                                          <p:spTgt spid="44"/>
                                        </p:tgtEl>
                                        <p:attrNameLst>
                                          <p:attrName>ppt_y</p:attrName>
                                        </p:attrNameLst>
                                      </p:cBhvr>
                                    </p:anim>
                                  </p:childTnLst>
                                </p:cTn>
                              </p:par>
                            </p:childTnLst>
                          </p:cTn>
                        </p:par>
                        <p:par>
                          <p:cTn id="392" fill="hold">
                            <p:stCondLst>
                              <p:cond delay="16000"/>
                            </p:stCondLst>
                            <p:childTnLst>
                              <p:par>
                                <p:cTn id="393" presetID="51" presetClass="entr" presetSubtype="0" fill="hold" nodeType="afterEffect">
                                  <p:stCondLst>
                                    <p:cond delay="0"/>
                                  </p:stCondLst>
                                  <p:childTnLst>
                                    <p:set>
                                      <p:cBhvr>
                                        <p:cTn id="394" dur="1" fill="hold">
                                          <p:stCondLst>
                                            <p:cond delay="0"/>
                                          </p:stCondLst>
                                        </p:cTn>
                                        <p:tgtEl>
                                          <p:spTgt spid="13"/>
                                        </p:tgtEl>
                                        <p:attrNameLst>
                                          <p:attrName>style.visibility</p:attrName>
                                        </p:attrNameLst>
                                      </p:cBhvr>
                                      <p:to>
                                        <p:strVal val="visible"/>
                                      </p:to>
                                    </p:set>
                                    <p:animEffect transition="in" filter="fade">
                                      <p:cBhvr>
                                        <p:cTn id="395" dur="193" decel="100000"/>
                                        <p:tgtEl>
                                          <p:spTgt spid="13"/>
                                        </p:tgtEl>
                                      </p:cBhvr>
                                    </p:animEffect>
                                    <p:animScale>
                                      <p:cBhvr>
                                        <p:cTn id="396" dur="193" decel="100000"/>
                                        <p:tgtEl>
                                          <p:spTgt spid="13"/>
                                        </p:tgtEl>
                                      </p:cBhvr>
                                      <p:from x="10000" y="10000"/>
                                      <p:to x="200000" y="450000"/>
                                    </p:animScale>
                                    <p:animScale>
                                      <p:cBhvr>
                                        <p:cTn id="397" dur="308" accel="100000" fill="hold">
                                          <p:stCondLst>
                                            <p:cond delay="193"/>
                                          </p:stCondLst>
                                        </p:cTn>
                                        <p:tgtEl>
                                          <p:spTgt spid="13"/>
                                        </p:tgtEl>
                                      </p:cBhvr>
                                      <p:from x="200000" y="450000"/>
                                      <p:to x="100000" y="100000"/>
                                    </p:animScale>
                                    <p:set>
                                      <p:cBhvr>
                                        <p:cTn id="398" dur="193" fill="hold"/>
                                        <p:tgtEl>
                                          <p:spTgt spid="13"/>
                                        </p:tgtEl>
                                        <p:attrNameLst>
                                          <p:attrName>ppt_x</p:attrName>
                                        </p:attrNameLst>
                                      </p:cBhvr>
                                      <p:to>
                                        <p:strVal val="(0.5)"/>
                                      </p:to>
                                    </p:set>
                                    <p:anim from="(0.5)" to="(#ppt_x)" calcmode="lin" valueType="num">
                                      <p:cBhvr>
                                        <p:cTn id="399" dur="308" accel="100000" fill="hold">
                                          <p:stCondLst>
                                            <p:cond delay="193"/>
                                          </p:stCondLst>
                                        </p:cTn>
                                        <p:tgtEl>
                                          <p:spTgt spid="13"/>
                                        </p:tgtEl>
                                        <p:attrNameLst>
                                          <p:attrName>ppt_x</p:attrName>
                                        </p:attrNameLst>
                                      </p:cBhvr>
                                    </p:anim>
                                    <p:set>
                                      <p:cBhvr>
                                        <p:cTn id="400" dur="193" fill="hold"/>
                                        <p:tgtEl>
                                          <p:spTgt spid="13"/>
                                        </p:tgtEl>
                                        <p:attrNameLst>
                                          <p:attrName>ppt_y</p:attrName>
                                        </p:attrNameLst>
                                      </p:cBhvr>
                                      <p:to>
                                        <p:strVal val="(#ppt_y+0.4)"/>
                                      </p:to>
                                    </p:set>
                                    <p:anim from="(#ppt_y+0.4)" to="(#ppt_y)" calcmode="lin" valueType="num">
                                      <p:cBhvr>
                                        <p:cTn id="401" dur="308" accel="100000" fill="hold">
                                          <p:stCondLst>
                                            <p:cond delay="193"/>
                                          </p:stCondLst>
                                        </p:cTn>
                                        <p:tgtEl>
                                          <p:spTgt spid="13"/>
                                        </p:tgtEl>
                                        <p:attrNameLst>
                                          <p:attrName>ppt_y</p:attrName>
                                        </p:attrNameLst>
                                      </p:cBhvr>
                                    </p:anim>
                                  </p:childTnLst>
                                </p:cTn>
                              </p:par>
                            </p:childTnLst>
                          </p:cTn>
                        </p:par>
                        <p:par>
                          <p:cTn id="402" fill="hold">
                            <p:stCondLst>
                              <p:cond delay="16500"/>
                            </p:stCondLst>
                            <p:childTnLst>
                              <p:par>
                                <p:cTn id="403" presetID="51" presetClass="entr" presetSubtype="0" fill="hold" nodeType="afterEffect">
                                  <p:stCondLst>
                                    <p:cond delay="0"/>
                                  </p:stCondLst>
                                  <p:childTnLst>
                                    <p:set>
                                      <p:cBhvr>
                                        <p:cTn id="404" dur="1" fill="hold">
                                          <p:stCondLst>
                                            <p:cond delay="0"/>
                                          </p:stCondLst>
                                        </p:cTn>
                                        <p:tgtEl>
                                          <p:spTgt spid="45"/>
                                        </p:tgtEl>
                                        <p:attrNameLst>
                                          <p:attrName>style.visibility</p:attrName>
                                        </p:attrNameLst>
                                      </p:cBhvr>
                                      <p:to>
                                        <p:strVal val="visible"/>
                                      </p:to>
                                    </p:set>
                                    <p:animEffect transition="in" filter="fade">
                                      <p:cBhvr>
                                        <p:cTn id="405" dur="193" decel="100000"/>
                                        <p:tgtEl>
                                          <p:spTgt spid="45"/>
                                        </p:tgtEl>
                                      </p:cBhvr>
                                    </p:animEffect>
                                    <p:animScale>
                                      <p:cBhvr>
                                        <p:cTn id="406" dur="193" decel="100000"/>
                                        <p:tgtEl>
                                          <p:spTgt spid="45"/>
                                        </p:tgtEl>
                                      </p:cBhvr>
                                      <p:from x="10000" y="10000"/>
                                      <p:to x="200000" y="450000"/>
                                    </p:animScale>
                                    <p:animScale>
                                      <p:cBhvr>
                                        <p:cTn id="407" dur="308" accel="100000" fill="hold">
                                          <p:stCondLst>
                                            <p:cond delay="193"/>
                                          </p:stCondLst>
                                        </p:cTn>
                                        <p:tgtEl>
                                          <p:spTgt spid="45"/>
                                        </p:tgtEl>
                                      </p:cBhvr>
                                      <p:from x="200000" y="450000"/>
                                      <p:to x="100000" y="100000"/>
                                    </p:animScale>
                                    <p:set>
                                      <p:cBhvr>
                                        <p:cTn id="408" dur="193" fill="hold"/>
                                        <p:tgtEl>
                                          <p:spTgt spid="45"/>
                                        </p:tgtEl>
                                        <p:attrNameLst>
                                          <p:attrName>ppt_x</p:attrName>
                                        </p:attrNameLst>
                                      </p:cBhvr>
                                      <p:to>
                                        <p:strVal val="(0.5)"/>
                                      </p:to>
                                    </p:set>
                                    <p:anim from="(0.5)" to="(#ppt_x)" calcmode="lin" valueType="num">
                                      <p:cBhvr>
                                        <p:cTn id="409" dur="308" accel="100000" fill="hold">
                                          <p:stCondLst>
                                            <p:cond delay="193"/>
                                          </p:stCondLst>
                                        </p:cTn>
                                        <p:tgtEl>
                                          <p:spTgt spid="45"/>
                                        </p:tgtEl>
                                        <p:attrNameLst>
                                          <p:attrName>ppt_x</p:attrName>
                                        </p:attrNameLst>
                                      </p:cBhvr>
                                    </p:anim>
                                    <p:set>
                                      <p:cBhvr>
                                        <p:cTn id="410" dur="193" fill="hold"/>
                                        <p:tgtEl>
                                          <p:spTgt spid="45"/>
                                        </p:tgtEl>
                                        <p:attrNameLst>
                                          <p:attrName>ppt_y</p:attrName>
                                        </p:attrNameLst>
                                      </p:cBhvr>
                                      <p:to>
                                        <p:strVal val="(#ppt_y+0.4)"/>
                                      </p:to>
                                    </p:set>
                                    <p:anim from="(#ppt_y+0.4)" to="(#ppt_y)" calcmode="lin" valueType="num">
                                      <p:cBhvr>
                                        <p:cTn id="411" dur="308" accel="100000" fill="hold">
                                          <p:stCondLst>
                                            <p:cond delay="193"/>
                                          </p:stCondLst>
                                        </p:cTn>
                                        <p:tgtEl>
                                          <p:spTgt spid="45"/>
                                        </p:tgtEl>
                                        <p:attrNameLst>
                                          <p:attrName>ppt_y</p:attrName>
                                        </p:attrNameLst>
                                      </p:cBhvr>
                                    </p:anim>
                                  </p:childTnLst>
                                </p:cTn>
                              </p:par>
                            </p:childTnLst>
                          </p:cTn>
                        </p:par>
                        <p:par>
                          <p:cTn id="412" fill="hold">
                            <p:stCondLst>
                              <p:cond delay="17000"/>
                            </p:stCondLst>
                            <p:childTnLst>
                              <p:par>
                                <p:cTn id="413" presetID="51" presetClass="entr" presetSubtype="0" fill="hold" nodeType="afterEffect">
                                  <p:stCondLst>
                                    <p:cond delay="0"/>
                                  </p:stCondLst>
                                  <p:childTnLst>
                                    <p:set>
                                      <p:cBhvr>
                                        <p:cTn id="414" dur="1" fill="hold">
                                          <p:stCondLst>
                                            <p:cond delay="0"/>
                                          </p:stCondLst>
                                        </p:cTn>
                                        <p:tgtEl>
                                          <p:spTgt spid="43"/>
                                        </p:tgtEl>
                                        <p:attrNameLst>
                                          <p:attrName>style.visibility</p:attrName>
                                        </p:attrNameLst>
                                      </p:cBhvr>
                                      <p:to>
                                        <p:strVal val="visible"/>
                                      </p:to>
                                    </p:set>
                                    <p:animEffect transition="in" filter="fade">
                                      <p:cBhvr>
                                        <p:cTn id="415" dur="193" decel="100000"/>
                                        <p:tgtEl>
                                          <p:spTgt spid="43"/>
                                        </p:tgtEl>
                                      </p:cBhvr>
                                    </p:animEffect>
                                    <p:animScale>
                                      <p:cBhvr>
                                        <p:cTn id="416" dur="193" decel="100000"/>
                                        <p:tgtEl>
                                          <p:spTgt spid="43"/>
                                        </p:tgtEl>
                                      </p:cBhvr>
                                      <p:from x="10000" y="10000"/>
                                      <p:to x="200000" y="450000"/>
                                    </p:animScale>
                                    <p:animScale>
                                      <p:cBhvr>
                                        <p:cTn id="417" dur="308" accel="100000" fill="hold">
                                          <p:stCondLst>
                                            <p:cond delay="193"/>
                                          </p:stCondLst>
                                        </p:cTn>
                                        <p:tgtEl>
                                          <p:spTgt spid="43"/>
                                        </p:tgtEl>
                                      </p:cBhvr>
                                      <p:from x="200000" y="450000"/>
                                      <p:to x="100000" y="100000"/>
                                    </p:animScale>
                                    <p:set>
                                      <p:cBhvr>
                                        <p:cTn id="418" dur="193" fill="hold"/>
                                        <p:tgtEl>
                                          <p:spTgt spid="43"/>
                                        </p:tgtEl>
                                        <p:attrNameLst>
                                          <p:attrName>ppt_x</p:attrName>
                                        </p:attrNameLst>
                                      </p:cBhvr>
                                      <p:to>
                                        <p:strVal val="(0.5)"/>
                                      </p:to>
                                    </p:set>
                                    <p:anim from="(0.5)" to="(#ppt_x)" calcmode="lin" valueType="num">
                                      <p:cBhvr>
                                        <p:cTn id="419" dur="308" accel="100000" fill="hold">
                                          <p:stCondLst>
                                            <p:cond delay="193"/>
                                          </p:stCondLst>
                                        </p:cTn>
                                        <p:tgtEl>
                                          <p:spTgt spid="43"/>
                                        </p:tgtEl>
                                        <p:attrNameLst>
                                          <p:attrName>ppt_x</p:attrName>
                                        </p:attrNameLst>
                                      </p:cBhvr>
                                    </p:anim>
                                    <p:set>
                                      <p:cBhvr>
                                        <p:cTn id="420" dur="193" fill="hold"/>
                                        <p:tgtEl>
                                          <p:spTgt spid="43"/>
                                        </p:tgtEl>
                                        <p:attrNameLst>
                                          <p:attrName>ppt_y</p:attrName>
                                        </p:attrNameLst>
                                      </p:cBhvr>
                                      <p:to>
                                        <p:strVal val="(#ppt_y+0.4)"/>
                                      </p:to>
                                    </p:set>
                                    <p:anim from="(#ppt_y+0.4)" to="(#ppt_y)" calcmode="lin" valueType="num">
                                      <p:cBhvr>
                                        <p:cTn id="421" dur="308" accel="100000" fill="hold">
                                          <p:stCondLst>
                                            <p:cond delay="193"/>
                                          </p:stCondLst>
                                        </p:cTn>
                                        <p:tgtEl>
                                          <p:spTgt spid="43"/>
                                        </p:tgtEl>
                                        <p:attrNameLst>
                                          <p:attrName>ppt_y</p:attrName>
                                        </p:attrNameLst>
                                      </p:cBhvr>
                                    </p:anim>
                                  </p:childTnLst>
                                </p:cTn>
                              </p:par>
                            </p:childTnLst>
                          </p:cTn>
                        </p:par>
                        <p:par>
                          <p:cTn id="422" fill="hold">
                            <p:stCondLst>
                              <p:cond delay="17500"/>
                            </p:stCondLst>
                            <p:childTnLst>
                              <p:par>
                                <p:cTn id="423" presetID="51" presetClass="entr" presetSubtype="0" fill="hold" nodeType="afterEffect">
                                  <p:stCondLst>
                                    <p:cond delay="0"/>
                                  </p:stCondLst>
                                  <p:childTnLst>
                                    <p:set>
                                      <p:cBhvr>
                                        <p:cTn id="424" dur="1" fill="hold">
                                          <p:stCondLst>
                                            <p:cond delay="0"/>
                                          </p:stCondLst>
                                        </p:cTn>
                                        <p:tgtEl>
                                          <p:spTgt spid="49"/>
                                        </p:tgtEl>
                                        <p:attrNameLst>
                                          <p:attrName>style.visibility</p:attrName>
                                        </p:attrNameLst>
                                      </p:cBhvr>
                                      <p:to>
                                        <p:strVal val="visible"/>
                                      </p:to>
                                    </p:set>
                                    <p:animEffect transition="in" filter="fade">
                                      <p:cBhvr>
                                        <p:cTn id="425" dur="193" decel="100000"/>
                                        <p:tgtEl>
                                          <p:spTgt spid="49"/>
                                        </p:tgtEl>
                                      </p:cBhvr>
                                    </p:animEffect>
                                    <p:animScale>
                                      <p:cBhvr>
                                        <p:cTn id="426" dur="193" decel="100000"/>
                                        <p:tgtEl>
                                          <p:spTgt spid="49"/>
                                        </p:tgtEl>
                                      </p:cBhvr>
                                      <p:from x="10000" y="10000"/>
                                      <p:to x="200000" y="450000"/>
                                    </p:animScale>
                                    <p:animScale>
                                      <p:cBhvr>
                                        <p:cTn id="427" dur="308" accel="100000" fill="hold">
                                          <p:stCondLst>
                                            <p:cond delay="193"/>
                                          </p:stCondLst>
                                        </p:cTn>
                                        <p:tgtEl>
                                          <p:spTgt spid="49"/>
                                        </p:tgtEl>
                                      </p:cBhvr>
                                      <p:from x="200000" y="450000"/>
                                      <p:to x="100000" y="100000"/>
                                    </p:animScale>
                                    <p:set>
                                      <p:cBhvr>
                                        <p:cTn id="428" dur="193" fill="hold"/>
                                        <p:tgtEl>
                                          <p:spTgt spid="49"/>
                                        </p:tgtEl>
                                        <p:attrNameLst>
                                          <p:attrName>ppt_x</p:attrName>
                                        </p:attrNameLst>
                                      </p:cBhvr>
                                      <p:to>
                                        <p:strVal val="(0.5)"/>
                                      </p:to>
                                    </p:set>
                                    <p:anim from="(0.5)" to="(#ppt_x)" calcmode="lin" valueType="num">
                                      <p:cBhvr>
                                        <p:cTn id="429" dur="308" accel="100000" fill="hold">
                                          <p:stCondLst>
                                            <p:cond delay="193"/>
                                          </p:stCondLst>
                                        </p:cTn>
                                        <p:tgtEl>
                                          <p:spTgt spid="49"/>
                                        </p:tgtEl>
                                        <p:attrNameLst>
                                          <p:attrName>ppt_x</p:attrName>
                                        </p:attrNameLst>
                                      </p:cBhvr>
                                    </p:anim>
                                    <p:set>
                                      <p:cBhvr>
                                        <p:cTn id="430" dur="193" fill="hold"/>
                                        <p:tgtEl>
                                          <p:spTgt spid="49"/>
                                        </p:tgtEl>
                                        <p:attrNameLst>
                                          <p:attrName>ppt_y</p:attrName>
                                        </p:attrNameLst>
                                      </p:cBhvr>
                                      <p:to>
                                        <p:strVal val="(#ppt_y+0.4)"/>
                                      </p:to>
                                    </p:set>
                                    <p:anim from="(#ppt_y+0.4)" to="(#ppt_y)" calcmode="lin" valueType="num">
                                      <p:cBhvr>
                                        <p:cTn id="431" dur="308" accel="100000" fill="hold">
                                          <p:stCondLst>
                                            <p:cond delay="193"/>
                                          </p:stCondLst>
                                        </p:cTn>
                                        <p:tgtEl>
                                          <p:spTgt spid="49"/>
                                        </p:tgtEl>
                                        <p:attrNameLst>
                                          <p:attrName>ppt_y</p:attrName>
                                        </p:attrNameLst>
                                      </p:cBhvr>
                                    </p:anim>
                                  </p:childTnLst>
                                </p:cTn>
                              </p:par>
                            </p:childTnLst>
                          </p:cTn>
                        </p:par>
                        <p:par>
                          <p:cTn id="432" fill="hold">
                            <p:stCondLst>
                              <p:cond delay="18000"/>
                            </p:stCondLst>
                            <p:childTnLst>
                              <p:par>
                                <p:cTn id="433" presetID="51" presetClass="entr" presetSubtype="0" fill="hold" nodeType="afterEffect">
                                  <p:stCondLst>
                                    <p:cond delay="0"/>
                                  </p:stCondLst>
                                  <p:childTnLst>
                                    <p:set>
                                      <p:cBhvr>
                                        <p:cTn id="434" dur="1" fill="hold">
                                          <p:stCondLst>
                                            <p:cond delay="0"/>
                                          </p:stCondLst>
                                        </p:cTn>
                                        <p:tgtEl>
                                          <p:spTgt spid="14"/>
                                        </p:tgtEl>
                                        <p:attrNameLst>
                                          <p:attrName>style.visibility</p:attrName>
                                        </p:attrNameLst>
                                      </p:cBhvr>
                                      <p:to>
                                        <p:strVal val="visible"/>
                                      </p:to>
                                    </p:set>
                                    <p:animEffect transition="in" filter="fade">
                                      <p:cBhvr>
                                        <p:cTn id="435" dur="193" decel="100000"/>
                                        <p:tgtEl>
                                          <p:spTgt spid="14"/>
                                        </p:tgtEl>
                                      </p:cBhvr>
                                    </p:animEffect>
                                    <p:animScale>
                                      <p:cBhvr>
                                        <p:cTn id="436" dur="193" decel="100000"/>
                                        <p:tgtEl>
                                          <p:spTgt spid="14"/>
                                        </p:tgtEl>
                                      </p:cBhvr>
                                      <p:from x="10000" y="10000"/>
                                      <p:to x="200000" y="450000"/>
                                    </p:animScale>
                                    <p:animScale>
                                      <p:cBhvr>
                                        <p:cTn id="437" dur="308" accel="100000" fill="hold">
                                          <p:stCondLst>
                                            <p:cond delay="193"/>
                                          </p:stCondLst>
                                        </p:cTn>
                                        <p:tgtEl>
                                          <p:spTgt spid="14"/>
                                        </p:tgtEl>
                                      </p:cBhvr>
                                      <p:from x="200000" y="450000"/>
                                      <p:to x="100000" y="100000"/>
                                    </p:animScale>
                                    <p:set>
                                      <p:cBhvr>
                                        <p:cTn id="438" dur="193" fill="hold"/>
                                        <p:tgtEl>
                                          <p:spTgt spid="14"/>
                                        </p:tgtEl>
                                        <p:attrNameLst>
                                          <p:attrName>ppt_x</p:attrName>
                                        </p:attrNameLst>
                                      </p:cBhvr>
                                      <p:to>
                                        <p:strVal val="(0.5)"/>
                                      </p:to>
                                    </p:set>
                                    <p:anim from="(0.5)" to="(#ppt_x)" calcmode="lin" valueType="num">
                                      <p:cBhvr>
                                        <p:cTn id="439" dur="308" accel="100000" fill="hold">
                                          <p:stCondLst>
                                            <p:cond delay="193"/>
                                          </p:stCondLst>
                                        </p:cTn>
                                        <p:tgtEl>
                                          <p:spTgt spid="14"/>
                                        </p:tgtEl>
                                        <p:attrNameLst>
                                          <p:attrName>ppt_x</p:attrName>
                                        </p:attrNameLst>
                                      </p:cBhvr>
                                    </p:anim>
                                    <p:set>
                                      <p:cBhvr>
                                        <p:cTn id="440" dur="193" fill="hold"/>
                                        <p:tgtEl>
                                          <p:spTgt spid="14"/>
                                        </p:tgtEl>
                                        <p:attrNameLst>
                                          <p:attrName>ppt_y</p:attrName>
                                        </p:attrNameLst>
                                      </p:cBhvr>
                                      <p:to>
                                        <p:strVal val="(#ppt_y+0.4)"/>
                                      </p:to>
                                    </p:set>
                                    <p:anim from="(#ppt_y+0.4)" to="(#ppt_y)" calcmode="lin" valueType="num">
                                      <p:cBhvr>
                                        <p:cTn id="441" dur="308" accel="100000" fill="hold">
                                          <p:stCondLst>
                                            <p:cond delay="193"/>
                                          </p:stCondLst>
                                        </p:cTn>
                                        <p:tgtEl>
                                          <p:spTgt spid="14"/>
                                        </p:tgtEl>
                                        <p:attrNameLst>
                                          <p:attrName>ppt_y</p:attrName>
                                        </p:attrNameLst>
                                      </p:cBhvr>
                                    </p:anim>
                                  </p:childTnLst>
                                </p:cTn>
                              </p:par>
                            </p:childTnLst>
                          </p:cTn>
                        </p:par>
                        <p:par>
                          <p:cTn id="442" fill="hold">
                            <p:stCondLst>
                              <p:cond delay="18500"/>
                            </p:stCondLst>
                            <p:childTnLst>
                              <p:par>
                                <p:cTn id="443" presetID="51" presetClass="entr" presetSubtype="0" fill="hold" nodeType="afterEffect">
                                  <p:stCondLst>
                                    <p:cond delay="0"/>
                                  </p:stCondLst>
                                  <p:childTnLst>
                                    <p:set>
                                      <p:cBhvr>
                                        <p:cTn id="444" dur="1" fill="hold">
                                          <p:stCondLst>
                                            <p:cond delay="0"/>
                                          </p:stCondLst>
                                        </p:cTn>
                                        <p:tgtEl>
                                          <p:spTgt spid="52"/>
                                        </p:tgtEl>
                                        <p:attrNameLst>
                                          <p:attrName>style.visibility</p:attrName>
                                        </p:attrNameLst>
                                      </p:cBhvr>
                                      <p:to>
                                        <p:strVal val="visible"/>
                                      </p:to>
                                    </p:set>
                                    <p:animEffect transition="in" filter="fade">
                                      <p:cBhvr>
                                        <p:cTn id="445" dur="193" decel="100000"/>
                                        <p:tgtEl>
                                          <p:spTgt spid="52"/>
                                        </p:tgtEl>
                                      </p:cBhvr>
                                    </p:animEffect>
                                    <p:animScale>
                                      <p:cBhvr>
                                        <p:cTn id="446" dur="193" decel="100000"/>
                                        <p:tgtEl>
                                          <p:spTgt spid="52"/>
                                        </p:tgtEl>
                                      </p:cBhvr>
                                      <p:from x="10000" y="10000"/>
                                      <p:to x="200000" y="450000"/>
                                    </p:animScale>
                                    <p:animScale>
                                      <p:cBhvr>
                                        <p:cTn id="447" dur="308" accel="100000" fill="hold">
                                          <p:stCondLst>
                                            <p:cond delay="193"/>
                                          </p:stCondLst>
                                        </p:cTn>
                                        <p:tgtEl>
                                          <p:spTgt spid="52"/>
                                        </p:tgtEl>
                                      </p:cBhvr>
                                      <p:from x="200000" y="450000"/>
                                      <p:to x="100000" y="100000"/>
                                    </p:animScale>
                                    <p:set>
                                      <p:cBhvr>
                                        <p:cTn id="448" dur="193" fill="hold"/>
                                        <p:tgtEl>
                                          <p:spTgt spid="52"/>
                                        </p:tgtEl>
                                        <p:attrNameLst>
                                          <p:attrName>ppt_x</p:attrName>
                                        </p:attrNameLst>
                                      </p:cBhvr>
                                      <p:to>
                                        <p:strVal val="(0.5)"/>
                                      </p:to>
                                    </p:set>
                                    <p:anim from="(0.5)" to="(#ppt_x)" calcmode="lin" valueType="num">
                                      <p:cBhvr>
                                        <p:cTn id="449" dur="308" accel="100000" fill="hold">
                                          <p:stCondLst>
                                            <p:cond delay="193"/>
                                          </p:stCondLst>
                                        </p:cTn>
                                        <p:tgtEl>
                                          <p:spTgt spid="52"/>
                                        </p:tgtEl>
                                        <p:attrNameLst>
                                          <p:attrName>ppt_x</p:attrName>
                                        </p:attrNameLst>
                                      </p:cBhvr>
                                    </p:anim>
                                    <p:set>
                                      <p:cBhvr>
                                        <p:cTn id="450" dur="193" fill="hold"/>
                                        <p:tgtEl>
                                          <p:spTgt spid="52"/>
                                        </p:tgtEl>
                                        <p:attrNameLst>
                                          <p:attrName>ppt_y</p:attrName>
                                        </p:attrNameLst>
                                      </p:cBhvr>
                                      <p:to>
                                        <p:strVal val="(#ppt_y+0.4)"/>
                                      </p:to>
                                    </p:set>
                                    <p:anim from="(#ppt_y+0.4)" to="(#ppt_y)" calcmode="lin" valueType="num">
                                      <p:cBhvr>
                                        <p:cTn id="451" dur="308" accel="100000" fill="hold">
                                          <p:stCondLst>
                                            <p:cond delay="193"/>
                                          </p:stCondLst>
                                        </p:cTn>
                                        <p:tgtEl>
                                          <p:spTgt spid="52"/>
                                        </p:tgtEl>
                                        <p:attrNameLst>
                                          <p:attrName>ppt_y</p:attrName>
                                        </p:attrNameLst>
                                      </p:cBhvr>
                                    </p:anim>
                                  </p:childTnLst>
                                </p:cTn>
                              </p:par>
                            </p:childTnLst>
                          </p:cTn>
                        </p:par>
                        <p:par>
                          <p:cTn id="452" fill="hold">
                            <p:stCondLst>
                              <p:cond delay="19000"/>
                            </p:stCondLst>
                            <p:childTnLst>
                              <p:par>
                                <p:cTn id="453" presetID="51" presetClass="entr" presetSubtype="0" fill="hold" nodeType="afterEffect">
                                  <p:stCondLst>
                                    <p:cond delay="0"/>
                                  </p:stCondLst>
                                  <p:childTnLst>
                                    <p:set>
                                      <p:cBhvr>
                                        <p:cTn id="454" dur="1" fill="hold">
                                          <p:stCondLst>
                                            <p:cond delay="0"/>
                                          </p:stCondLst>
                                        </p:cTn>
                                        <p:tgtEl>
                                          <p:spTgt spid="60"/>
                                        </p:tgtEl>
                                        <p:attrNameLst>
                                          <p:attrName>style.visibility</p:attrName>
                                        </p:attrNameLst>
                                      </p:cBhvr>
                                      <p:to>
                                        <p:strVal val="visible"/>
                                      </p:to>
                                    </p:set>
                                    <p:animEffect transition="in" filter="fade">
                                      <p:cBhvr>
                                        <p:cTn id="455" dur="193" decel="100000"/>
                                        <p:tgtEl>
                                          <p:spTgt spid="60"/>
                                        </p:tgtEl>
                                      </p:cBhvr>
                                    </p:animEffect>
                                    <p:animScale>
                                      <p:cBhvr>
                                        <p:cTn id="456" dur="193" decel="100000"/>
                                        <p:tgtEl>
                                          <p:spTgt spid="60"/>
                                        </p:tgtEl>
                                      </p:cBhvr>
                                      <p:from x="10000" y="10000"/>
                                      <p:to x="200000" y="450000"/>
                                    </p:animScale>
                                    <p:animScale>
                                      <p:cBhvr>
                                        <p:cTn id="457" dur="308" accel="100000" fill="hold">
                                          <p:stCondLst>
                                            <p:cond delay="193"/>
                                          </p:stCondLst>
                                        </p:cTn>
                                        <p:tgtEl>
                                          <p:spTgt spid="60"/>
                                        </p:tgtEl>
                                      </p:cBhvr>
                                      <p:from x="200000" y="450000"/>
                                      <p:to x="100000" y="100000"/>
                                    </p:animScale>
                                    <p:set>
                                      <p:cBhvr>
                                        <p:cTn id="458" dur="193" fill="hold"/>
                                        <p:tgtEl>
                                          <p:spTgt spid="60"/>
                                        </p:tgtEl>
                                        <p:attrNameLst>
                                          <p:attrName>ppt_x</p:attrName>
                                        </p:attrNameLst>
                                      </p:cBhvr>
                                      <p:to>
                                        <p:strVal val="(0.5)"/>
                                      </p:to>
                                    </p:set>
                                    <p:anim from="(0.5)" to="(#ppt_x)" calcmode="lin" valueType="num">
                                      <p:cBhvr>
                                        <p:cTn id="459" dur="308" accel="100000" fill="hold">
                                          <p:stCondLst>
                                            <p:cond delay="193"/>
                                          </p:stCondLst>
                                        </p:cTn>
                                        <p:tgtEl>
                                          <p:spTgt spid="60"/>
                                        </p:tgtEl>
                                        <p:attrNameLst>
                                          <p:attrName>ppt_x</p:attrName>
                                        </p:attrNameLst>
                                      </p:cBhvr>
                                    </p:anim>
                                    <p:set>
                                      <p:cBhvr>
                                        <p:cTn id="460" dur="193" fill="hold"/>
                                        <p:tgtEl>
                                          <p:spTgt spid="60"/>
                                        </p:tgtEl>
                                        <p:attrNameLst>
                                          <p:attrName>ppt_y</p:attrName>
                                        </p:attrNameLst>
                                      </p:cBhvr>
                                      <p:to>
                                        <p:strVal val="(#ppt_y+0.4)"/>
                                      </p:to>
                                    </p:set>
                                    <p:anim from="(#ppt_y+0.4)" to="(#ppt_y)" calcmode="lin" valueType="num">
                                      <p:cBhvr>
                                        <p:cTn id="461" dur="308" accel="100000" fill="hold">
                                          <p:stCondLst>
                                            <p:cond delay="193"/>
                                          </p:stCondLst>
                                        </p:cTn>
                                        <p:tgtEl>
                                          <p:spTgt spid="60"/>
                                        </p:tgtEl>
                                        <p:attrNameLst>
                                          <p:attrName>ppt_y</p:attrName>
                                        </p:attrNameLst>
                                      </p:cBhvr>
                                    </p:anim>
                                  </p:childTnLst>
                                </p:cTn>
                              </p:par>
                            </p:childTnLst>
                          </p:cTn>
                        </p:par>
                        <p:par>
                          <p:cTn id="462" fill="hold">
                            <p:stCondLst>
                              <p:cond delay="19500"/>
                            </p:stCondLst>
                            <p:childTnLst>
                              <p:par>
                                <p:cTn id="463" presetID="51" presetClass="entr" presetSubtype="0" fill="hold" nodeType="afterEffect">
                                  <p:stCondLst>
                                    <p:cond delay="0"/>
                                  </p:stCondLst>
                                  <p:childTnLst>
                                    <p:set>
                                      <p:cBhvr>
                                        <p:cTn id="464" dur="1" fill="hold">
                                          <p:stCondLst>
                                            <p:cond delay="0"/>
                                          </p:stCondLst>
                                        </p:cTn>
                                        <p:tgtEl>
                                          <p:spTgt spid="41"/>
                                        </p:tgtEl>
                                        <p:attrNameLst>
                                          <p:attrName>style.visibility</p:attrName>
                                        </p:attrNameLst>
                                      </p:cBhvr>
                                      <p:to>
                                        <p:strVal val="visible"/>
                                      </p:to>
                                    </p:set>
                                    <p:animEffect transition="in" filter="fade">
                                      <p:cBhvr>
                                        <p:cTn id="465" dur="193" decel="100000"/>
                                        <p:tgtEl>
                                          <p:spTgt spid="41"/>
                                        </p:tgtEl>
                                      </p:cBhvr>
                                    </p:animEffect>
                                    <p:animScale>
                                      <p:cBhvr>
                                        <p:cTn id="466" dur="193" decel="100000"/>
                                        <p:tgtEl>
                                          <p:spTgt spid="41"/>
                                        </p:tgtEl>
                                      </p:cBhvr>
                                      <p:from x="10000" y="10000"/>
                                      <p:to x="200000" y="450000"/>
                                    </p:animScale>
                                    <p:animScale>
                                      <p:cBhvr>
                                        <p:cTn id="467" dur="308" accel="100000" fill="hold">
                                          <p:stCondLst>
                                            <p:cond delay="193"/>
                                          </p:stCondLst>
                                        </p:cTn>
                                        <p:tgtEl>
                                          <p:spTgt spid="41"/>
                                        </p:tgtEl>
                                      </p:cBhvr>
                                      <p:from x="200000" y="450000"/>
                                      <p:to x="100000" y="100000"/>
                                    </p:animScale>
                                    <p:set>
                                      <p:cBhvr>
                                        <p:cTn id="468" dur="193" fill="hold"/>
                                        <p:tgtEl>
                                          <p:spTgt spid="41"/>
                                        </p:tgtEl>
                                        <p:attrNameLst>
                                          <p:attrName>ppt_x</p:attrName>
                                        </p:attrNameLst>
                                      </p:cBhvr>
                                      <p:to>
                                        <p:strVal val="(0.5)"/>
                                      </p:to>
                                    </p:set>
                                    <p:anim from="(0.5)" to="(#ppt_x)" calcmode="lin" valueType="num">
                                      <p:cBhvr>
                                        <p:cTn id="469" dur="308" accel="100000" fill="hold">
                                          <p:stCondLst>
                                            <p:cond delay="193"/>
                                          </p:stCondLst>
                                        </p:cTn>
                                        <p:tgtEl>
                                          <p:spTgt spid="41"/>
                                        </p:tgtEl>
                                        <p:attrNameLst>
                                          <p:attrName>ppt_x</p:attrName>
                                        </p:attrNameLst>
                                      </p:cBhvr>
                                    </p:anim>
                                    <p:set>
                                      <p:cBhvr>
                                        <p:cTn id="470" dur="193" fill="hold"/>
                                        <p:tgtEl>
                                          <p:spTgt spid="41"/>
                                        </p:tgtEl>
                                        <p:attrNameLst>
                                          <p:attrName>ppt_y</p:attrName>
                                        </p:attrNameLst>
                                      </p:cBhvr>
                                      <p:to>
                                        <p:strVal val="(#ppt_y+0.4)"/>
                                      </p:to>
                                    </p:set>
                                    <p:anim from="(#ppt_y+0.4)" to="(#ppt_y)" calcmode="lin" valueType="num">
                                      <p:cBhvr>
                                        <p:cTn id="471" dur="308" accel="100000" fill="hold">
                                          <p:stCondLst>
                                            <p:cond delay="193"/>
                                          </p:stCondLst>
                                        </p:cTn>
                                        <p:tgtEl>
                                          <p:spTgt spid="41"/>
                                        </p:tgtEl>
                                        <p:attrNameLst>
                                          <p:attrName>ppt_y</p:attrName>
                                        </p:attrNameLst>
                                      </p:cBhvr>
                                    </p:anim>
                                  </p:childTnLst>
                                </p:cTn>
                              </p:par>
                            </p:childTnLst>
                          </p:cTn>
                        </p:par>
                        <p:par>
                          <p:cTn id="472" fill="hold">
                            <p:stCondLst>
                              <p:cond delay="20000"/>
                            </p:stCondLst>
                            <p:childTnLst>
                              <p:par>
                                <p:cTn id="473" presetID="51" presetClass="entr" presetSubtype="0" fill="hold" nodeType="afterEffect">
                                  <p:stCondLst>
                                    <p:cond delay="0"/>
                                  </p:stCondLst>
                                  <p:childTnLst>
                                    <p:set>
                                      <p:cBhvr>
                                        <p:cTn id="474" dur="1" fill="hold">
                                          <p:stCondLst>
                                            <p:cond delay="0"/>
                                          </p:stCondLst>
                                        </p:cTn>
                                        <p:tgtEl>
                                          <p:spTgt spid="62"/>
                                        </p:tgtEl>
                                        <p:attrNameLst>
                                          <p:attrName>style.visibility</p:attrName>
                                        </p:attrNameLst>
                                      </p:cBhvr>
                                      <p:to>
                                        <p:strVal val="visible"/>
                                      </p:to>
                                    </p:set>
                                    <p:animEffect transition="in" filter="fade">
                                      <p:cBhvr>
                                        <p:cTn id="475" dur="193" decel="100000"/>
                                        <p:tgtEl>
                                          <p:spTgt spid="62"/>
                                        </p:tgtEl>
                                      </p:cBhvr>
                                    </p:animEffect>
                                    <p:animScale>
                                      <p:cBhvr>
                                        <p:cTn id="476" dur="193" decel="100000"/>
                                        <p:tgtEl>
                                          <p:spTgt spid="62"/>
                                        </p:tgtEl>
                                      </p:cBhvr>
                                      <p:from x="10000" y="10000"/>
                                      <p:to x="200000" y="450000"/>
                                    </p:animScale>
                                    <p:animScale>
                                      <p:cBhvr>
                                        <p:cTn id="477" dur="308" accel="100000" fill="hold">
                                          <p:stCondLst>
                                            <p:cond delay="193"/>
                                          </p:stCondLst>
                                        </p:cTn>
                                        <p:tgtEl>
                                          <p:spTgt spid="62"/>
                                        </p:tgtEl>
                                      </p:cBhvr>
                                      <p:from x="200000" y="450000"/>
                                      <p:to x="100000" y="100000"/>
                                    </p:animScale>
                                    <p:set>
                                      <p:cBhvr>
                                        <p:cTn id="478" dur="193" fill="hold"/>
                                        <p:tgtEl>
                                          <p:spTgt spid="62"/>
                                        </p:tgtEl>
                                        <p:attrNameLst>
                                          <p:attrName>ppt_x</p:attrName>
                                        </p:attrNameLst>
                                      </p:cBhvr>
                                      <p:to>
                                        <p:strVal val="(0.5)"/>
                                      </p:to>
                                    </p:set>
                                    <p:anim from="(0.5)" to="(#ppt_x)" calcmode="lin" valueType="num">
                                      <p:cBhvr>
                                        <p:cTn id="479" dur="308" accel="100000" fill="hold">
                                          <p:stCondLst>
                                            <p:cond delay="193"/>
                                          </p:stCondLst>
                                        </p:cTn>
                                        <p:tgtEl>
                                          <p:spTgt spid="62"/>
                                        </p:tgtEl>
                                        <p:attrNameLst>
                                          <p:attrName>ppt_x</p:attrName>
                                        </p:attrNameLst>
                                      </p:cBhvr>
                                    </p:anim>
                                    <p:set>
                                      <p:cBhvr>
                                        <p:cTn id="480" dur="193" fill="hold"/>
                                        <p:tgtEl>
                                          <p:spTgt spid="62"/>
                                        </p:tgtEl>
                                        <p:attrNameLst>
                                          <p:attrName>ppt_y</p:attrName>
                                        </p:attrNameLst>
                                      </p:cBhvr>
                                      <p:to>
                                        <p:strVal val="(#ppt_y+0.4)"/>
                                      </p:to>
                                    </p:set>
                                    <p:anim from="(#ppt_y+0.4)" to="(#ppt_y)" calcmode="lin" valueType="num">
                                      <p:cBhvr>
                                        <p:cTn id="481" dur="308" accel="100000" fill="hold">
                                          <p:stCondLst>
                                            <p:cond delay="193"/>
                                          </p:stCondLst>
                                        </p:cTn>
                                        <p:tgtEl>
                                          <p:spTgt spid="62"/>
                                        </p:tgtEl>
                                        <p:attrNameLst>
                                          <p:attrName>ppt_y</p:attrName>
                                        </p:attrNameLst>
                                      </p:cBhvr>
                                    </p:anim>
                                  </p:childTnLst>
                                </p:cTn>
                              </p:par>
                            </p:childTnLst>
                          </p:cTn>
                        </p:par>
                        <p:par>
                          <p:cTn id="482" fill="hold">
                            <p:stCondLst>
                              <p:cond delay="20500"/>
                            </p:stCondLst>
                            <p:childTnLst>
                              <p:par>
                                <p:cTn id="483" presetID="51" presetClass="entr" presetSubtype="0" fill="hold" nodeType="afterEffect">
                                  <p:stCondLst>
                                    <p:cond delay="0"/>
                                  </p:stCondLst>
                                  <p:childTnLst>
                                    <p:set>
                                      <p:cBhvr>
                                        <p:cTn id="484" dur="1" fill="hold">
                                          <p:stCondLst>
                                            <p:cond delay="0"/>
                                          </p:stCondLst>
                                        </p:cTn>
                                        <p:tgtEl>
                                          <p:spTgt spid="61"/>
                                        </p:tgtEl>
                                        <p:attrNameLst>
                                          <p:attrName>style.visibility</p:attrName>
                                        </p:attrNameLst>
                                      </p:cBhvr>
                                      <p:to>
                                        <p:strVal val="visible"/>
                                      </p:to>
                                    </p:set>
                                    <p:animEffect transition="in" filter="fade">
                                      <p:cBhvr>
                                        <p:cTn id="485" dur="193" decel="100000"/>
                                        <p:tgtEl>
                                          <p:spTgt spid="61"/>
                                        </p:tgtEl>
                                      </p:cBhvr>
                                    </p:animEffect>
                                    <p:animScale>
                                      <p:cBhvr>
                                        <p:cTn id="486" dur="193" decel="100000"/>
                                        <p:tgtEl>
                                          <p:spTgt spid="61"/>
                                        </p:tgtEl>
                                      </p:cBhvr>
                                      <p:from x="10000" y="10000"/>
                                      <p:to x="200000" y="450000"/>
                                    </p:animScale>
                                    <p:animScale>
                                      <p:cBhvr>
                                        <p:cTn id="487" dur="308" accel="100000" fill="hold">
                                          <p:stCondLst>
                                            <p:cond delay="193"/>
                                          </p:stCondLst>
                                        </p:cTn>
                                        <p:tgtEl>
                                          <p:spTgt spid="61"/>
                                        </p:tgtEl>
                                      </p:cBhvr>
                                      <p:from x="200000" y="450000"/>
                                      <p:to x="100000" y="100000"/>
                                    </p:animScale>
                                    <p:set>
                                      <p:cBhvr>
                                        <p:cTn id="488" dur="193" fill="hold"/>
                                        <p:tgtEl>
                                          <p:spTgt spid="61"/>
                                        </p:tgtEl>
                                        <p:attrNameLst>
                                          <p:attrName>ppt_x</p:attrName>
                                        </p:attrNameLst>
                                      </p:cBhvr>
                                      <p:to>
                                        <p:strVal val="(0.5)"/>
                                      </p:to>
                                    </p:set>
                                    <p:anim from="(0.5)" to="(#ppt_x)" calcmode="lin" valueType="num">
                                      <p:cBhvr>
                                        <p:cTn id="489" dur="308" accel="100000" fill="hold">
                                          <p:stCondLst>
                                            <p:cond delay="193"/>
                                          </p:stCondLst>
                                        </p:cTn>
                                        <p:tgtEl>
                                          <p:spTgt spid="61"/>
                                        </p:tgtEl>
                                        <p:attrNameLst>
                                          <p:attrName>ppt_x</p:attrName>
                                        </p:attrNameLst>
                                      </p:cBhvr>
                                    </p:anim>
                                    <p:set>
                                      <p:cBhvr>
                                        <p:cTn id="490" dur="193" fill="hold"/>
                                        <p:tgtEl>
                                          <p:spTgt spid="61"/>
                                        </p:tgtEl>
                                        <p:attrNameLst>
                                          <p:attrName>ppt_y</p:attrName>
                                        </p:attrNameLst>
                                      </p:cBhvr>
                                      <p:to>
                                        <p:strVal val="(#ppt_y+0.4)"/>
                                      </p:to>
                                    </p:set>
                                    <p:anim from="(#ppt_y+0.4)" to="(#ppt_y)" calcmode="lin" valueType="num">
                                      <p:cBhvr>
                                        <p:cTn id="491" dur="308" accel="100000" fill="hold">
                                          <p:stCondLst>
                                            <p:cond delay="193"/>
                                          </p:stCondLst>
                                        </p:cTn>
                                        <p:tgtEl>
                                          <p:spTgt spid="61"/>
                                        </p:tgtEl>
                                        <p:attrNameLst>
                                          <p:attrName>ppt_y</p:attrName>
                                        </p:attrNameLst>
                                      </p:cBhvr>
                                    </p:anim>
                                  </p:childTnLst>
                                </p:cTn>
                              </p:par>
                            </p:childTnLst>
                          </p:cTn>
                        </p:par>
                        <p:par>
                          <p:cTn id="492" fill="hold">
                            <p:stCondLst>
                              <p:cond delay="21000"/>
                            </p:stCondLst>
                            <p:childTnLst>
                              <p:par>
                                <p:cTn id="493" presetID="51" presetClass="entr" presetSubtype="0" fill="hold" nodeType="afterEffect">
                                  <p:stCondLst>
                                    <p:cond delay="0"/>
                                  </p:stCondLst>
                                  <p:childTnLst>
                                    <p:set>
                                      <p:cBhvr>
                                        <p:cTn id="494" dur="1" fill="hold">
                                          <p:stCondLst>
                                            <p:cond delay="0"/>
                                          </p:stCondLst>
                                        </p:cTn>
                                        <p:tgtEl>
                                          <p:spTgt spid="59"/>
                                        </p:tgtEl>
                                        <p:attrNameLst>
                                          <p:attrName>style.visibility</p:attrName>
                                        </p:attrNameLst>
                                      </p:cBhvr>
                                      <p:to>
                                        <p:strVal val="visible"/>
                                      </p:to>
                                    </p:set>
                                    <p:animEffect transition="in" filter="fade">
                                      <p:cBhvr>
                                        <p:cTn id="495" dur="193" decel="100000"/>
                                        <p:tgtEl>
                                          <p:spTgt spid="59"/>
                                        </p:tgtEl>
                                      </p:cBhvr>
                                    </p:animEffect>
                                    <p:animScale>
                                      <p:cBhvr>
                                        <p:cTn id="496" dur="193" decel="100000"/>
                                        <p:tgtEl>
                                          <p:spTgt spid="59"/>
                                        </p:tgtEl>
                                      </p:cBhvr>
                                      <p:from x="10000" y="10000"/>
                                      <p:to x="200000" y="450000"/>
                                    </p:animScale>
                                    <p:animScale>
                                      <p:cBhvr>
                                        <p:cTn id="497" dur="308" accel="100000" fill="hold">
                                          <p:stCondLst>
                                            <p:cond delay="193"/>
                                          </p:stCondLst>
                                        </p:cTn>
                                        <p:tgtEl>
                                          <p:spTgt spid="59"/>
                                        </p:tgtEl>
                                      </p:cBhvr>
                                      <p:from x="200000" y="450000"/>
                                      <p:to x="100000" y="100000"/>
                                    </p:animScale>
                                    <p:set>
                                      <p:cBhvr>
                                        <p:cTn id="498" dur="193" fill="hold"/>
                                        <p:tgtEl>
                                          <p:spTgt spid="59"/>
                                        </p:tgtEl>
                                        <p:attrNameLst>
                                          <p:attrName>ppt_x</p:attrName>
                                        </p:attrNameLst>
                                      </p:cBhvr>
                                      <p:to>
                                        <p:strVal val="(0.5)"/>
                                      </p:to>
                                    </p:set>
                                    <p:anim from="(0.5)" to="(#ppt_x)" calcmode="lin" valueType="num">
                                      <p:cBhvr>
                                        <p:cTn id="499" dur="308" accel="100000" fill="hold">
                                          <p:stCondLst>
                                            <p:cond delay="193"/>
                                          </p:stCondLst>
                                        </p:cTn>
                                        <p:tgtEl>
                                          <p:spTgt spid="59"/>
                                        </p:tgtEl>
                                        <p:attrNameLst>
                                          <p:attrName>ppt_x</p:attrName>
                                        </p:attrNameLst>
                                      </p:cBhvr>
                                    </p:anim>
                                    <p:set>
                                      <p:cBhvr>
                                        <p:cTn id="500" dur="193" fill="hold"/>
                                        <p:tgtEl>
                                          <p:spTgt spid="59"/>
                                        </p:tgtEl>
                                        <p:attrNameLst>
                                          <p:attrName>ppt_y</p:attrName>
                                        </p:attrNameLst>
                                      </p:cBhvr>
                                      <p:to>
                                        <p:strVal val="(#ppt_y+0.4)"/>
                                      </p:to>
                                    </p:set>
                                    <p:anim from="(#ppt_y+0.4)" to="(#ppt_y)" calcmode="lin" valueType="num">
                                      <p:cBhvr>
                                        <p:cTn id="501" dur="308" accel="100000" fill="hold">
                                          <p:stCondLst>
                                            <p:cond delay="193"/>
                                          </p:stCondLst>
                                        </p:cTn>
                                        <p:tgtEl>
                                          <p:spTgt spid="59"/>
                                        </p:tgtEl>
                                        <p:attrNameLst>
                                          <p:attrName>ppt_y</p:attrName>
                                        </p:attrNameLst>
                                      </p:cBhvr>
                                    </p:anim>
                                  </p:childTnLst>
                                </p:cTn>
                              </p:par>
                            </p:childTnLst>
                          </p:cTn>
                        </p:par>
                        <p:par>
                          <p:cTn id="502" fill="hold">
                            <p:stCondLst>
                              <p:cond delay="21500"/>
                            </p:stCondLst>
                            <p:childTnLst>
                              <p:par>
                                <p:cTn id="503" presetID="51" presetClass="entr" presetSubtype="0" fill="hold" nodeType="afterEffect">
                                  <p:stCondLst>
                                    <p:cond delay="0"/>
                                  </p:stCondLst>
                                  <p:childTnLst>
                                    <p:set>
                                      <p:cBhvr>
                                        <p:cTn id="504" dur="1" fill="hold">
                                          <p:stCondLst>
                                            <p:cond delay="0"/>
                                          </p:stCondLst>
                                        </p:cTn>
                                        <p:tgtEl>
                                          <p:spTgt spid="15"/>
                                        </p:tgtEl>
                                        <p:attrNameLst>
                                          <p:attrName>style.visibility</p:attrName>
                                        </p:attrNameLst>
                                      </p:cBhvr>
                                      <p:to>
                                        <p:strVal val="visible"/>
                                      </p:to>
                                    </p:set>
                                    <p:animEffect transition="in" filter="fade">
                                      <p:cBhvr>
                                        <p:cTn id="505" dur="193" decel="100000"/>
                                        <p:tgtEl>
                                          <p:spTgt spid="15"/>
                                        </p:tgtEl>
                                      </p:cBhvr>
                                    </p:animEffect>
                                    <p:animScale>
                                      <p:cBhvr>
                                        <p:cTn id="506" dur="193" decel="100000"/>
                                        <p:tgtEl>
                                          <p:spTgt spid="15"/>
                                        </p:tgtEl>
                                      </p:cBhvr>
                                      <p:from x="10000" y="10000"/>
                                      <p:to x="200000" y="450000"/>
                                    </p:animScale>
                                    <p:animScale>
                                      <p:cBhvr>
                                        <p:cTn id="507" dur="308" accel="100000" fill="hold">
                                          <p:stCondLst>
                                            <p:cond delay="193"/>
                                          </p:stCondLst>
                                        </p:cTn>
                                        <p:tgtEl>
                                          <p:spTgt spid="15"/>
                                        </p:tgtEl>
                                      </p:cBhvr>
                                      <p:from x="200000" y="450000"/>
                                      <p:to x="100000" y="100000"/>
                                    </p:animScale>
                                    <p:set>
                                      <p:cBhvr>
                                        <p:cTn id="508" dur="193" fill="hold"/>
                                        <p:tgtEl>
                                          <p:spTgt spid="15"/>
                                        </p:tgtEl>
                                        <p:attrNameLst>
                                          <p:attrName>ppt_x</p:attrName>
                                        </p:attrNameLst>
                                      </p:cBhvr>
                                      <p:to>
                                        <p:strVal val="(0.5)"/>
                                      </p:to>
                                    </p:set>
                                    <p:anim from="(0.5)" to="(#ppt_x)" calcmode="lin" valueType="num">
                                      <p:cBhvr>
                                        <p:cTn id="509" dur="308" accel="100000" fill="hold">
                                          <p:stCondLst>
                                            <p:cond delay="193"/>
                                          </p:stCondLst>
                                        </p:cTn>
                                        <p:tgtEl>
                                          <p:spTgt spid="15"/>
                                        </p:tgtEl>
                                        <p:attrNameLst>
                                          <p:attrName>ppt_x</p:attrName>
                                        </p:attrNameLst>
                                      </p:cBhvr>
                                    </p:anim>
                                    <p:set>
                                      <p:cBhvr>
                                        <p:cTn id="510" dur="193" fill="hold"/>
                                        <p:tgtEl>
                                          <p:spTgt spid="15"/>
                                        </p:tgtEl>
                                        <p:attrNameLst>
                                          <p:attrName>ppt_y</p:attrName>
                                        </p:attrNameLst>
                                      </p:cBhvr>
                                      <p:to>
                                        <p:strVal val="(#ppt_y+0.4)"/>
                                      </p:to>
                                    </p:set>
                                    <p:anim from="(#ppt_y+0.4)" to="(#ppt_y)" calcmode="lin" valueType="num">
                                      <p:cBhvr>
                                        <p:cTn id="511" dur="308" accel="100000" fill="hold">
                                          <p:stCondLst>
                                            <p:cond delay="193"/>
                                          </p:stCondLst>
                                        </p:cTn>
                                        <p:tgtEl>
                                          <p:spTgt spid="1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0" descr="Lover"/>
          <p:cNvPicPr>
            <a:picLocks noChangeAspect="1" noChangeArrowheads="1"/>
          </p:cNvPicPr>
          <p:nvPr/>
        </p:nvPicPr>
        <p:blipFill>
          <a:blip r:embed="rId2" cstate="print"/>
          <a:srcRect/>
          <a:stretch>
            <a:fillRect/>
          </a:stretch>
        </p:blipFill>
        <p:spPr bwMode="auto">
          <a:xfrm>
            <a:off x="1512912" y="1340768"/>
            <a:ext cx="5867400" cy="3930650"/>
          </a:xfrm>
          <a:prstGeom prst="rect">
            <a:avLst/>
          </a:prstGeom>
          <a:noFill/>
          <a:ln w="9525">
            <a:noFill/>
            <a:miter lim="800000"/>
            <a:headEnd/>
            <a:tailEnd/>
          </a:ln>
        </p:spPr>
      </p:pic>
      <p:sp>
        <p:nvSpPr>
          <p:cNvPr id="54275" name="WordArt 21"/>
          <p:cNvSpPr>
            <a:spLocks noChangeArrowheads="1" noChangeShapeType="1" noTextEdit="1"/>
          </p:cNvSpPr>
          <p:nvPr/>
        </p:nvSpPr>
        <p:spPr bwMode="auto">
          <a:xfrm>
            <a:off x="2411760" y="838200"/>
            <a:ext cx="3810000" cy="381000"/>
          </a:xfrm>
          <a:prstGeom prst="rect">
            <a:avLst/>
          </a:prstGeom>
        </p:spPr>
        <p:txBody>
          <a:bodyPr wrap="none" fromWordArt="1">
            <a:prstTxWarp prst="textPlain">
              <a:avLst>
                <a:gd name="adj" fmla="val 50000"/>
              </a:avLst>
            </a:prstTxWarp>
          </a:bodyPr>
          <a:lstStyle/>
          <a:p>
            <a:pPr algn="ctr"/>
            <a:r>
              <a:rPr lang="en-US" sz="3200" b="1" kern="10" dirty="0">
                <a:ln w="19050">
                  <a:solidFill>
                    <a:srgbClr val="99CCFF"/>
                  </a:solidFill>
                  <a:miter lim="800000"/>
                  <a:headEnd/>
                  <a:tailEnd/>
                </a:ln>
                <a:solidFill>
                  <a:srgbClr val="0066CC"/>
                </a:solidFill>
                <a:effectLst>
                  <a:outerShdw dist="35921" dir="2700000" algn="ctr" rotWithShape="0">
                    <a:srgbClr val="990000"/>
                  </a:outerShdw>
                </a:effectLst>
                <a:latin typeface="Calisto MT"/>
              </a:rPr>
              <a:t>SEKIAN</a:t>
            </a:r>
          </a:p>
        </p:txBody>
      </p:sp>
      <p:sp>
        <p:nvSpPr>
          <p:cNvPr id="4" name="TextBox 3"/>
          <p:cNvSpPr txBox="1"/>
          <p:nvPr/>
        </p:nvSpPr>
        <p:spPr>
          <a:xfrm>
            <a:off x="467544" y="5373216"/>
            <a:ext cx="8095037" cy="954107"/>
          </a:xfrm>
          <a:prstGeom prst="rect">
            <a:avLst/>
          </a:prstGeom>
          <a:noFill/>
        </p:spPr>
        <p:txBody>
          <a:bodyPr wrap="none" rtlCol="0">
            <a:spAutoFit/>
          </a:bodyPr>
          <a:lstStyle/>
          <a:p>
            <a:pPr algn="ctr"/>
            <a:r>
              <a:rPr lang="id-ID" sz="2800" b="1" dirty="0" smtClean="0">
                <a:solidFill>
                  <a:srgbClr val="CC3300"/>
                </a:solidFill>
                <a:latin typeface="Cooper Black" pitchFamily="18" charset="0"/>
                <a:cs typeface="Arial" pitchFamily="34" charset="0"/>
              </a:rPr>
              <a:t>SAMPAI JUMPA MINGGU DEPAN</a:t>
            </a:r>
          </a:p>
          <a:p>
            <a:r>
              <a:rPr lang="id-ID" sz="2800" b="1" dirty="0" smtClean="0">
                <a:solidFill>
                  <a:srgbClr val="CC3300"/>
                </a:solidFill>
                <a:latin typeface="Cooper Black" pitchFamily="18" charset="0"/>
                <a:cs typeface="Arial" pitchFamily="34" charset="0"/>
              </a:rPr>
              <a:t>SEJARAH PERKEMBANGAN MANAJEMEN</a:t>
            </a:r>
            <a:endParaRPr lang="id-ID" sz="2800" b="1" dirty="0">
              <a:solidFill>
                <a:srgbClr val="CC3300"/>
              </a:solidFill>
              <a:latin typeface="Cooper Black" pitchFamily="18"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
            <a:ext cx="9144000" cy="642942"/>
          </a:xfrm>
          <a:blipFill>
            <a:blip r:embed="rId3" cstate="print"/>
            <a:tile tx="0" ty="0" sx="100000" sy="100000" flip="none" algn="tl"/>
          </a:blipFill>
        </p:spPr>
        <p:txBody>
          <a:bodyPr>
            <a:normAutofit fontScale="90000"/>
          </a:bodyPr>
          <a:lstStyle/>
          <a:p>
            <a:r>
              <a:rPr lang="en-US" b="1" dirty="0" smtClean="0">
                <a:solidFill>
                  <a:srgbClr val="FFC000"/>
                </a:solidFill>
                <a:latin typeface="Arial" pitchFamily="34" charset="0"/>
                <a:cs typeface="Arial" pitchFamily="34" charset="0"/>
              </a:rPr>
              <a:t>B</a:t>
            </a:r>
            <a:r>
              <a:rPr lang="id-ID" b="1" dirty="0" smtClean="0">
                <a:solidFill>
                  <a:srgbClr val="FFC000"/>
                </a:solidFill>
                <a:latin typeface="Arial" pitchFamily="34" charset="0"/>
                <a:cs typeface="Arial" pitchFamily="34" charset="0"/>
              </a:rPr>
              <a:t>UKU BACAAN</a:t>
            </a:r>
            <a:endParaRPr lang="id-ID" b="1" dirty="0">
              <a:solidFill>
                <a:srgbClr val="FFC000"/>
              </a:solidFill>
              <a:latin typeface="Arial" pitchFamily="34" charset="0"/>
              <a:cs typeface="Arial" pitchFamily="34" charset="0"/>
            </a:endParaRPr>
          </a:p>
        </p:txBody>
      </p:sp>
      <p:sp>
        <p:nvSpPr>
          <p:cNvPr id="3" name="Content Placeholder 2"/>
          <p:cNvSpPr>
            <a:spLocks noGrp="1"/>
          </p:cNvSpPr>
          <p:nvPr>
            <p:ph idx="1"/>
          </p:nvPr>
        </p:nvSpPr>
        <p:spPr>
          <a:xfrm>
            <a:off x="0" y="642918"/>
            <a:ext cx="9144000" cy="6215082"/>
          </a:xfrm>
          <a:blipFill>
            <a:blip r:embed="rId4" cstate="print"/>
            <a:tile tx="0" ty="0" sx="100000" sy="100000" flip="none" algn="tl"/>
          </a:blipFill>
        </p:spPr>
        <p:txBody>
          <a:bodyPr>
            <a:normAutofit/>
          </a:bodyPr>
          <a:lstStyle/>
          <a:p>
            <a:pPr marL="514350" indent="-514350">
              <a:buNone/>
            </a:pPr>
            <a:r>
              <a:rPr lang="id-ID" sz="2000" b="1" dirty="0" smtClean="0"/>
              <a:t>Buku Wajib : (BW)</a:t>
            </a:r>
          </a:p>
          <a:p>
            <a:pPr marL="514350" indent="-514350">
              <a:buNone/>
            </a:pPr>
            <a:r>
              <a:rPr lang="id-ID" sz="2000" b="1" dirty="0" smtClean="0">
                <a:latin typeface="Arial" pitchFamily="34" charset="0"/>
                <a:cs typeface="Arial" pitchFamily="34" charset="0"/>
              </a:rPr>
              <a:t>1.  </a:t>
            </a:r>
            <a:r>
              <a:rPr lang="en-US" sz="2000" b="1" dirty="0" err="1" smtClean="0">
                <a:latin typeface="Arial" pitchFamily="34" charset="0"/>
                <a:cs typeface="Arial" pitchFamily="34" charset="0"/>
              </a:rPr>
              <a:t>Amirullah</a:t>
            </a:r>
            <a:r>
              <a:rPr lang="en-US" sz="2000" b="1" dirty="0" smtClean="0">
                <a:latin typeface="Arial" pitchFamily="34" charset="0"/>
                <a:cs typeface="Arial" pitchFamily="34" charset="0"/>
              </a:rPr>
              <a:t>/</a:t>
            </a:r>
            <a:r>
              <a:rPr lang="en-US" sz="2000" b="1" dirty="0" err="1" smtClean="0">
                <a:latin typeface="Arial" pitchFamily="34" charset="0"/>
                <a:cs typeface="Arial" pitchFamily="34" charset="0"/>
              </a:rPr>
              <a:t>Haris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Budiyono</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Pengantar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manajemen</a:t>
            </a:r>
            <a:r>
              <a:rPr lang="id-ID" sz="2000" b="1" dirty="0" smtClean="0">
                <a:latin typeface="Arial" pitchFamily="34" charset="0"/>
                <a:cs typeface="Arial" pitchFamily="34" charset="0"/>
              </a:rPr>
              <a:t> </a:t>
            </a:r>
            <a:r>
              <a:rPr lang="en-US" sz="2000" b="1" dirty="0" smtClean="0">
                <a:latin typeface="Arial" pitchFamily="34" charset="0"/>
                <a:cs typeface="Arial" pitchFamily="34" charset="0"/>
              </a:rPr>
              <a:t>Yogyakarta. </a:t>
            </a:r>
            <a:r>
              <a:rPr lang="en-US" sz="2000" b="1" dirty="0" err="1" smtClean="0">
                <a:latin typeface="Arial" pitchFamily="34" charset="0"/>
                <a:cs typeface="Arial" pitchFamily="34" charset="0"/>
              </a:rPr>
              <a:t>Graha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Ilmu</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cetakan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a:t>
            </a:r>
            <a:r>
              <a:rPr lang="en-US" sz="2000" b="1" dirty="0" smtClean="0">
                <a:latin typeface="Arial" pitchFamily="34" charset="0"/>
                <a:cs typeface="Arial" pitchFamily="34" charset="0"/>
              </a:rPr>
              <a:t>. 2</a:t>
            </a:r>
            <a:r>
              <a:rPr lang="id-ID" sz="2000" b="1" dirty="0" smtClean="0">
                <a:latin typeface="Arial" pitchFamily="34" charset="0"/>
                <a:cs typeface="Arial" pitchFamily="34" charset="0"/>
              </a:rPr>
              <a:t> </a:t>
            </a:r>
            <a:r>
              <a:rPr lang="en-US" sz="2000" b="1" dirty="0" smtClean="0">
                <a:latin typeface="Arial" pitchFamily="34" charset="0"/>
                <a:cs typeface="Arial" pitchFamily="34" charset="0"/>
              </a:rPr>
              <a:t> 2004.</a:t>
            </a:r>
            <a:r>
              <a:rPr lang="en-US" sz="2000" b="1" dirty="0" smtClean="0">
                <a:solidFill>
                  <a:srgbClr val="FFFF00"/>
                </a:solidFill>
                <a:latin typeface="Arial" pitchFamily="34" charset="0"/>
                <a:cs typeface="Arial" pitchFamily="34" charset="0"/>
              </a:rPr>
              <a:t>  </a:t>
            </a:r>
            <a:endParaRPr lang="id-ID" sz="2000" b="1" dirty="0" smtClean="0">
              <a:solidFill>
                <a:srgbClr val="FFFF00"/>
              </a:solidFill>
              <a:latin typeface="Arial" pitchFamily="34" charset="0"/>
              <a:cs typeface="Arial" pitchFamily="34" charset="0"/>
            </a:endParaRPr>
          </a:p>
          <a:p>
            <a:pPr marL="457200" indent="-457200">
              <a:buNone/>
            </a:pPr>
            <a:r>
              <a:rPr lang="id-ID" sz="2000" b="1" dirty="0" smtClean="0">
                <a:latin typeface="Arial" pitchFamily="34" charset="0"/>
                <a:cs typeface="Arial" pitchFamily="34" charset="0"/>
              </a:rPr>
              <a:t>2</a:t>
            </a:r>
            <a:r>
              <a:rPr lang="id-ID" sz="2000" b="1" dirty="0" smtClean="0">
                <a:solidFill>
                  <a:srgbClr val="FFFF00"/>
                </a:solidFill>
                <a:latin typeface="Arial" pitchFamily="34" charset="0"/>
                <a:cs typeface="Arial" pitchFamily="34" charset="0"/>
              </a:rPr>
              <a:t>.. </a:t>
            </a:r>
            <a:r>
              <a:rPr lang="id-ID" sz="2000" b="1" dirty="0" smtClean="0">
                <a:latin typeface="Arial" pitchFamily="34" charset="0"/>
                <a:cs typeface="Arial" pitchFamily="34" charset="0"/>
              </a:rPr>
              <a:t>Dr. T. Hani </a:t>
            </a:r>
            <a:r>
              <a:rPr lang="en-US" sz="2000" b="1" dirty="0" err="1" smtClean="0">
                <a:latin typeface="Arial" pitchFamily="34" charset="0"/>
                <a:cs typeface="Arial" pitchFamily="34" charset="0"/>
              </a:rPr>
              <a:t>Handoko</a:t>
            </a:r>
            <a:r>
              <a:rPr lang="id-ID" sz="2000" b="1" dirty="0" smtClean="0">
                <a:latin typeface="Arial" pitchFamily="34" charset="0"/>
                <a:cs typeface="Arial" pitchFamily="34" charset="0"/>
              </a:rPr>
              <a:t> M.B.A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Manajemen</a:t>
            </a:r>
            <a:r>
              <a:rPr lang="id-ID" sz="2000" b="1" dirty="0" smtClean="0">
                <a:latin typeface="Arial" pitchFamily="34" charset="0"/>
                <a:cs typeface="Arial" pitchFamily="34" charset="0"/>
              </a:rPr>
              <a:t> edisi kedua</a:t>
            </a:r>
            <a:r>
              <a:rPr lang="en-US" sz="2000" b="1" dirty="0" smtClean="0">
                <a:solidFill>
                  <a:srgbClr val="FFFF00"/>
                </a:solidFill>
                <a:latin typeface="Arial" pitchFamily="34" charset="0"/>
                <a:cs typeface="Arial" pitchFamily="34" charset="0"/>
              </a:rPr>
              <a:t>.</a:t>
            </a:r>
            <a:r>
              <a:rPr lang="id-ID" sz="2000" b="1" dirty="0" smtClean="0">
                <a:solidFill>
                  <a:srgbClr val="FFFF00"/>
                </a:solidFill>
                <a:latin typeface="Arial" pitchFamily="34" charset="0"/>
                <a:cs typeface="Arial" pitchFamily="34" charset="0"/>
              </a:rPr>
              <a:t> </a:t>
            </a:r>
          </a:p>
          <a:p>
            <a:pPr marL="457200" indent="-457200">
              <a:buNone/>
            </a:pPr>
            <a:r>
              <a:rPr lang="id-ID" sz="2000" b="1" dirty="0" smtClean="0">
                <a:latin typeface="Arial" pitchFamily="34" charset="0"/>
                <a:cs typeface="Arial" pitchFamily="34" charset="0"/>
              </a:rPr>
              <a:t>3.  </a:t>
            </a:r>
            <a:r>
              <a:rPr lang="en-US" sz="2000" b="1" dirty="0" err="1" smtClean="0">
                <a:latin typeface="Arial" pitchFamily="34" charset="0"/>
                <a:cs typeface="Arial" pitchFamily="34" charset="0"/>
              </a:rPr>
              <a:t>Jamis</a:t>
            </a:r>
            <a:r>
              <a:rPr lang="en-US" sz="2000" b="1" dirty="0" smtClean="0">
                <a:latin typeface="Arial" pitchFamily="34" charset="0"/>
                <a:cs typeface="Arial" pitchFamily="34" charset="0"/>
              </a:rPr>
              <a:t> A.F Stoner, </a:t>
            </a:r>
            <a:r>
              <a:rPr lang="en-US" sz="2000" b="1" dirty="0" err="1" smtClean="0">
                <a:latin typeface="Arial" pitchFamily="34" charset="0"/>
                <a:cs typeface="Arial" pitchFamily="34" charset="0"/>
              </a:rPr>
              <a:t>R.Robet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Freman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daniel</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I.Gilbert</a:t>
            </a:r>
            <a:r>
              <a:rPr lang="id-ID" sz="2000" b="1" dirty="0" smtClean="0">
                <a:latin typeface="Arial" pitchFamily="34" charset="0"/>
                <a:cs typeface="Arial" pitchFamily="34" charset="0"/>
              </a:rPr>
              <a:t> </a:t>
            </a:r>
            <a:r>
              <a:rPr lang="en-US" sz="2000" b="1" dirty="0" err="1" smtClean="0">
                <a:latin typeface="Arial" pitchFamily="34" charset="0"/>
                <a:cs typeface="Arial" pitchFamily="34" charset="0"/>
              </a:rPr>
              <a:t>jr</a:t>
            </a:r>
            <a:r>
              <a:rPr lang="en-US" sz="2000" b="1" dirty="0" smtClean="0">
                <a:latin typeface="Arial" pitchFamily="34" charset="0"/>
                <a:cs typeface="Arial" pitchFamily="34" charset="0"/>
              </a:rPr>
              <a:t>. </a:t>
            </a:r>
            <a:r>
              <a:rPr lang="id-ID" sz="2000" b="1" dirty="0" smtClean="0">
                <a:latin typeface="Arial" pitchFamily="34" charset="0"/>
                <a:cs typeface="Arial" pitchFamily="34" charset="0"/>
              </a:rPr>
              <a:t>1</a:t>
            </a:r>
            <a:r>
              <a:rPr lang="en-US" sz="2000" b="1" dirty="0" smtClean="0">
                <a:latin typeface="Arial" pitchFamily="34" charset="0"/>
                <a:cs typeface="Arial" pitchFamily="34" charset="0"/>
              </a:rPr>
              <a:t>965. </a:t>
            </a:r>
            <a:r>
              <a:rPr lang="en-US" sz="2000" b="1" dirty="0" err="1" smtClean="0">
                <a:latin typeface="Arial" pitchFamily="34" charset="0"/>
                <a:cs typeface="Arial" pitchFamily="34" charset="0"/>
              </a:rPr>
              <a:t>Manajemen</a:t>
            </a:r>
            <a:r>
              <a:rPr lang="en-US" sz="2000" b="1" dirty="0" smtClean="0">
                <a:latin typeface="Arial" pitchFamily="34" charset="0"/>
                <a:cs typeface="Arial" pitchFamily="34" charset="0"/>
              </a:rPr>
              <a:t>,</a:t>
            </a:r>
            <a:r>
              <a:rPr lang="id-ID" sz="2000" b="1" dirty="0" smtClean="0">
                <a:latin typeface="Arial" pitchFamily="34" charset="0"/>
                <a:cs typeface="Arial" pitchFamily="34" charset="0"/>
              </a:rPr>
              <a:t> </a:t>
            </a:r>
            <a:r>
              <a:rPr lang="en-US" sz="2000" b="1" dirty="0" smtClean="0">
                <a:latin typeface="Arial" pitchFamily="34" charset="0"/>
                <a:cs typeface="Arial" pitchFamily="34" charset="0"/>
              </a:rPr>
              <a:t>Sixth Edit</a:t>
            </a:r>
            <a:endParaRPr lang="id-ID" sz="2000" b="1" dirty="0" smtClean="0">
              <a:latin typeface="Arial" pitchFamily="34" charset="0"/>
              <a:cs typeface="Arial" pitchFamily="34" charset="0"/>
            </a:endParaRPr>
          </a:p>
          <a:p>
            <a:pPr marL="514350" indent="-514350">
              <a:buAutoNum type="arabicPeriod" startAt="4"/>
            </a:pPr>
            <a:r>
              <a:rPr lang="en-US" sz="2000" b="1" dirty="0" smtClean="0">
                <a:latin typeface="Arial" pitchFamily="34" charset="0"/>
                <a:cs typeface="Arial" pitchFamily="34" charset="0"/>
              </a:rPr>
              <a:t>DR. H.B. </a:t>
            </a:r>
            <a:r>
              <a:rPr lang="en-US" sz="2000" b="1" dirty="0" err="1" smtClean="0">
                <a:latin typeface="Arial" pitchFamily="34" charset="0"/>
                <a:cs typeface="Arial" pitchFamily="34" charset="0"/>
              </a:rPr>
              <a:t>Siswanto</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Msi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Pengantar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Mnajemen</a:t>
            </a:r>
            <a:r>
              <a:rPr lang="en-US" sz="2000" b="1" dirty="0" smtClean="0">
                <a:latin typeface="Arial" pitchFamily="34" charset="0"/>
                <a:cs typeface="Arial" pitchFamily="34" charset="0"/>
              </a:rPr>
              <a:t>, Jakarta, </a:t>
            </a:r>
            <a:r>
              <a:rPr lang="en-US" sz="2000" b="1" dirty="0" err="1" smtClean="0">
                <a:latin typeface="Arial" pitchFamily="34" charset="0"/>
                <a:cs typeface="Arial" pitchFamily="34" charset="0"/>
              </a:rPr>
              <a:t>Bumi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Aksara</a:t>
            </a:r>
            <a:r>
              <a:rPr lang="en-US" sz="2000" b="1" dirty="0" smtClean="0">
                <a:latin typeface="Arial" pitchFamily="34" charset="0"/>
                <a:cs typeface="Arial" pitchFamily="34" charset="0"/>
              </a:rPr>
              <a:t>. 2006</a:t>
            </a:r>
            <a:r>
              <a:rPr lang="en-US" sz="2000" b="1" dirty="0" smtClean="0">
                <a:solidFill>
                  <a:srgbClr val="FFFF00"/>
                </a:solidFill>
                <a:latin typeface="Arial" pitchFamily="34" charset="0"/>
                <a:cs typeface="Arial" pitchFamily="34" charset="0"/>
              </a:rPr>
              <a:t>.</a:t>
            </a:r>
            <a:endParaRPr lang="id-ID" sz="2000" b="1" dirty="0" smtClean="0">
              <a:solidFill>
                <a:srgbClr val="FFFF00"/>
              </a:solidFill>
              <a:latin typeface="Arial" pitchFamily="34" charset="0"/>
              <a:cs typeface="Arial" pitchFamily="34" charset="0"/>
            </a:endParaRPr>
          </a:p>
          <a:p>
            <a:pPr marL="514350" indent="-514350">
              <a:buNone/>
            </a:pPr>
            <a:r>
              <a:rPr lang="id-ID" sz="2000" b="1" dirty="0" smtClean="0">
                <a:latin typeface="Arial" pitchFamily="34" charset="0"/>
                <a:cs typeface="Arial" pitchFamily="34" charset="0"/>
              </a:rPr>
              <a:t>Buku Anjuran : (BA)</a:t>
            </a:r>
          </a:p>
          <a:p>
            <a:pPr marL="514350" indent="-514350">
              <a:buAutoNum type="arabicPeriod"/>
            </a:pPr>
            <a:r>
              <a:rPr lang="id-ID" sz="2000" b="1" dirty="0" smtClean="0">
                <a:latin typeface="Arial" pitchFamily="34" charset="0"/>
                <a:cs typeface="Arial" pitchFamily="34" charset="0"/>
              </a:rPr>
              <a:t>Drs. Hasibuan Pengantar maanajemen </a:t>
            </a:r>
          </a:p>
          <a:p>
            <a:pPr marL="514350" indent="-514350">
              <a:buAutoNum type="arabicPeriod"/>
            </a:pPr>
            <a:r>
              <a:rPr lang="id-ID" sz="2000" b="1" dirty="0" smtClean="0">
                <a:latin typeface="Arial" pitchFamily="34" charset="0"/>
                <a:cs typeface="Arial" pitchFamily="34" charset="0"/>
              </a:rPr>
              <a:t>Erniyati Trinawati Sule/Kurniawan Saefuloh. Pengantar Manajemen Bisnis  Edisi Pertama , cetakan ke 2 , Kencana.</a:t>
            </a:r>
          </a:p>
          <a:p>
            <a:pPr marL="514350" indent="-514350">
              <a:buAutoNum type="arabicPeriod"/>
            </a:pPr>
            <a:r>
              <a:rPr lang="id-ID" sz="2000" b="1" dirty="0" smtClean="0">
                <a:latin typeface="Arial" pitchFamily="34" charset="0"/>
                <a:cs typeface="Arial" pitchFamily="34" charset="0"/>
              </a:rPr>
              <a:t>Basyu swasta, 2000, Asas-Asas Manajeme Modern. LebertiYogyakarta.</a:t>
            </a:r>
          </a:p>
          <a:p>
            <a:pPr marL="514350" indent="-514350">
              <a:buAutoNum type="arabicPeriod"/>
            </a:pPr>
            <a:endParaRPr lang="en-US" sz="2000" b="1" dirty="0" smtClean="0">
              <a:latin typeface="Arial" pitchFamily="34" charset="0"/>
              <a:cs typeface="Arial" pitchFamily="34" charset="0"/>
            </a:endParaRPr>
          </a:p>
          <a:p>
            <a:pPr marL="514350" indent="-514350">
              <a:buNone/>
            </a:pPr>
            <a:endParaRPr lang="id-ID" dirty="0" smtClean="0">
              <a:solidFill>
                <a:srgbClr val="FFFF00"/>
              </a:solidFill>
            </a:endParaRPr>
          </a:p>
          <a:p>
            <a:pPr marL="514350" indent="-514350">
              <a:buNone/>
            </a:pPr>
            <a:endParaRPr lang="en-US" dirty="0" smtClean="0">
              <a:solidFill>
                <a:srgbClr val="FFFF00"/>
              </a:solidFill>
            </a:endParaRPr>
          </a:p>
          <a:p>
            <a:pPr marL="514350" indent="-514350">
              <a:buNone/>
            </a:pPr>
            <a:endParaRPr lang="id-ID" dirty="0" smtClean="0"/>
          </a:p>
          <a:p>
            <a:pPr marL="514350" indent="-514350">
              <a:buNone/>
            </a:pPr>
            <a:endParaRPr lang="en-US" dirty="0" smtClean="0"/>
          </a:p>
          <a:p>
            <a:pPr>
              <a:buNone/>
            </a:pPr>
            <a:endParaRPr lang="id-ID" dirty="0"/>
          </a:p>
        </p:txBody>
      </p:sp>
    </p:spTree>
  </p:cSld>
  <p:clrMapOvr>
    <a:masterClrMapping/>
  </p:clrMapOvr>
  <p:transition>
    <p:sndAc>
      <p:stSnd>
        <p:snd r:embed="rId2" name="breez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12"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2000" fill="hold"/>
                                        <p:tgtEl>
                                          <p:spTgt spid="3">
                                            <p:bg/>
                                          </p:spTgt>
                                        </p:tgtEl>
                                        <p:attrNameLst>
                                          <p:attrName>ppt_x</p:attrName>
                                        </p:attrNameLst>
                                      </p:cBhvr>
                                      <p:tavLst>
                                        <p:tav tm="0">
                                          <p:val>
                                            <p:strVal val="0-#ppt_w/2"/>
                                          </p:val>
                                        </p:tav>
                                        <p:tav tm="100000">
                                          <p:val>
                                            <p:strVal val="#ppt_x"/>
                                          </p:val>
                                        </p:tav>
                                      </p:tavLst>
                                    </p:anim>
                                    <p:anim calcmode="lin" valueType="num">
                                      <p:cBhvr additive="base">
                                        <p:cTn id="13" dur="2000" fill="hold"/>
                                        <p:tgtEl>
                                          <p:spTgt spid="3">
                                            <p:bg/>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12"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12"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2" presetClass="entr" presetSubtype="12"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3"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2000"/>
                            </p:stCondLst>
                            <p:childTnLst>
                              <p:par>
                                <p:cTn id="35" presetID="2" presetClass="entr" presetSubtype="12"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4000"/>
                            </p:stCondLst>
                            <p:childTnLst>
                              <p:par>
                                <p:cTn id="40" presetID="2" presetClass="entr" presetSubtype="12"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3"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6000"/>
                            </p:stCondLst>
                            <p:childTnLst>
                              <p:par>
                                <p:cTn id="45" presetID="2" presetClass="entr" presetSubtype="12" fill="hold" grpId="0"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8"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8000"/>
                            </p:stCondLst>
                            <p:childTnLst>
                              <p:par>
                                <p:cTn id="50" presetID="2" presetClass="entr" presetSubtype="12" fill="hold" grpId="0" nodeType="after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 calcmode="lin" valueType="num">
                                      <p:cBhvr additive="base">
                                        <p:cTn id="52" dur="2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3"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54" fill="hold">
                            <p:stCondLst>
                              <p:cond delay="20000"/>
                            </p:stCondLst>
                            <p:childTnLst>
                              <p:par>
                                <p:cTn id="55" presetID="2" presetClass="entr" presetSubtype="12" fill="hold" grpId="0" nodeType="after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 calcmode="lin" valueType="num">
                                      <p:cBhvr additive="base">
                                        <p:cTn id="57" dur="20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8" dur="2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9872" y="0"/>
            <a:ext cx="5724128" cy="764704"/>
          </a:xfrm>
          <a:solidFill>
            <a:schemeClr val="tx2"/>
          </a:solidFill>
        </p:spPr>
        <p:txBody>
          <a:bodyPr>
            <a:normAutofit/>
          </a:bodyPr>
          <a:lstStyle/>
          <a:p>
            <a:r>
              <a:rPr lang="id-ID" sz="3200" b="1" dirty="0" smtClean="0">
                <a:solidFill>
                  <a:srgbClr val="FFC000"/>
                </a:solidFill>
                <a:latin typeface="Arial" pitchFamily="34" charset="0"/>
                <a:cs typeface="Arial" pitchFamily="34" charset="0"/>
              </a:rPr>
              <a:t>PENGANTAR MANAJEMEN</a:t>
            </a:r>
            <a:endParaRPr lang="id-ID" sz="3200" b="1" dirty="0">
              <a:solidFill>
                <a:srgbClr val="FFC000"/>
              </a:solidFill>
              <a:latin typeface="Arial" pitchFamily="34" charset="0"/>
              <a:cs typeface="Arial" pitchFamily="34" charset="0"/>
            </a:endParaRPr>
          </a:p>
        </p:txBody>
      </p:sp>
      <p:sp>
        <p:nvSpPr>
          <p:cNvPr id="3" name="Content Placeholder 2"/>
          <p:cNvSpPr>
            <a:spLocks noGrp="1"/>
          </p:cNvSpPr>
          <p:nvPr>
            <p:ph idx="1"/>
          </p:nvPr>
        </p:nvSpPr>
        <p:spPr>
          <a:xfrm>
            <a:off x="3491880" y="620688"/>
            <a:ext cx="5652120" cy="6237312"/>
          </a:xfrm>
          <a:solidFill>
            <a:schemeClr val="tx2"/>
          </a:solidFill>
        </p:spPr>
        <p:txBody>
          <a:bodyPr>
            <a:normAutofit/>
          </a:bodyPr>
          <a:lstStyle/>
          <a:p>
            <a:pPr algn="ctr">
              <a:buNone/>
            </a:pPr>
            <a:endParaRPr lang="id-ID" sz="2400" b="1" dirty="0" smtClean="0">
              <a:latin typeface="Arial" pitchFamily="34" charset="0"/>
              <a:cs typeface="Arial" pitchFamily="34" charset="0"/>
            </a:endParaRPr>
          </a:p>
          <a:p>
            <a:pPr algn="ctr">
              <a:buNone/>
            </a:pPr>
            <a:r>
              <a:rPr lang="id-ID" sz="2400" b="1" dirty="0" smtClean="0">
                <a:solidFill>
                  <a:srgbClr val="FFC000"/>
                </a:solidFill>
                <a:latin typeface="Arial" pitchFamily="34" charset="0"/>
                <a:cs typeface="Arial" pitchFamily="34" charset="0"/>
              </a:rPr>
              <a:t>PERTEMUAN  1 &amp; 2</a:t>
            </a:r>
          </a:p>
          <a:p>
            <a:pPr algn="ctr">
              <a:buNone/>
            </a:pPr>
            <a:r>
              <a:rPr lang="id-ID" sz="2600" b="1" dirty="0" smtClean="0">
                <a:solidFill>
                  <a:srgbClr val="FFC000"/>
                </a:solidFill>
                <a:latin typeface="Arial" pitchFamily="34" charset="0"/>
                <a:cs typeface="Arial" pitchFamily="34" charset="0"/>
              </a:rPr>
              <a:t>ORGANISASI DAN MANAJEMEN</a:t>
            </a:r>
          </a:p>
          <a:p>
            <a:pPr algn="ctr">
              <a:buNone/>
            </a:pPr>
            <a:endParaRPr lang="id-ID" sz="2600" dirty="0" smtClean="0">
              <a:solidFill>
                <a:srgbClr val="FFC000"/>
              </a:solidFill>
              <a:latin typeface="Arial" pitchFamily="34" charset="0"/>
              <a:cs typeface="Arial" pitchFamily="34" charset="0"/>
            </a:endParaRPr>
          </a:p>
          <a:p>
            <a:pPr marL="514350" indent="-514350">
              <a:buAutoNum type="arabicPeriod"/>
            </a:pPr>
            <a:r>
              <a:rPr lang="id-ID" sz="2600" b="1" dirty="0" smtClean="0">
                <a:solidFill>
                  <a:srgbClr val="FFC000"/>
                </a:solidFill>
                <a:latin typeface="Arial" pitchFamily="34" charset="0"/>
                <a:cs typeface="Arial" pitchFamily="34" charset="0"/>
              </a:rPr>
              <a:t>PENGERTIAN DAN MANFAAT ORGANISASI.</a:t>
            </a:r>
          </a:p>
          <a:p>
            <a:pPr marL="514350" indent="-514350">
              <a:buAutoNum type="arabicPeriod"/>
            </a:pPr>
            <a:r>
              <a:rPr lang="id-ID" sz="2600" b="1" dirty="0" smtClean="0">
                <a:solidFill>
                  <a:srgbClr val="FFC000"/>
                </a:solidFill>
                <a:latin typeface="Arial" pitchFamily="34" charset="0"/>
                <a:cs typeface="Arial" pitchFamily="34" charset="0"/>
              </a:rPr>
              <a:t>PEMGERTIAN MANAJEMEN.</a:t>
            </a:r>
          </a:p>
          <a:p>
            <a:pPr marL="514350" indent="-514350">
              <a:buAutoNum type="arabicPeriod"/>
            </a:pPr>
            <a:r>
              <a:rPr lang="id-ID" sz="2600" b="1" dirty="0" smtClean="0">
                <a:solidFill>
                  <a:srgbClr val="FFC000"/>
                </a:solidFill>
                <a:latin typeface="Arial" pitchFamily="34" charset="0"/>
                <a:cs typeface="Arial" pitchFamily="34" charset="0"/>
              </a:rPr>
              <a:t> EFISIENSI DAN EFEKTIFITAS MANAJEMEN</a:t>
            </a:r>
          </a:p>
          <a:p>
            <a:pPr marL="514350" indent="-514350">
              <a:buAutoNum type="arabicPeriod"/>
            </a:pPr>
            <a:r>
              <a:rPr lang="id-ID" sz="2600" b="1" dirty="0" smtClean="0">
                <a:solidFill>
                  <a:srgbClr val="FFC000"/>
                </a:solidFill>
                <a:latin typeface="Arial" pitchFamily="34" charset="0"/>
                <a:cs typeface="Arial" pitchFamily="34" charset="0"/>
              </a:rPr>
              <a:t>FUNGSI DAN PROSES MANAJEMEN.</a:t>
            </a:r>
          </a:p>
          <a:p>
            <a:pPr marL="514350" indent="-514350">
              <a:buAutoNum type="arabicPeriod"/>
            </a:pPr>
            <a:r>
              <a:rPr lang="id-ID" sz="2600" b="1" dirty="0" smtClean="0">
                <a:solidFill>
                  <a:srgbClr val="FFC000"/>
                </a:solidFill>
                <a:latin typeface="Arial" pitchFamily="34" charset="0"/>
                <a:cs typeface="Arial" pitchFamily="34" charset="0"/>
              </a:rPr>
              <a:t>BIDANG- BIDANG MANAJEMEN.</a:t>
            </a:r>
          </a:p>
          <a:p>
            <a:pPr marL="514350" indent="-514350">
              <a:buAutoNum type="arabicPeriod"/>
            </a:pPr>
            <a:endParaRPr lang="id-ID" sz="2600" b="1" dirty="0" smtClean="0">
              <a:solidFill>
                <a:srgbClr val="FFC000"/>
              </a:solidFill>
              <a:latin typeface="Arial" pitchFamily="34" charset="0"/>
              <a:cs typeface="Arial" pitchFamily="34" charset="0"/>
            </a:endParaRPr>
          </a:p>
          <a:p>
            <a:pPr>
              <a:buNone/>
            </a:pPr>
            <a:endParaRPr lang="id-ID" sz="2700" dirty="0">
              <a:solidFill>
                <a:srgbClr val="FFC000"/>
              </a:solidFill>
              <a:latin typeface="Arial" pitchFamily="34" charset="0"/>
              <a:cs typeface="Arial" pitchFamily="34" charset="0"/>
            </a:endParaRPr>
          </a:p>
        </p:txBody>
      </p:sp>
      <p:pic>
        <p:nvPicPr>
          <p:cNvPr id="4" name="Picture 2" descr="E:\motivasi 6.jpg"/>
          <p:cNvPicPr>
            <a:picLocks noChangeAspect="1" noChangeArrowheads="1"/>
          </p:cNvPicPr>
          <p:nvPr/>
        </p:nvPicPr>
        <p:blipFill>
          <a:blip r:embed="rId3" cstate="print"/>
          <a:srcRect/>
          <a:stretch>
            <a:fillRect/>
          </a:stretch>
        </p:blipFill>
        <p:spPr bwMode="auto">
          <a:xfrm>
            <a:off x="-36511" y="0"/>
            <a:ext cx="3528391" cy="6858000"/>
          </a:xfrm>
          <a:prstGeom prst="rect">
            <a:avLst/>
          </a:prstGeom>
          <a:noFill/>
        </p:spPr>
      </p:pic>
    </p:spTree>
  </p:cSld>
  <p:clrMapOvr>
    <a:masterClrMapping/>
  </p:clrMapOvr>
  <p:transition spd="med">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1+#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2000" fill="hold"/>
                                        <p:tgtEl>
                                          <p:spTgt spid="2"/>
                                        </p:tgtEl>
                                        <p:attrNameLst>
                                          <p:attrName>ppt_x</p:attrName>
                                        </p:attrNameLst>
                                      </p:cBhvr>
                                      <p:tavLst>
                                        <p:tav tm="0">
                                          <p:val>
                                            <p:strVal val="0-#ppt_w/2"/>
                                          </p:val>
                                        </p:tav>
                                        <p:tav tm="100000">
                                          <p:val>
                                            <p:strVal val="#ppt_x"/>
                                          </p:val>
                                        </p:tav>
                                      </p:tavLst>
                                    </p:anim>
                                    <p:anim calcmode="lin" valueType="num">
                                      <p:cBhvr additive="base">
                                        <p:cTn id="13" dur="2000" fill="hold"/>
                                        <p:tgtEl>
                                          <p:spTgt spid="2"/>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8" fill="hold" grpId="0" nodeType="afterEffect">
                                  <p:stCondLst>
                                    <p:cond delay="0"/>
                                  </p:stCondLst>
                                  <p:childTnLst>
                                    <p:set>
                                      <p:cBhvr>
                                        <p:cTn id="16" dur="1" fill="hold">
                                          <p:stCondLst>
                                            <p:cond delay="0"/>
                                          </p:stCondLst>
                                        </p:cTn>
                                        <p:tgtEl>
                                          <p:spTgt spid="3">
                                            <p:bg/>
                                          </p:spTgt>
                                        </p:tgtEl>
                                        <p:attrNameLst>
                                          <p:attrName>style.visibility</p:attrName>
                                        </p:attrNameLst>
                                      </p:cBhvr>
                                      <p:to>
                                        <p:strVal val="visible"/>
                                      </p:to>
                                    </p:set>
                                    <p:anim calcmode="lin" valueType="num">
                                      <p:cBhvr additive="base">
                                        <p:cTn id="17" dur="2000" fill="hold"/>
                                        <p:tgtEl>
                                          <p:spTgt spid="3">
                                            <p:bg/>
                                          </p:spTgt>
                                        </p:tgtEl>
                                        <p:attrNameLst>
                                          <p:attrName>ppt_x</p:attrName>
                                        </p:attrNameLst>
                                      </p:cBhvr>
                                      <p:tavLst>
                                        <p:tav tm="0">
                                          <p:val>
                                            <p:strVal val="0-#ppt_w/2"/>
                                          </p:val>
                                        </p:tav>
                                        <p:tav tm="100000">
                                          <p:val>
                                            <p:strVal val="#ppt_x"/>
                                          </p:val>
                                        </p:tav>
                                      </p:tavLst>
                                    </p:anim>
                                    <p:anim calcmode="lin" valueType="num">
                                      <p:cBhvr additive="base">
                                        <p:cTn id="18" dur="2000" fill="hold"/>
                                        <p:tgtEl>
                                          <p:spTgt spid="3">
                                            <p:bg/>
                                          </p:spTgt>
                                        </p:tgtEl>
                                        <p:attrNameLst>
                                          <p:attrName>ppt_y</p:attrName>
                                        </p:attrNameLst>
                                      </p:cBhvr>
                                      <p:tavLst>
                                        <p:tav tm="0">
                                          <p:val>
                                            <p:strVal val="#ppt_y"/>
                                          </p:val>
                                        </p:tav>
                                        <p:tav tm="100000">
                                          <p:val>
                                            <p:strVal val="#ppt_y"/>
                                          </p:val>
                                        </p:tav>
                                      </p:tavLst>
                                    </p:anim>
                                  </p:childTnLst>
                                </p:cTn>
                              </p:par>
                            </p:childTnLst>
                          </p:cTn>
                        </p:par>
                        <p:par>
                          <p:cTn id="19" fill="hold">
                            <p:stCondLst>
                              <p:cond delay="6000"/>
                            </p:stCondLst>
                            <p:childTnLst>
                              <p:par>
                                <p:cTn id="20" presetID="2" presetClass="entr" presetSubtype="8"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4" fill="hold">
                            <p:stCondLst>
                              <p:cond delay="8000"/>
                            </p:stCondLst>
                            <p:childTnLst>
                              <p:par>
                                <p:cTn id="25" presetID="2" presetClass="entr" presetSubtype="8"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9" fill="hold">
                            <p:stCondLst>
                              <p:cond delay="10000"/>
                            </p:stCondLst>
                            <p:childTnLst>
                              <p:par>
                                <p:cTn id="30" presetID="2" presetClass="entr" presetSubtype="8"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3" dur="2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4" fill="hold">
                            <p:stCondLst>
                              <p:cond delay="12000"/>
                            </p:stCondLst>
                            <p:childTnLst>
                              <p:par>
                                <p:cTn id="35" presetID="2" presetClass="entr" presetSubtype="8"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2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39" fill="hold">
                            <p:stCondLst>
                              <p:cond delay="14000"/>
                            </p:stCondLst>
                            <p:childTnLst>
                              <p:par>
                                <p:cTn id="40" presetID="2" presetClass="entr" presetSubtype="8" fill="hold" grpId="0" nodeType="after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3" dur="2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44" fill="hold">
                            <p:stCondLst>
                              <p:cond delay="16000"/>
                            </p:stCondLst>
                            <p:childTnLst>
                              <p:par>
                                <p:cTn id="45" presetID="2" presetClass="entr" presetSubtype="8" fill="hold" grpId="0" nodeType="after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2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8" dur="2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par>
                          <p:cTn id="49" fill="hold">
                            <p:stCondLst>
                              <p:cond delay="18000"/>
                            </p:stCondLst>
                            <p:childTnLst>
                              <p:par>
                                <p:cTn id="50" presetID="2" presetClass="entr" presetSubtype="8" fill="hold" grpId="0" nodeType="after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 calcmode="lin" valueType="num">
                                      <p:cBhvr additive="base">
                                        <p:cTn id="52" dur="20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3" dur="20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9144000" cy="648072"/>
          </a:xfrm>
          <a:solidFill>
            <a:srgbClr val="FF0000"/>
          </a:solidFill>
        </p:spPr>
        <p:txBody>
          <a:bodyPr>
            <a:normAutofit/>
          </a:bodyPr>
          <a:lstStyle/>
          <a:p>
            <a:r>
              <a:rPr lang="id-ID" sz="3200" b="1" dirty="0" smtClean="0">
                <a:solidFill>
                  <a:srgbClr val="FFC000"/>
                </a:solidFill>
                <a:latin typeface="Arial" pitchFamily="34" charset="0"/>
                <a:cs typeface="Arial" pitchFamily="34" charset="0"/>
              </a:rPr>
              <a:t>ORGANISASI DAN MANAJEMEN</a:t>
            </a:r>
            <a:endParaRPr lang="id-ID" sz="3200" b="1" dirty="0">
              <a:solidFill>
                <a:srgbClr val="FFC000"/>
              </a:solidFill>
              <a:latin typeface="Arial" pitchFamily="34" charset="0"/>
              <a:cs typeface="Arial" pitchFamily="34" charset="0"/>
            </a:endParaRPr>
          </a:p>
        </p:txBody>
      </p:sp>
      <p:sp>
        <p:nvSpPr>
          <p:cNvPr id="3" name="Content Placeholder 2"/>
          <p:cNvSpPr>
            <a:spLocks noGrp="1"/>
          </p:cNvSpPr>
          <p:nvPr>
            <p:ph idx="1"/>
          </p:nvPr>
        </p:nvSpPr>
        <p:spPr>
          <a:xfrm>
            <a:off x="0" y="548680"/>
            <a:ext cx="9144000" cy="6309320"/>
          </a:xfrm>
          <a:solidFill>
            <a:srgbClr val="92D050"/>
          </a:solidFill>
        </p:spPr>
        <p:txBody>
          <a:bodyPr>
            <a:normAutofit/>
          </a:bodyPr>
          <a:lstStyle/>
          <a:p>
            <a:pPr>
              <a:buNone/>
            </a:pPr>
            <a:r>
              <a:rPr lang="id-ID" sz="800" dirty="0" smtClean="0"/>
              <a:t>g</a:t>
            </a:r>
            <a:endParaRPr lang="id-ID" sz="800" dirty="0"/>
          </a:p>
        </p:txBody>
      </p:sp>
      <p:sp>
        <p:nvSpPr>
          <p:cNvPr id="4" name="Oval 3"/>
          <p:cNvSpPr/>
          <p:nvPr/>
        </p:nvSpPr>
        <p:spPr>
          <a:xfrm>
            <a:off x="-36512" y="476672"/>
            <a:ext cx="4752528" cy="1224136"/>
          </a:xfrm>
          <a:prstGeom prst="ellipse">
            <a:avLst/>
          </a:prstGeom>
          <a:solidFill>
            <a:schemeClr val="tx2">
              <a:lumMod val="75000"/>
            </a:schemeClr>
          </a:solidFill>
        </p:spPr>
        <p:style>
          <a:lnRef idx="2">
            <a:schemeClr val="dk1"/>
          </a:lnRef>
          <a:fillRef idx="1">
            <a:schemeClr val="lt1"/>
          </a:fillRef>
          <a:effectRef idx="0">
            <a:schemeClr val="dk1"/>
          </a:effectRef>
          <a:fontRef idx="minor">
            <a:schemeClr val="dk1"/>
          </a:fontRef>
        </p:style>
        <p:txBody>
          <a:bodyPr rtlCol="0" anchor="ctr"/>
          <a:lstStyle/>
          <a:p>
            <a:r>
              <a:rPr lang="id-ID" b="1" dirty="0" smtClean="0">
                <a:solidFill>
                  <a:schemeClr val="bg1"/>
                </a:solidFill>
                <a:latin typeface="Arial" pitchFamily="34" charset="0"/>
                <a:cs typeface="Arial" pitchFamily="34" charset="0"/>
              </a:rPr>
              <a:t>1.</a:t>
            </a:r>
            <a:r>
              <a:rPr lang="en-US" b="1" dirty="0" err="1" smtClean="0">
                <a:solidFill>
                  <a:schemeClr val="bg1"/>
                </a:solidFill>
                <a:latin typeface="Arial" pitchFamily="34" charset="0"/>
                <a:cs typeface="Arial" pitchFamily="34" charset="0"/>
              </a:rPr>
              <a:t>Banyak</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cara</a:t>
            </a:r>
            <a:r>
              <a:rPr lang="en-US" b="1" dirty="0" smtClean="0">
                <a:solidFill>
                  <a:schemeClr val="bg1"/>
                </a:solidFill>
                <a:latin typeface="Arial" pitchFamily="34" charset="0"/>
                <a:cs typeface="Arial" pitchFamily="34" charset="0"/>
              </a:rPr>
              <a:t> yang </a:t>
            </a:r>
            <a:r>
              <a:rPr lang="en-US" b="1" dirty="0" err="1" smtClean="0">
                <a:solidFill>
                  <a:schemeClr val="bg1"/>
                </a:solidFill>
                <a:latin typeface="Arial" pitchFamily="34" charset="0"/>
                <a:cs typeface="Arial" pitchFamily="34" charset="0"/>
              </a:rPr>
              <a:t>bisa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dilakukan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orang</a:t>
            </a:r>
            <a:r>
              <a:rPr lang="en-US" b="1" dirty="0" smtClean="0">
                <a:solidFill>
                  <a:schemeClr val="bg1"/>
                </a:solidFill>
                <a:latin typeface="Arial" pitchFamily="34" charset="0"/>
                <a:cs typeface="Arial" pitchFamily="34" charset="0"/>
              </a:rPr>
              <a:t> agar </a:t>
            </a:r>
            <a:r>
              <a:rPr lang="en-US" b="1" dirty="0" err="1" smtClean="0">
                <a:solidFill>
                  <a:schemeClr val="bg1"/>
                </a:solidFill>
                <a:latin typeface="Arial" pitchFamily="34" charset="0"/>
                <a:cs typeface="Arial" pitchFamily="34" charset="0"/>
              </a:rPr>
              <a:t>tujuannya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dapat</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dicapai</a:t>
            </a:r>
            <a:r>
              <a:rPr lang="en-US" b="1" dirty="0" smtClean="0">
                <a:solidFill>
                  <a:schemeClr val="bg1"/>
                </a:solidFill>
                <a:latin typeface="Arial" pitchFamily="34" charset="0"/>
                <a:cs typeface="Arial" pitchFamily="34" charset="0"/>
              </a:rPr>
              <a:t>.</a:t>
            </a:r>
          </a:p>
        </p:txBody>
      </p:sp>
      <p:sp>
        <p:nvSpPr>
          <p:cNvPr id="5" name="Oval 4"/>
          <p:cNvSpPr/>
          <p:nvPr/>
        </p:nvSpPr>
        <p:spPr>
          <a:xfrm>
            <a:off x="-36512" y="1556792"/>
            <a:ext cx="4104456" cy="1728192"/>
          </a:xfrm>
          <a:prstGeom prst="ellipse">
            <a:avLst/>
          </a:prstGeom>
          <a:solidFill>
            <a:srgbClr val="FFC000"/>
          </a:solidFill>
        </p:spPr>
        <p:style>
          <a:lnRef idx="2">
            <a:schemeClr val="dk1"/>
          </a:lnRef>
          <a:fillRef idx="1">
            <a:schemeClr val="lt1"/>
          </a:fillRef>
          <a:effectRef idx="0">
            <a:schemeClr val="dk1"/>
          </a:effectRef>
          <a:fontRef idx="minor">
            <a:schemeClr val="dk1"/>
          </a:fontRef>
        </p:style>
        <p:txBody>
          <a:bodyPr rtlCol="0" anchor="ctr"/>
          <a:lstStyle/>
          <a:p>
            <a:r>
              <a:rPr lang="id-ID" b="1" dirty="0" smtClean="0">
                <a:solidFill>
                  <a:schemeClr val="tx1"/>
                </a:solidFill>
                <a:latin typeface="Arial" pitchFamily="34" charset="0"/>
                <a:cs typeface="Arial" pitchFamily="34" charset="0"/>
              </a:rPr>
              <a:t>2. </a:t>
            </a:r>
            <a:r>
              <a:rPr lang="en-US" b="1" dirty="0" err="1" smtClean="0">
                <a:solidFill>
                  <a:schemeClr val="tx1"/>
                </a:solidFill>
                <a:latin typeface="Arial" pitchFamily="34" charset="0"/>
                <a:cs typeface="Arial" pitchFamily="34" charset="0"/>
              </a:rPr>
              <a:t>Dalam</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perkembangan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zaman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pemenuhan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kebutuhan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ataupun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pencapaian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tujuan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hidup</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tidak</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lagi</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sederhana</a:t>
            </a:r>
            <a:r>
              <a:rPr lang="en-US" b="1" dirty="0" smtClean="0">
                <a:solidFill>
                  <a:schemeClr val="tx1"/>
                </a:solidFill>
                <a:latin typeface="Arial" pitchFamily="34" charset="0"/>
                <a:cs typeface="Arial" pitchFamily="34" charset="0"/>
              </a:rPr>
              <a:t>.</a:t>
            </a:r>
          </a:p>
        </p:txBody>
      </p:sp>
      <p:sp>
        <p:nvSpPr>
          <p:cNvPr id="6" name="Oval 5"/>
          <p:cNvSpPr/>
          <p:nvPr/>
        </p:nvSpPr>
        <p:spPr>
          <a:xfrm>
            <a:off x="4176464" y="476672"/>
            <a:ext cx="4932040" cy="1656184"/>
          </a:xfrm>
          <a:prstGeom prst="ellipse">
            <a:avLst/>
          </a:prstGeom>
          <a:solidFill>
            <a:schemeClr val="accent6">
              <a:lumMod val="75000"/>
            </a:schemeClr>
          </a:solidFill>
        </p:spPr>
        <p:style>
          <a:lnRef idx="2">
            <a:schemeClr val="dk1"/>
          </a:lnRef>
          <a:fillRef idx="1">
            <a:schemeClr val="lt1"/>
          </a:fillRef>
          <a:effectRef idx="0">
            <a:schemeClr val="dk1"/>
          </a:effectRef>
          <a:fontRef idx="minor">
            <a:schemeClr val="dk1"/>
          </a:fontRef>
        </p:style>
        <p:txBody>
          <a:bodyPr rtlCol="0" anchor="ctr"/>
          <a:lstStyle/>
          <a:p>
            <a:r>
              <a:rPr lang="id-ID" b="1" dirty="0" smtClean="0">
                <a:solidFill>
                  <a:schemeClr val="tx1"/>
                </a:solidFill>
                <a:latin typeface="Arial" pitchFamily="34" charset="0"/>
                <a:cs typeface="Arial" pitchFamily="34" charset="0"/>
              </a:rPr>
              <a:t>3. </a:t>
            </a:r>
            <a:r>
              <a:rPr lang="en-US" b="1" dirty="0" err="1" smtClean="0">
                <a:solidFill>
                  <a:schemeClr val="tx1"/>
                </a:solidFill>
                <a:latin typeface="Arial" pitchFamily="34" charset="0"/>
                <a:cs typeface="Arial" pitchFamily="34" charset="0"/>
              </a:rPr>
              <a:t>Masyarakat</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moderen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sudah</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mulai</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memikirkan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perlunya</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bekerja</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sama</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dan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saling</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berinter</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aksi</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antara</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sesama</a:t>
            </a:r>
            <a:r>
              <a:rPr lang="en-US" b="1" dirty="0" smtClean="0">
                <a:solidFill>
                  <a:schemeClr val="tx1"/>
                </a:solidFill>
                <a:latin typeface="Arial" pitchFamily="34" charset="0"/>
                <a:cs typeface="Arial" pitchFamily="34" charset="0"/>
              </a:rPr>
              <a:t>.</a:t>
            </a:r>
          </a:p>
        </p:txBody>
      </p:sp>
      <p:sp>
        <p:nvSpPr>
          <p:cNvPr id="7" name="Oval 6"/>
          <p:cNvSpPr/>
          <p:nvPr/>
        </p:nvSpPr>
        <p:spPr>
          <a:xfrm>
            <a:off x="-180528" y="3140968"/>
            <a:ext cx="5256584" cy="2016224"/>
          </a:xfrm>
          <a:prstGeom prst="ellipse">
            <a:avLst/>
          </a:prstGeom>
          <a:solidFill>
            <a:schemeClr val="bg2">
              <a:lumMod val="10000"/>
            </a:schemeClr>
          </a:solidFill>
        </p:spPr>
        <p:style>
          <a:lnRef idx="2">
            <a:schemeClr val="dk1"/>
          </a:lnRef>
          <a:fillRef idx="1">
            <a:schemeClr val="lt1"/>
          </a:fillRef>
          <a:effectRef idx="0">
            <a:schemeClr val="dk1"/>
          </a:effectRef>
          <a:fontRef idx="minor">
            <a:schemeClr val="dk1"/>
          </a:fontRef>
        </p:style>
        <p:txBody>
          <a:bodyPr rtlCol="0" anchor="ctr"/>
          <a:lstStyle/>
          <a:p>
            <a:r>
              <a:rPr lang="id-ID" b="1" dirty="0" smtClean="0">
                <a:solidFill>
                  <a:schemeClr val="bg1"/>
                </a:solidFill>
                <a:latin typeface="Arial" pitchFamily="34" charset="0"/>
                <a:cs typeface="Arial" pitchFamily="34" charset="0"/>
              </a:rPr>
              <a:t>4.I</a:t>
            </a:r>
            <a:r>
              <a:rPr lang="en-US" b="1" dirty="0" err="1" smtClean="0">
                <a:solidFill>
                  <a:schemeClr val="bg1"/>
                </a:solidFill>
                <a:latin typeface="Arial" pitchFamily="34" charset="0"/>
                <a:cs typeface="Arial" pitchFamily="34" charset="0"/>
              </a:rPr>
              <a:t>nter</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aksi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manusia</a:t>
            </a:r>
            <a:r>
              <a:rPr lang="en-US" b="1" dirty="0" smtClean="0">
                <a:solidFill>
                  <a:schemeClr val="bg1"/>
                </a:solidFill>
                <a:latin typeface="Arial" pitchFamily="34" charset="0"/>
                <a:cs typeface="Arial" pitchFamily="34" charset="0"/>
              </a:rPr>
              <a:t> yang </a:t>
            </a:r>
            <a:r>
              <a:rPr lang="en-US" b="1" dirty="0" err="1" smtClean="0">
                <a:solidFill>
                  <a:schemeClr val="bg1"/>
                </a:solidFill>
                <a:latin typeface="Arial" pitchFamily="34" charset="0"/>
                <a:cs typeface="Arial" pitchFamily="34" charset="0"/>
              </a:rPr>
              <a:t>satu</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dengan</a:t>
            </a:r>
            <a:r>
              <a:rPr lang="en-US" b="1" dirty="0" smtClean="0">
                <a:solidFill>
                  <a:schemeClr val="bg1"/>
                </a:solidFill>
                <a:latin typeface="Arial" pitchFamily="34" charset="0"/>
                <a:cs typeface="Arial" pitchFamily="34" charset="0"/>
              </a:rPr>
              <a:t> yang </a:t>
            </a:r>
            <a:r>
              <a:rPr lang="en-US" b="1" dirty="0" err="1" smtClean="0">
                <a:solidFill>
                  <a:schemeClr val="bg1"/>
                </a:solidFill>
                <a:latin typeface="Arial" pitchFamily="34" charset="0"/>
                <a:cs typeface="Arial" pitchFamily="34" charset="0"/>
              </a:rPr>
              <a:t>lainnya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sering</a:t>
            </a:r>
            <a:r>
              <a:rPr lang="en-US" b="1" dirty="0" smtClean="0">
                <a:solidFill>
                  <a:schemeClr val="bg1"/>
                </a:solidFill>
                <a:latin typeface="Arial" pitchFamily="34" charset="0"/>
                <a:cs typeface="Arial" pitchFamily="34" charset="0"/>
              </a:rPr>
              <a:t> kali </a:t>
            </a:r>
            <a:r>
              <a:rPr lang="en-US" b="1" dirty="0" err="1" smtClean="0">
                <a:solidFill>
                  <a:schemeClr val="bg1"/>
                </a:solidFill>
                <a:latin typeface="Arial" pitchFamily="34" charset="0"/>
                <a:cs typeface="Arial" pitchFamily="34" charset="0"/>
              </a:rPr>
              <a:t>menimbulkan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keinginan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untuk</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hidup</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dalam</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suatu</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kelompok</a:t>
            </a:r>
            <a:r>
              <a:rPr lang="en-US" b="1" dirty="0" smtClean="0">
                <a:solidFill>
                  <a:schemeClr val="bg1"/>
                </a:solidFill>
                <a:latin typeface="Arial" pitchFamily="34" charset="0"/>
                <a:cs typeface="Arial" pitchFamily="34" charset="0"/>
              </a:rPr>
              <a:t> yang </a:t>
            </a:r>
            <a:r>
              <a:rPr lang="en-US" b="1" dirty="0" err="1" smtClean="0">
                <a:solidFill>
                  <a:schemeClr val="bg1"/>
                </a:solidFill>
                <a:latin typeface="Arial" pitchFamily="34" charset="0"/>
                <a:cs typeface="Arial" pitchFamily="34" charset="0"/>
              </a:rPr>
              <a:t>besar</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maupun</a:t>
            </a:r>
            <a:r>
              <a:rPr lang="en-US" b="1" dirty="0" smtClean="0">
                <a:solidFill>
                  <a:schemeClr val="bg1"/>
                </a:solidFill>
                <a:latin typeface="Arial" pitchFamily="34" charset="0"/>
                <a:cs typeface="Arial" pitchFamily="34" charset="0"/>
              </a:rPr>
              <a:t> yang </a:t>
            </a:r>
            <a:r>
              <a:rPr lang="en-US" b="1" dirty="0" err="1" smtClean="0">
                <a:solidFill>
                  <a:schemeClr val="bg1"/>
                </a:solidFill>
                <a:latin typeface="Arial" pitchFamily="34" charset="0"/>
                <a:cs typeface="Arial" pitchFamily="34" charset="0"/>
              </a:rPr>
              <a:t>kecil</a:t>
            </a:r>
            <a:r>
              <a:rPr lang="en-US" b="1" dirty="0" smtClean="0">
                <a:solidFill>
                  <a:schemeClr val="bg1"/>
                </a:solidFill>
                <a:latin typeface="Arial" pitchFamily="34" charset="0"/>
                <a:cs typeface="Arial" pitchFamily="34" charset="0"/>
              </a:rPr>
              <a:t> .</a:t>
            </a:r>
          </a:p>
        </p:txBody>
      </p:sp>
      <p:sp>
        <p:nvSpPr>
          <p:cNvPr id="8" name="Oval 7"/>
          <p:cNvSpPr/>
          <p:nvPr/>
        </p:nvSpPr>
        <p:spPr>
          <a:xfrm>
            <a:off x="3635896" y="1844824"/>
            <a:ext cx="5832648" cy="2088232"/>
          </a:xfrm>
          <a:prstGeom prst="ellipse">
            <a:avLst/>
          </a:prstGeom>
          <a:solidFill>
            <a:schemeClr val="accent2">
              <a:lumMod val="50000"/>
            </a:schemeClr>
          </a:solidFill>
        </p:spPr>
        <p:style>
          <a:lnRef idx="2">
            <a:schemeClr val="dk1"/>
          </a:lnRef>
          <a:fillRef idx="1">
            <a:schemeClr val="lt1"/>
          </a:fillRef>
          <a:effectRef idx="0">
            <a:schemeClr val="dk1"/>
          </a:effectRef>
          <a:fontRef idx="minor">
            <a:schemeClr val="dk1"/>
          </a:fontRef>
        </p:style>
        <p:txBody>
          <a:bodyPr rtlCol="0" anchor="ctr"/>
          <a:lstStyle/>
          <a:p>
            <a:r>
              <a:rPr lang="id-ID" b="1" dirty="0" smtClean="0">
                <a:solidFill>
                  <a:schemeClr val="bg1"/>
                </a:solidFill>
                <a:latin typeface="Arial" pitchFamily="34" charset="0"/>
                <a:cs typeface="Arial" pitchFamily="34" charset="0"/>
              </a:rPr>
              <a:t>5.</a:t>
            </a:r>
            <a:r>
              <a:rPr lang="en-US" b="1" dirty="0" err="1" smtClean="0">
                <a:solidFill>
                  <a:schemeClr val="bg1"/>
                </a:solidFill>
                <a:latin typeface="Arial" pitchFamily="34" charset="0"/>
                <a:cs typeface="Arial" pitchFamily="34" charset="0"/>
              </a:rPr>
              <a:t>Hampir</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dapat</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dipastikan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bahwa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manusia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akan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selalu</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berbeda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dalam</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lingkungan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organisasi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baik</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dalam</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bentuk</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mempengaruhi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atau</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dipengaruhi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oleh</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organisasi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yg</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bersangkutan</a:t>
            </a:r>
            <a:r>
              <a:rPr lang="en-US" b="1" dirty="0" smtClean="0">
                <a:solidFill>
                  <a:schemeClr val="bg1"/>
                </a:solidFill>
                <a:latin typeface="Arial" pitchFamily="34" charset="0"/>
                <a:cs typeface="Arial" pitchFamily="34" charset="0"/>
              </a:rPr>
              <a:t>.</a:t>
            </a:r>
            <a:endParaRPr lang="en-US" b="1" dirty="0">
              <a:solidFill>
                <a:schemeClr val="bg1"/>
              </a:solidFill>
              <a:latin typeface="Arial" pitchFamily="34" charset="0"/>
              <a:cs typeface="Arial" pitchFamily="34" charset="0"/>
            </a:endParaRPr>
          </a:p>
        </p:txBody>
      </p:sp>
      <p:sp>
        <p:nvSpPr>
          <p:cNvPr id="9" name="Oval 8"/>
          <p:cNvSpPr/>
          <p:nvPr/>
        </p:nvSpPr>
        <p:spPr>
          <a:xfrm>
            <a:off x="4896544" y="3789040"/>
            <a:ext cx="4716016" cy="2852936"/>
          </a:xfrm>
          <a:prstGeom prst="ellipse">
            <a:avLst/>
          </a:prstGeom>
          <a:solidFill>
            <a:schemeClr val="accent3">
              <a:lumMod val="50000"/>
            </a:schemeClr>
          </a:solidFill>
        </p:spPr>
        <p:style>
          <a:lnRef idx="2">
            <a:schemeClr val="dk1"/>
          </a:lnRef>
          <a:fillRef idx="1">
            <a:schemeClr val="lt1"/>
          </a:fillRef>
          <a:effectRef idx="0">
            <a:schemeClr val="dk1"/>
          </a:effectRef>
          <a:fontRef idx="minor">
            <a:schemeClr val="dk1"/>
          </a:fontRef>
        </p:style>
        <p:txBody>
          <a:bodyPr rtlCol="0" anchor="ctr"/>
          <a:lstStyle/>
          <a:p>
            <a:pPr>
              <a:buNone/>
            </a:pPr>
            <a:r>
              <a:rPr lang="id-ID" b="1" dirty="0" smtClean="0">
                <a:solidFill>
                  <a:schemeClr val="bg1"/>
                </a:solidFill>
                <a:latin typeface="Arial" pitchFamily="34" charset="0"/>
                <a:cs typeface="Arial" pitchFamily="34" charset="0"/>
              </a:rPr>
              <a:t>6. </a:t>
            </a:r>
            <a:r>
              <a:rPr lang="en-US" b="1" dirty="0" err="1" smtClean="0">
                <a:solidFill>
                  <a:schemeClr val="bg1"/>
                </a:solidFill>
                <a:latin typeface="Arial" pitchFamily="34" charset="0"/>
                <a:cs typeface="Arial" pitchFamily="34" charset="0"/>
              </a:rPr>
              <a:t>Organisai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dibentuk</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adalah</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untuk</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mencapai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suatu</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tujuan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bersama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tujuan</a:t>
            </a:r>
            <a:r>
              <a:rPr lang="en-US" b="1" dirty="0" smtClean="0">
                <a:solidFill>
                  <a:schemeClr val="bg1"/>
                </a:solidFill>
                <a:latin typeface="Arial" pitchFamily="34" charset="0"/>
                <a:cs typeface="Arial" pitchFamily="34" charset="0"/>
              </a:rPr>
              <a:t> yang </a:t>
            </a:r>
            <a:r>
              <a:rPr lang="en-US" b="1" dirty="0" err="1" smtClean="0">
                <a:solidFill>
                  <a:schemeClr val="bg1"/>
                </a:solidFill>
                <a:latin typeface="Arial" pitchFamily="34" charset="0"/>
                <a:cs typeface="Arial" pitchFamily="34" charset="0"/>
              </a:rPr>
              <a:t>sulit</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dicapai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apabila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dilakukan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secara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bersama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sama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organisasi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akan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mempermudah</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pencapaian</a:t>
            </a:r>
            <a:r>
              <a:rPr lang="en-US" b="1" dirty="0" smtClean="0">
                <a:solidFill>
                  <a:schemeClr val="bg1"/>
                </a:solidFill>
                <a:latin typeface="Arial" pitchFamily="34" charset="0"/>
                <a:cs typeface="Arial" pitchFamily="34" charset="0"/>
              </a:rPr>
              <a:t>.</a:t>
            </a:r>
          </a:p>
        </p:txBody>
      </p:sp>
      <p:sp>
        <p:nvSpPr>
          <p:cNvPr id="10" name="Oval 9"/>
          <p:cNvSpPr/>
          <p:nvPr/>
        </p:nvSpPr>
        <p:spPr>
          <a:xfrm>
            <a:off x="-684584" y="5013176"/>
            <a:ext cx="6336704" cy="1944216"/>
          </a:xfrm>
          <a:prstGeom prst="ellipse">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buNone/>
            </a:pPr>
            <a:r>
              <a:rPr lang="id-ID" b="1" dirty="0" smtClean="0">
                <a:latin typeface="Arial" pitchFamily="34" charset="0"/>
                <a:cs typeface="Arial" pitchFamily="34" charset="0"/>
              </a:rPr>
              <a:t>7. </a:t>
            </a:r>
            <a:r>
              <a:rPr lang="en-US" b="1" dirty="0" err="1" smtClean="0">
                <a:latin typeface="Arial" pitchFamily="34" charset="0"/>
                <a:cs typeface="Arial" pitchFamily="34" charset="0"/>
              </a:rPr>
              <a:t>Dengan</a:t>
            </a:r>
            <a:r>
              <a:rPr lang="en-US" b="1" dirty="0" smtClean="0">
                <a:latin typeface="Arial" pitchFamily="34" charset="0"/>
                <a:cs typeface="Arial" pitchFamily="34" charset="0"/>
              </a:rPr>
              <a:t> </a:t>
            </a:r>
            <a:r>
              <a:rPr lang="en-US" b="1" dirty="0" err="1" smtClean="0">
                <a:latin typeface="Arial" pitchFamily="34" charset="0"/>
                <a:cs typeface="Arial" pitchFamily="34" charset="0"/>
              </a:rPr>
              <a:t>kata</a:t>
            </a:r>
            <a:r>
              <a:rPr lang="en-US" b="1" dirty="0" smtClean="0">
                <a:latin typeface="Arial" pitchFamily="34" charset="0"/>
                <a:cs typeface="Arial" pitchFamily="34" charset="0"/>
              </a:rPr>
              <a:t> lain </a:t>
            </a:r>
            <a:r>
              <a:rPr lang="en-US" b="1" dirty="0" err="1" smtClean="0">
                <a:latin typeface="Arial" pitchFamily="34" charset="0"/>
                <a:cs typeface="Arial" pitchFamily="34" charset="0"/>
              </a:rPr>
              <a:t>organisasi</a:t>
            </a:r>
            <a:r>
              <a:rPr lang="en-US" b="1" dirty="0" smtClean="0">
                <a:latin typeface="Arial" pitchFamily="34" charset="0"/>
                <a:cs typeface="Arial" pitchFamily="34" charset="0"/>
              </a:rPr>
              <a:t> </a:t>
            </a:r>
            <a:r>
              <a:rPr lang="en-US" b="1" dirty="0" err="1" smtClean="0">
                <a:latin typeface="Arial" pitchFamily="34" charset="0"/>
                <a:cs typeface="Arial" pitchFamily="34" charset="0"/>
              </a:rPr>
              <a:t>itu</a:t>
            </a:r>
            <a:r>
              <a:rPr lang="en-US" b="1" dirty="0" smtClean="0">
                <a:latin typeface="Arial" pitchFamily="34" charset="0"/>
                <a:cs typeface="Arial" pitchFamily="34" charset="0"/>
              </a:rPr>
              <a:t> </a:t>
            </a:r>
            <a:r>
              <a:rPr lang="en-US" b="1" dirty="0" err="1" smtClean="0">
                <a:latin typeface="Arial" pitchFamily="34" charset="0"/>
                <a:cs typeface="Arial" pitchFamily="34" charset="0"/>
              </a:rPr>
              <a:t>kita</a:t>
            </a:r>
            <a:r>
              <a:rPr lang="en-US" b="1" dirty="0" smtClean="0">
                <a:latin typeface="Arial" pitchFamily="34" charset="0"/>
                <a:cs typeface="Arial" pitchFamily="34" charset="0"/>
              </a:rPr>
              <a:t> </a:t>
            </a:r>
            <a:r>
              <a:rPr lang="en-US" b="1" dirty="0" err="1" smtClean="0">
                <a:latin typeface="Arial" pitchFamily="34" charset="0"/>
                <a:cs typeface="Arial" pitchFamily="34" charset="0"/>
              </a:rPr>
              <a:t>anggap</a:t>
            </a:r>
            <a:r>
              <a:rPr lang="en-US" b="1" dirty="0" smtClean="0">
                <a:latin typeface="Arial" pitchFamily="34" charset="0"/>
                <a:cs typeface="Arial" pitchFamily="34" charset="0"/>
              </a:rPr>
              <a:t> </a:t>
            </a:r>
            <a:r>
              <a:rPr lang="en-US" b="1" dirty="0" err="1" smtClean="0">
                <a:latin typeface="Arial" pitchFamily="34" charset="0"/>
                <a:cs typeface="Arial" pitchFamily="34" charset="0"/>
              </a:rPr>
              <a:t>sebagai</a:t>
            </a:r>
            <a:r>
              <a:rPr lang="en-US" b="1" dirty="0" smtClean="0">
                <a:latin typeface="Arial" pitchFamily="34" charset="0"/>
                <a:cs typeface="Arial" pitchFamily="34" charset="0"/>
              </a:rPr>
              <a:t> </a:t>
            </a:r>
            <a:r>
              <a:rPr lang="en-US" b="1" dirty="0" err="1" smtClean="0">
                <a:latin typeface="Arial" pitchFamily="34" charset="0"/>
                <a:cs typeface="Arial" pitchFamily="34" charset="0"/>
              </a:rPr>
              <a:t>alat</a:t>
            </a:r>
            <a:r>
              <a:rPr lang="en-US" b="1" dirty="0" smtClean="0">
                <a:latin typeface="Arial" pitchFamily="34" charset="0"/>
                <a:cs typeface="Arial" pitchFamily="34" charset="0"/>
              </a:rPr>
              <a:t> </a:t>
            </a:r>
            <a:r>
              <a:rPr lang="en-US" b="1" dirty="0" err="1" smtClean="0">
                <a:latin typeface="Arial" pitchFamily="34" charset="0"/>
                <a:cs typeface="Arial" pitchFamily="34" charset="0"/>
              </a:rPr>
              <a:t>bagi</a:t>
            </a:r>
            <a:r>
              <a:rPr lang="en-US" b="1" dirty="0" smtClean="0">
                <a:latin typeface="Arial" pitchFamily="34" charset="0"/>
                <a:cs typeface="Arial" pitchFamily="34" charset="0"/>
              </a:rPr>
              <a:t> </a:t>
            </a:r>
            <a:r>
              <a:rPr lang="en-US" b="1" dirty="0" err="1" smtClean="0">
                <a:latin typeface="Arial" pitchFamily="34" charset="0"/>
                <a:cs typeface="Arial" pitchFamily="34" charset="0"/>
              </a:rPr>
              <a:t>masyarakat</a:t>
            </a:r>
            <a:r>
              <a:rPr lang="en-US" b="1" dirty="0" smtClean="0">
                <a:latin typeface="Arial" pitchFamily="34" charset="0"/>
                <a:cs typeface="Arial" pitchFamily="34" charset="0"/>
              </a:rPr>
              <a:t> </a:t>
            </a:r>
            <a:r>
              <a:rPr lang="en-US" b="1" dirty="0" err="1" smtClean="0">
                <a:latin typeface="Arial" pitchFamily="34" charset="0"/>
                <a:cs typeface="Arial" pitchFamily="34" charset="0"/>
              </a:rPr>
              <a:t>untuk</a:t>
            </a:r>
            <a:r>
              <a:rPr lang="en-US" b="1" dirty="0" smtClean="0">
                <a:latin typeface="Arial" pitchFamily="34" charset="0"/>
                <a:cs typeface="Arial" pitchFamily="34" charset="0"/>
              </a:rPr>
              <a:t> </a:t>
            </a:r>
            <a:r>
              <a:rPr lang="en-US" b="1" dirty="0" err="1" smtClean="0">
                <a:latin typeface="Arial" pitchFamily="34" charset="0"/>
                <a:cs typeface="Arial" pitchFamily="34" charset="0"/>
              </a:rPr>
              <a:t>mencapai</a:t>
            </a:r>
            <a:r>
              <a:rPr lang="en-US" b="1" dirty="0" smtClean="0">
                <a:latin typeface="Arial" pitchFamily="34" charset="0"/>
                <a:cs typeface="Arial" pitchFamily="34" charset="0"/>
              </a:rPr>
              <a:t> </a:t>
            </a:r>
            <a:r>
              <a:rPr lang="en-US" b="1" dirty="0" err="1" smtClean="0">
                <a:latin typeface="Arial" pitchFamily="34" charset="0"/>
                <a:cs typeface="Arial" pitchFamily="34" charset="0"/>
              </a:rPr>
              <a:t>tujuan</a:t>
            </a:r>
            <a:r>
              <a:rPr lang="en-US" b="1" dirty="0" smtClean="0">
                <a:latin typeface="Arial" pitchFamily="34" charset="0"/>
                <a:cs typeface="Arial" pitchFamily="34" charset="0"/>
              </a:rPr>
              <a:t> </a:t>
            </a:r>
            <a:r>
              <a:rPr lang="en-US" b="1" dirty="0" err="1" smtClean="0">
                <a:latin typeface="Arial" pitchFamily="34" charset="0"/>
                <a:cs typeface="Arial" pitchFamily="34" charset="0"/>
              </a:rPr>
              <a:t>hidupnya</a:t>
            </a:r>
            <a:r>
              <a:rPr lang="en-US" b="1" dirty="0" smtClean="0">
                <a:latin typeface="Arial" pitchFamily="34" charset="0"/>
                <a:cs typeface="Arial" pitchFamily="34" charset="0"/>
              </a:rPr>
              <a:t>. (</a:t>
            </a:r>
            <a:r>
              <a:rPr lang="en-US" b="1" dirty="0" err="1" smtClean="0">
                <a:latin typeface="Arial" pitchFamily="34" charset="0"/>
                <a:cs typeface="Arial" pitchFamily="34" charset="0"/>
              </a:rPr>
              <a:t>pencapai</a:t>
            </a:r>
            <a:r>
              <a:rPr lang="en-US" b="1" dirty="0" smtClean="0">
                <a:latin typeface="Arial" pitchFamily="34" charset="0"/>
                <a:cs typeface="Arial" pitchFamily="34" charset="0"/>
              </a:rPr>
              <a:t> </a:t>
            </a:r>
            <a:r>
              <a:rPr lang="en-US" b="1" dirty="0" err="1" smtClean="0">
                <a:latin typeface="Arial" pitchFamily="34" charset="0"/>
                <a:cs typeface="Arial" pitchFamily="34" charset="0"/>
              </a:rPr>
              <a:t>tujuan</a:t>
            </a:r>
            <a:r>
              <a:rPr lang="en-US" b="1" dirty="0" smtClean="0">
                <a:latin typeface="Arial" pitchFamily="34" charset="0"/>
                <a:cs typeface="Arial" pitchFamily="34" charset="0"/>
              </a:rPr>
              <a:t> </a:t>
            </a:r>
            <a:r>
              <a:rPr lang="en-US" b="1" dirty="0" err="1" smtClean="0">
                <a:latin typeface="Arial" pitchFamily="34" charset="0"/>
                <a:cs typeface="Arial" pitchFamily="34" charset="0"/>
              </a:rPr>
              <a:t>akan</a:t>
            </a:r>
            <a:r>
              <a:rPr lang="en-US" b="1" dirty="0" smtClean="0">
                <a:latin typeface="Arial" pitchFamily="34" charset="0"/>
                <a:cs typeface="Arial" pitchFamily="34" charset="0"/>
              </a:rPr>
              <a:t> </a:t>
            </a:r>
            <a:r>
              <a:rPr lang="en-US" b="1" dirty="0" err="1" smtClean="0">
                <a:latin typeface="Arial" pitchFamily="34" charset="0"/>
                <a:cs typeface="Arial" pitchFamily="34" charset="0"/>
              </a:rPr>
              <a:t>lebih</a:t>
            </a:r>
            <a:r>
              <a:rPr lang="en-US" b="1" dirty="0" smtClean="0">
                <a:latin typeface="Arial" pitchFamily="34" charset="0"/>
                <a:cs typeface="Arial" pitchFamily="34" charset="0"/>
              </a:rPr>
              <a:t> </a:t>
            </a:r>
            <a:r>
              <a:rPr lang="en-US" b="1" dirty="0" err="1" smtClean="0">
                <a:latin typeface="Arial" pitchFamily="34" charset="0"/>
                <a:cs typeface="Arial" pitchFamily="34" charset="0"/>
              </a:rPr>
              <a:t>efektif</a:t>
            </a:r>
            <a:r>
              <a:rPr lang="en-US" b="1" dirty="0" smtClean="0">
                <a:latin typeface="Arial" pitchFamily="34" charset="0"/>
                <a:cs typeface="Arial" pitchFamily="34" charset="0"/>
              </a:rPr>
              <a:t> </a:t>
            </a:r>
            <a:r>
              <a:rPr lang="en-US" b="1" dirty="0" err="1" smtClean="0">
                <a:latin typeface="Arial" pitchFamily="34" charset="0"/>
                <a:cs typeface="Arial" pitchFamily="34" charset="0"/>
              </a:rPr>
              <a:t>apabila</a:t>
            </a:r>
            <a:r>
              <a:rPr lang="en-US" b="1" dirty="0" smtClean="0">
                <a:latin typeface="Arial" pitchFamily="34" charset="0"/>
                <a:cs typeface="Arial" pitchFamily="34" charset="0"/>
              </a:rPr>
              <a:t> </a:t>
            </a:r>
            <a:r>
              <a:rPr lang="en-US" b="1" dirty="0" err="1" smtClean="0">
                <a:latin typeface="Arial" pitchFamily="34" charset="0"/>
                <a:cs typeface="Arial" pitchFamily="34" charset="0"/>
              </a:rPr>
              <a:t>dilakukan</a:t>
            </a:r>
            <a:r>
              <a:rPr lang="en-US" b="1" dirty="0" smtClean="0">
                <a:latin typeface="Arial" pitchFamily="34" charset="0"/>
                <a:cs typeface="Arial" pitchFamily="34" charset="0"/>
              </a:rPr>
              <a:t> </a:t>
            </a:r>
            <a:r>
              <a:rPr lang="en-US" b="1" dirty="0" err="1" smtClean="0">
                <a:latin typeface="Arial" pitchFamily="34" charset="0"/>
                <a:cs typeface="Arial" pitchFamily="34" charset="0"/>
              </a:rPr>
              <a:t>secara</a:t>
            </a:r>
            <a:r>
              <a:rPr lang="en-US" b="1" dirty="0" smtClean="0">
                <a:latin typeface="Arial" pitchFamily="34" charset="0"/>
                <a:cs typeface="Arial" pitchFamily="34" charset="0"/>
              </a:rPr>
              <a:t> </a:t>
            </a:r>
            <a:r>
              <a:rPr lang="en-US" b="1" dirty="0" err="1" smtClean="0">
                <a:latin typeface="Arial" pitchFamily="34" charset="0"/>
                <a:cs typeface="Arial" pitchFamily="34" charset="0"/>
              </a:rPr>
              <a:t>bersama</a:t>
            </a:r>
            <a:r>
              <a:rPr lang="en-US" b="1" dirty="0" smtClean="0">
                <a:latin typeface="Arial" pitchFamily="34" charset="0"/>
                <a:cs typeface="Arial" pitchFamily="34" charset="0"/>
              </a:rPr>
              <a:t>),</a:t>
            </a:r>
            <a:endParaRPr lang="en-US"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2000"/>
                                        <p:tgtEl>
                                          <p:spTgt spid="2"/>
                                        </p:tgtEl>
                                      </p:cBhvr>
                                    </p:animEffect>
                                  </p:childTnLst>
                                </p:cTn>
                              </p:par>
                            </p:childTnLst>
                          </p:cTn>
                        </p:par>
                        <p:par>
                          <p:cTn id="8" fill="hold">
                            <p:stCondLst>
                              <p:cond delay="2000"/>
                            </p:stCondLst>
                            <p:childTnLst>
                              <p:par>
                                <p:cTn id="9" presetID="2" presetClass="entr" presetSubtype="2"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2000" fill="hold"/>
                                        <p:tgtEl>
                                          <p:spTgt spid="4"/>
                                        </p:tgtEl>
                                        <p:attrNameLst>
                                          <p:attrName>ppt_x</p:attrName>
                                        </p:attrNameLst>
                                      </p:cBhvr>
                                      <p:tavLst>
                                        <p:tav tm="0">
                                          <p:val>
                                            <p:strVal val="1+#ppt_w/2"/>
                                          </p:val>
                                        </p:tav>
                                        <p:tav tm="100000">
                                          <p:val>
                                            <p:strVal val="#ppt_x"/>
                                          </p:val>
                                        </p:tav>
                                      </p:tavLst>
                                    </p:anim>
                                    <p:anim calcmode="lin" valueType="num">
                                      <p:cBhvr additive="base">
                                        <p:cTn id="12" dur="2000" fill="hold"/>
                                        <p:tgtEl>
                                          <p:spTgt spid="4"/>
                                        </p:tgtEl>
                                        <p:attrNameLst>
                                          <p:attrName>ppt_y</p:attrName>
                                        </p:attrNameLst>
                                      </p:cBhvr>
                                      <p:tavLst>
                                        <p:tav tm="0">
                                          <p:val>
                                            <p:strVal val="#ppt_y"/>
                                          </p:val>
                                        </p:tav>
                                        <p:tav tm="100000">
                                          <p:val>
                                            <p:strVal val="#ppt_y"/>
                                          </p:val>
                                        </p:tav>
                                      </p:tavLst>
                                    </p:anim>
                                  </p:childTnLst>
                                </p:cTn>
                              </p:par>
                            </p:childTnLst>
                          </p:cTn>
                        </p:par>
                        <p:par>
                          <p:cTn id="13" fill="hold">
                            <p:stCondLst>
                              <p:cond delay="4000"/>
                            </p:stCondLst>
                            <p:childTnLst>
                              <p:par>
                                <p:cTn id="14" presetID="1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2000"/>
                                        <p:tgtEl>
                                          <p:spTgt spid="5"/>
                                        </p:tgtEl>
                                      </p:cBhvr>
                                    </p:animEffect>
                                  </p:childTnLst>
                                </p:cTn>
                              </p:par>
                            </p:childTnLst>
                          </p:cTn>
                        </p:par>
                        <p:par>
                          <p:cTn id="17" fill="hold">
                            <p:stCondLst>
                              <p:cond delay="6000"/>
                            </p:stCondLst>
                            <p:childTnLst>
                              <p:par>
                                <p:cTn id="18" presetID="2" presetClass="entr" presetSubtype="8"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2000" fill="hold"/>
                                        <p:tgtEl>
                                          <p:spTgt spid="6"/>
                                        </p:tgtEl>
                                        <p:attrNameLst>
                                          <p:attrName>ppt_x</p:attrName>
                                        </p:attrNameLst>
                                      </p:cBhvr>
                                      <p:tavLst>
                                        <p:tav tm="0">
                                          <p:val>
                                            <p:strVal val="0-#ppt_w/2"/>
                                          </p:val>
                                        </p:tav>
                                        <p:tav tm="100000">
                                          <p:val>
                                            <p:strVal val="#ppt_x"/>
                                          </p:val>
                                        </p:tav>
                                      </p:tavLst>
                                    </p:anim>
                                    <p:anim calcmode="lin" valueType="num">
                                      <p:cBhvr additive="base">
                                        <p:cTn id="21" dur="2000" fill="hold"/>
                                        <p:tgtEl>
                                          <p:spTgt spid="6"/>
                                        </p:tgtEl>
                                        <p:attrNameLst>
                                          <p:attrName>ppt_y</p:attrName>
                                        </p:attrNameLst>
                                      </p:cBhvr>
                                      <p:tavLst>
                                        <p:tav tm="0">
                                          <p:val>
                                            <p:strVal val="#ppt_y"/>
                                          </p:val>
                                        </p:tav>
                                        <p:tav tm="100000">
                                          <p:val>
                                            <p:strVal val="#ppt_y"/>
                                          </p:val>
                                        </p:tav>
                                      </p:tavLst>
                                    </p:anim>
                                  </p:childTnLst>
                                </p:cTn>
                              </p:par>
                            </p:childTnLst>
                          </p:cTn>
                        </p:par>
                        <p:par>
                          <p:cTn id="22" fill="hold">
                            <p:stCondLst>
                              <p:cond delay="8000"/>
                            </p:stCondLst>
                            <p:childTnLst>
                              <p:par>
                                <p:cTn id="23" presetID="2" presetClass="entr" presetSubtype="2"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2000" fill="hold"/>
                                        <p:tgtEl>
                                          <p:spTgt spid="7"/>
                                        </p:tgtEl>
                                        <p:attrNameLst>
                                          <p:attrName>ppt_x</p:attrName>
                                        </p:attrNameLst>
                                      </p:cBhvr>
                                      <p:tavLst>
                                        <p:tav tm="0">
                                          <p:val>
                                            <p:strVal val="1+#ppt_w/2"/>
                                          </p:val>
                                        </p:tav>
                                        <p:tav tm="100000">
                                          <p:val>
                                            <p:strVal val="#ppt_x"/>
                                          </p:val>
                                        </p:tav>
                                      </p:tavLst>
                                    </p:anim>
                                    <p:anim calcmode="lin" valueType="num">
                                      <p:cBhvr additive="base">
                                        <p:cTn id="26" dur="2000" fill="hold"/>
                                        <p:tgtEl>
                                          <p:spTgt spid="7"/>
                                        </p:tgtEl>
                                        <p:attrNameLst>
                                          <p:attrName>ppt_y</p:attrName>
                                        </p:attrNameLst>
                                      </p:cBhvr>
                                      <p:tavLst>
                                        <p:tav tm="0">
                                          <p:val>
                                            <p:strVal val="#ppt_y"/>
                                          </p:val>
                                        </p:tav>
                                        <p:tav tm="100000">
                                          <p:val>
                                            <p:strVal val="#ppt_y"/>
                                          </p:val>
                                        </p:tav>
                                      </p:tavLst>
                                    </p:anim>
                                  </p:childTnLst>
                                </p:cTn>
                              </p:par>
                            </p:childTnLst>
                          </p:cTn>
                        </p:par>
                        <p:par>
                          <p:cTn id="27" fill="hold">
                            <p:stCondLst>
                              <p:cond delay="10000"/>
                            </p:stCondLst>
                            <p:childTnLst>
                              <p:par>
                                <p:cTn id="28" presetID="2" presetClass="entr" presetSubtype="8"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2000" fill="hold"/>
                                        <p:tgtEl>
                                          <p:spTgt spid="8"/>
                                        </p:tgtEl>
                                        <p:attrNameLst>
                                          <p:attrName>ppt_x</p:attrName>
                                        </p:attrNameLst>
                                      </p:cBhvr>
                                      <p:tavLst>
                                        <p:tav tm="0">
                                          <p:val>
                                            <p:strVal val="0-#ppt_w/2"/>
                                          </p:val>
                                        </p:tav>
                                        <p:tav tm="100000">
                                          <p:val>
                                            <p:strVal val="#ppt_x"/>
                                          </p:val>
                                        </p:tav>
                                      </p:tavLst>
                                    </p:anim>
                                    <p:anim calcmode="lin" valueType="num">
                                      <p:cBhvr additive="base">
                                        <p:cTn id="31" dur="2000" fill="hold"/>
                                        <p:tgtEl>
                                          <p:spTgt spid="8"/>
                                        </p:tgtEl>
                                        <p:attrNameLst>
                                          <p:attrName>ppt_y</p:attrName>
                                        </p:attrNameLst>
                                      </p:cBhvr>
                                      <p:tavLst>
                                        <p:tav tm="0">
                                          <p:val>
                                            <p:strVal val="#ppt_y"/>
                                          </p:val>
                                        </p:tav>
                                        <p:tav tm="100000">
                                          <p:val>
                                            <p:strVal val="#ppt_y"/>
                                          </p:val>
                                        </p:tav>
                                      </p:tavLst>
                                    </p:anim>
                                  </p:childTnLst>
                                </p:cTn>
                              </p:par>
                            </p:childTnLst>
                          </p:cTn>
                        </p:par>
                        <p:par>
                          <p:cTn id="32" fill="hold">
                            <p:stCondLst>
                              <p:cond delay="12000"/>
                            </p:stCondLst>
                            <p:childTnLst>
                              <p:par>
                                <p:cTn id="33" presetID="2" presetClass="entr" presetSubtype="1"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2000" fill="hold"/>
                                        <p:tgtEl>
                                          <p:spTgt spid="9"/>
                                        </p:tgtEl>
                                        <p:attrNameLst>
                                          <p:attrName>ppt_x</p:attrName>
                                        </p:attrNameLst>
                                      </p:cBhvr>
                                      <p:tavLst>
                                        <p:tav tm="0">
                                          <p:val>
                                            <p:strVal val="#ppt_x"/>
                                          </p:val>
                                        </p:tav>
                                        <p:tav tm="100000">
                                          <p:val>
                                            <p:strVal val="#ppt_x"/>
                                          </p:val>
                                        </p:tav>
                                      </p:tavLst>
                                    </p:anim>
                                    <p:anim calcmode="lin" valueType="num">
                                      <p:cBhvr additive="base">
                                        <p:cTn id="36" dur="2000" fill="hold"/>
                                        <p:tgtEl>
                                          <p:spTgt spid="9"/>
                                        </p:tgtEl>
                                        <p:attrNameLst>
                                          <p:attrName>ppt_y</p:attrName>
                                        </p:attrNameLst>
                                      </p:cBhvr>
                                      <p:tavLst>
                                        <p:tav tm="0">
                                          <p:val>
                                            <p:strVal val="0-#ppt_h/2"/>
                                          </p:val>
                                        </p:tav>
                                        <p:tav tm="100000">
                                          <p:val>
                                            <p:strVal val="#ppt_y"/>
                                          </p:val>
                                        </p:tav>
                                      </p:tavLst>
                                    </p:anim>
                                  </p:childTnLst>
                                </p:cTn>
                              </p:par>
                            </p:childTnLst>
                          </p:cTn>
                        </p:par>
                        <p:par>
                          <p:cTn id="37" fill="hold">
                            <p:stCondLst>
                              <p:cond delay="14000"/>
                            </p:stCondLst>
                            <p:childTnLst>
                              <p:par>
                                <p:cTn id="38" presetID="2" presetClass="entr" presetSubtype="1" fill="hold" grpId="0" nodeType="after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additive="base">
                                        <p:cTn id="40" dur="2000" fill="hold"/>
                                        <p:tgtEl>
                                          <p:spTgt spid="10"/>
                                        </p:tgtEl>
                                        <p:attrNameLst>
                                          <p:attrName>ppt_x</p:attrName>
                                        </p:attrNameLst>
                                      </p:cBhvr>
                                      <p:tavLst>
                                        <p:tav tm="0">
                                          <p:val>
                                            <p:strVal val="#ppt_x"/>
                                          </p:val>
                                        </p:tav>
                                        <p:tav tm="100000">
                                          <p:val>
                                            <p:strVal val="#ppt_x"/>
                                          </p:val>
                                        </p:tav>
                                      </p:tavLst>
                                    </p:anim>
                                    <p:anim calcmode="lin" valueType="num">
                                      <p:cBhvr additive="base">
                                        <p:cTn id="41" dur="2000" fill="hold"/>
                                        <p:tgtEl>
                                          <p:spTgt spid="1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9144000" cy="576064"/>
          </a:xfrm>
        </p:spPr>
        <p:txBody>
          <a:bodyPr>
            <a:normAutofit fontScale="90000"/>
          </a:bodyPr>
          <a:lstStyle/>
          <a:p>
            <a:pPr algn="l"/>
            <a:r>
              <a:rPr lang="en-US" b="1" dirty="0" smtClean="0">
                <a:solidFill>
                  <a:schemeClr val="bg1"/>
                </a:solidFill>
                <a:latin typeface="Arial" pitchFamily="34" charset="0"/>
                <a:cs typeface="Arial" pitchFamily="34" charset="0"/>
              </a:rPr>
              <a:t> </a:t>
            </a:r>
            <a:r>
              <a:rPr lang="id-ID" sz="3600" b="1" dirty="0" smtClean="0">
                <a:latin typeface="Arial" pitchFamily="34" charset="0"/>
                <a:cs typeface="Arial" pitchFamily="34" charset="0"/>
              </a:rPr>
              <a:t>DEFINISI ORGANISASI </a:t>
            </a:r>
            <a:r>
              <a:rPr lang="id-ID" sz="3600" b="1" dirty="0" smtClean="0">
                <a:latin typeface="Arial" pitchFamily="34" charset="0"/>
                <a:cs typeface="Arial" pitchFamily="34" charset="0"/>
              </a:rPr>
              <a:t>MENURUT </a:t>
            </a:r>
            <a:r>
              <a:rPr lang="id-ID" sz="3600" b="1" dirty="0" smtClean="0">
                <a:latin typeface="Arial" pitchFamily="34" charset="0"/>
                <a:cs typeface="Arial" pitchFamily="34" charset="0"/>
              </a:rPr>
              <a:t>GRIFFIN</a:t>
            </a:r>
            <a:endParaRPr lang="id-ID" sz="3600" dirty="0"/>
          </a:p>
        </p:txBody>
      </p:sp>
      <p:sp>
        <p:nvSpPr>
          <p:cNvPr id="3" name="Content Placeholder 2"/>
          <p:cNvSpPr>
            <a:spLocks noGrp="1"/>
          </p:cNvSpPr>
          <p:nvPr>
            <p:ph idx="1"/>
          </p:nvPr>
        </p:nvSpPr>
        <p:spPr>
          <a:xfrm>
            <a:off x="0" y="476672"/>
            <a:ext cx="9144000" cy="6381328"/>
          </a:xfrm>
        </p:spPr>
        <p:txBody>
          <a:bodyPr>
            <a:normAutofit/>
          </a:bodyPr>
          <a:lstStyle/>
          <a:p>
            <a:pPr>
              <a:buNone/>
            </a:pPr>
            <a:r>
              <a:rPr lang="id-ID" sz="800" dirty="0" smtClean="0">
                <a:latin typeface="Arial" pitchFamily="34" charset="0"/>
                <a:cs typeface="Arial" pitchFamily="34" charset="0"/>
              </a:rPr>
              <a:t>G</a:t>
            </a:r>
            <a:endParaRPr lang="id-ID" sz="800" dirty="0">
              <a:latin typeface="Arial" pitchFamily="34" charset="0"/>
              <a:cs typeface="Arial" pitchFamily="34" charset="0"/>
            </a:endParaRPr>
          </a:p>
        </p:txBody>
      </p:sp>
      <p:sp>
        <p:nvSpPr>
          <p:cNvPr id="8" name="Flowchart: Alternate Process 7"/>
          <p:cNvSpPr/>
          <p:nvPr/>
        </p:nvSpPr>
        <p:spPr>
          <a:xfrm>
            <a:off x="971600" y="476672"/>
            <a:ext cx="8172400" cy="2808312"/>
          </a:xfrm>
          <a:prstGeom prst="flowChartAlternateProcess">
            <a:avLst/>
          </a:prstGeom>
          <a:solidFill>
            <a:schemeClr val="bg2">
              <a:lumMod val="10000"/>
            </a:schemeClr>
          </a:solidFill>
          <a:ln w="76200"/>
        </p:spPr>
        <p:style>
          <a:lnRef idx="2">
            <a:schemeClr val="dk1"/>
          </a:lnRef>
          <a:fillRef idx="1">
            <a:schemeClr val="lt1"/>
          </a:fillRef>
          <a:effectRef idx="0">
            <a:schemeClr val="dk1"/>
          </a:effectRef>
          <a:fontRef idx="minor">
            <a:schemeClr val="dk1"/>
          </a:fontRef>
        </p:style>
        <p:txBody>
          <a:bodyPr rtlCol="0" anchor="ctr"/>
          <a:lstStyle/>
          <a:p>
            <a:pPr>
              <a:buNone/>
            </a:pPr>
            <a:r>
              <a:rPr lang="en-US" sz="2000" b="1" dirty="0" err="1" smtClean="0">
                <a:solidFill>
                  <a:srgbClr val="FFC000"/>
                </a:solidFill>
                <a:latin typeface="Arial" pitchFamily="34" charset="0"/>
                <a:cs typeface="Arial" pitchFamily="34" charset="0"/>
              </a:rPr>
              <a:t>Organisasi</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adalah</a:t>
            </a:r>
            <a:r>
              <a:rPr lang="en-US" sz="2000" b="1" dirty="0" smtClean="0">
                <a:solidFill>
                  <a:srgbClr val="FFC000"/>
                </a:solidFill>
                <a:latin typeface="Arial" pitchFamily="34" charset="0"/>
                <a:cs typeface="Arial" pitchFamily="34" charset="0"/>
              </a:rPr>
              <a:t> a group of people working together in a structured and coordinated fashion to achieve a set of goal.  (</a:t>
            </a:r>
            <a:r>
              <a:rPr lang="en-US" sz="2000" b="1" dirty="0" err="1" smtClean="0">
                <a:solidFill>
                  <a:srgbClr val="FFC000"/>
                </a:solidFill>
                <a:latin typeface="Arial" pitchFamily="34" charset="0"/>
                <a:cs typeface="Arial" pitchFamily="34" charset="0"/>
              </a:rPr>
              <a:t>organisasi</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adalah</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sekelompok</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orang</a:t>
            </a:r>
            <a:r>
              <a:rPr lang="en-US" sz="2000" b="1" dirty="0" smtClean="0">
                <a:solidFill>
                  <a:srgbClr val="FFC000"/>
                </a:solidFill>
                <a:latin typeface="Arial" pitchFamily="34" charset="0"/>
                <a:cs typeface="Arial" pitchFamily="34" charset="0"/>
              </a:rPr>
              <a:t> yang </a:t>
            </a:r>
            <a:r>
              <a:rPr lang="en-US" sz="2000" b="1" dirty="0" err="1" smtClean="0">
                <a:solidFill>
                  <a:srgbClr val="FFC000"/>
                </a:solidFill>
                <a:latin typeface="Arial" pitchFamily="34" charset="0"/>
                <a:cs typeface="Arial" pitchFamily="34" charset="0"/>
              </a:rPr>
              <a:t>bekerja</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sama</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dalam</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strukture</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dan</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koordinasi</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tertentu</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dalam</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mencapai</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serangkaian</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tujuan</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tertentu</a:t>
            </a:r>
            <a:r>
              <a:rPr lang="en-US" sz="2000" b="1" dirty="0" smtClean="0">
                <a:solidFill>
                  <a:srgbClr val="FFC000"/>
                </a:solidFill>
                <a:latin typeface="Arial" pitchFamily="34" charset="0"/>
                <a:cs typeface="Arial" pitchFamily="34" charset="0"/>
              </a:rPr>
              <a:t>) </a:t>
            </a:r>
          </a:p>
          <a:p>
            <a:pPr>
              <a:buNone/>
            </a:pPr>
            <a:r>
              <a:rPr lang="en-US" sz="2000" b="1" dirty="0" err="1" smtClean="0">
                <a:solidFill>
                  <a:srgbClr val="FFC000"/>
                </a:solidFill>
                <a:latin typeface="Arial" pitchFamily="34" charset="0"/>
                <a:cs typeface="Arial" pitchFamily="34" charset="0"/>
              </a:rPr>
              <a:t>atau</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dengan</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bahasa</a:t>
            </a:r>
            <a:r>
              <a:rPr lang="en-US" sz="2000" b="1" dirty="0" smtClean="0">
                <a:solidFill>
                  <a:srgbClr val="FFC000"/>
                </a:solidFill>
                <a:latin typeface="Arial" pitchFamily="34" charset="0"/>
                <a:cs typeface="Arial" pitchFamily="34" charset="0"/>
              </a:rPr>
              <a:t> lain </a:t>
            </a:r>
            <a:r>
              <a:rPr lang="en-US" sz="2000" b="1" dirty="0" err="1" smtClean="0">
                <a:solidFill>
                  <a:srgbClr val="FFC000"/>
                </a:solidFill>
                <a:latin typeface="Arial" pitchFamily="34" charset="0"/>
                <a:cs typeface="Arial" pitchFamily="34" charset="0"/>
              </a:rPr>
              <a:t>penulis</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mendefinisikan</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organisasi</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sebagai</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sekumpulan</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orang</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atau</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kelompok</a:t>
            </a:r>
            <a:r>
              <a:rPr lang="en-US" sz="2000" b="1" dirty="0" smtClean="0">
                <a:solidFill>
                  <a:srgbClr val="FFC000"/>
                </a:solidFill>
                <a:latin typeface="Arial" pitchFamily="34" charset="0"/>
                <a:cs typeface="Arial" pitchFamily="34" charset="0"/>
              </a:rPr>
              <a:t> yang </a:t>
            </a:r>
            <a:r>
              <a:rPr lang="en-US" sz="2000" b="1" dirty="0" err="1" smtClean="0">
                <a:solidFill>
                  <a:srgbClr val="FFC000"/>
                </a:solidFill>
                <a:latin typeface="Arial" pitchFamily="34" charset="0"/>
                <a:cs typeface="Arial" pitchFamily="34" charset="0"/>
              </a:rPr>
              <a:t>memiliki</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tujuan</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tertentu</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dan</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berupaya</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untuk</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mewujudkan</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tujuannya</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tersebut</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melalui</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kerja</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sama</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Erni</a:t>
            </a:r>
            <a:r>
              <a:rPr lang="en-US" sz="2000" b="1" dirty="0" smtClean="0">
                <a:solidFill>
                  <a:srgbClr val="FFC000"/>
                </a:solidFill>
                <a:latin typeface="Arial" pitchFamily="34" charset="0"/>
                <a:cs typeface="Arial" pitchFamily="34" charset="0"/>
              </a:rPr>
              <a:t> </a:t>
            </a:r>
            <a:r>
              <a:rPr lang="en-US" sz="2000" b="1" dirty="0" err="1" smtClean="0">
                <a:solidFill>
                  <a:srgbClr val="FFC000"/>
                </a:solidFill>
                <a:latin typeface="Arial" pitchFamily="34" charset="0"/>
                <a:cs typeface="Arial" pitchFamily="34" charset="0"/>
              </a:rPr>
              <a:t>hal</a:t>
            </a:r>
            <a:r>
              <a:rPr lang="en-US" sz="2000" b="1" dirty="0" smtClean="0">
                <a:solidFill>
                  <a:srgbClr val="FFC000"/>
                </a:solidFill>
                <a:latin typeface="Arial" pitchFamily="34" charset="0"/>
                <a:cs typeface="Arial" pitchFamily="34" charset="0"/>
              </a:rPr>
              <a:t> 4)</a:t>
            </a:r>
            <a:endParaRPr lang="id-ID" sz="2000" b="1" dirty="0" smtClean="0">
              <a:solidFill>
                <a:srgbClr val="FFC000"/>
              </a:solidFill>
              <a:latin typeface="Arial" pitchFamily="34" charset="0"/>
              <a:cs typeface="Arial" pitchFamily="34" charset="0"/>
            </a:endParaRPr>
          </a:p>
        </p:txBody>
      </p:sp>
      <p:sp>
        <p:nvSpPr>
          <p:cNvPr id="9" name="Right Arrow 8"/>
          <p:cNvSpPr/>
          <p:nvPr/>
        </p:nvSpPr>
        <p:spPr>
          <a:xfrm>
            <a:off x="-6808" y="548680"/>
            <a:ext cx="978408" cy="2592288"/>
          </a:xfrm>
          <a:prstGeom prst="rightArrow">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10" name="Rounded Rectangle 9"/>
          <p:cNvSpPr/>
          <p:nvPr/>
        </p:nvSpPr>
        <p:spPr>
          <a:xfrm>
            <a:off x="971600" y="3429000"/>
            <a:ext cx="8172400" cy="3429000"/>
          </a:xfrm>
          <a:prstGeom prst="roundRect">
            <a:avLst/>
          </a:prstGeom>
          <a:solidFill>
            <a:schemeClr val="accent6">
              <a:lumMod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id-ID">
              <a:ln w="57150">
                <a:solidFill>
                  <a:schemeClr val="tx1"/>
                </a:solidFill>
              </a:ln>
            </a:endParaRPr>
          </a:p>
        </p:txBody>
      </p:sp>
      <p:sp>
        <p:nvSpPr>
          <p:cNvPr id="11" name="Rectangle 10"/>
          <p:cNvSpPr/>
          <p:nvPr/>
        </p:nvSpPr>
        <p:spPr>
          <a:xfrm>
            <a:off x="1403648" y="3501008"/>
            <a:ext cx="7416824" cy="3170099"/>
          </a:xfrm>
          <a:prstGeom prst="rect">
            <a:avLst/>
          </a:prstGeom>
          <a:solidFill>
            <a:schemeClr val="accent6">
              <a:lumMod val="50000"/>
            </a:schemeClr>
          </a:solidFill>
        </p:spPr>
        <p:txBody>
          <a:bodyPr wrap="square">
            <a:spAutoFit/>
          </a:bodyPr>
          <a:lstStyle/>
          <a:p>
            <a:pPr>
              <a:buNone/>
            </a:pPr>
            <a:r>
              <a:rPr lang="id-ID" sz="2000" b="1" dirty="0" smtClean="0">
                <a:solidFill>
                  <a:srgbClr val="FFFF00"/>
                </a:solidFill>
                <a:latin typeface="Arial" pitchFamily="34" charset="0"/>
                <a:cs typeface="Arial" pitchFamily="34" charset="0"/>
              </a:rPr>
              <a:t>Organisasi juga dapat didefinisikan sebagai sekelompok orang yang saling berinter aksi dan bekerja sama untuk merealisasikan tujuan bersama. (Berdasarkan definisi tersebut jelas bahwa dalam suatu organisasi paling tidak terdapat tiga elemen yang satu dengan yang lainya sangat sulit untuk dipisahkan. Ketiga elemen tersebut adalah ;</a:t>
            </a:r>
          </a:p>
          <a:p>
            <a:pPr marL="457200" indent="-457200">
              <a:buFont typeface="+mj-lt"/>
              <a:buAutoNum type="arabicPeriod"/>
            </a:pPr>
            <a:r>
              <a:rPr lang="id-ID" sz="2000" b="1" dirty="0" smtClean="0">
                <a:solidFill>
                  <a:srgbClr val="FFFF00"/>
                </a:solidFill>
                <a:latin typeface="Arial" pitchFamily="34" charset="0"/>
                <a:cs typeface="Arial" pitchFamily="34" charset="0"/>
              </a:rPr>
              <a:t>Terdiri dari sekelompok orang.</a:t>
            </a:r>
          </a:p>
          <a:p>
            <a:pPr marL="457200" indent="-457200">
              <a:buFont typeface="+mj-lt"/>
              <a:buAutoNum type="arabicPeriod"/>
            </a:pPr>
            <a:r>
              <a:rPr lang="id-ID" sz="2000" b="1" dirty="0" smtClean="0">
                <a:solidFill>
                  <a:srgbClr val="FFFF00"/>
                </a:solidFill>
                <a:latin typeface="Arial" pitchFamily="34" charset="0"/>
                <a:cs typeface="Arial" pitchFamily="34" charset="0"/>
              </a:rPr>
              <a:t>Adanya inter aksi dan kerja sama.</a:t>
            </a:r>
          </a:p>
          <a:p>
            <a:pPr marL="457200" indent="-457200">
              <a:buFont typeface="+mj-lt"/>
              <a:buAutoNum type="arabicPeriod"/>
            </a:pPr>
            <a:r>
              <a:rPr lang="id-ID" sz="2000" b="1" dirty="0" smtClean="0">
                <a:solidFill>
                  <a:srgbClr val="FFFF00"/>
                </a:solidFill>
                <a:latin typeface="Arial" pitchFamily="34" charset="0"/>
                <a:cs typeface="Arial" pitchFamily="34" charset="0"/>
              </a:rPr>
              <a:t>Memiliki tujuan bersama.</a:t>
            </a:r>
          </a:p>
          <a:p>
            <a:pPr marL="457200" indent="-457200">
              <a:buNone/>
            </a:pPr>
            <a:r>
              <a:rPr lang="id-ID" sz="2000" b="1" dirty="0" smtClean="0">
                <a:solidFill>
                  <a:srgbClr val="FFFF00"/>
                </a:solidFill>
                <a:latin typeface="Arial" pitchFamily="34" charset="0"/>
                <a:cs typeface="Arial" pitchFamily="34" charset="0"/>
              </a:rPr>
              <a:t>   </a:t>
            </a:r>
            <a:r>
              <a:rPr lang="id-ID" b="1" dirty="0" smtClean="0">
                <a:solidFill>
                  <a:srgbClr val="FFFF00"/>
                </a:solidFill>
                <a:latin typeface="Arial" pitchFamily="34" charset="0"/>
                <a:cs typeface="Arial" pitchFamily="34" charset="0"/>
              </a:rPr>
              <a:t>   (amirulah hal 166)</a:t>
            </a:r>
            <a:endParaRPr lang="en-US" b="1" dirty="0">
              <a:solidFill>
                <a:srgbClr val="FFFF00"/>
              </a:solidFill>
              <a:latin typeface="Arial" pitchFamily="34" charset="0"/>
              <a:cs typeface="Arial" pitchFamily="34" charset="0"/>
            </a:endParaRPr>
          </a:p>
        </p:txBody>
      </p:sp>
      <p:sp>
        <p:nvSpPr>
          <p:cNvPr id="12" name="Right Arrow 11"/>
          <p:cNvSpPr/>
          <p:nvPr/>
        </p:nvSpPr>
        <p:spPr>
          <a:xfrm>
            <a:off x="-36512" y="3501008"/>
            <a:ext cx="978408" cy="2592288"/>
          </a:xfrm>
          <a:prstGeom prst="rightArrow">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Tree>
  </p:cSld>
  <p:clrMapOvr>
    <a:masterClrMapping/>
  </p:clrMapOvr>
  <p:transition spd="med">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50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2"/>
                                        </p:tgtEl>
                                        <p:attrNameLst>
                                          <p:attrName>fillcolor</p:attrName>
                                        </p:attrNameLst>
                                      </p:cBhvr>
                                      <p:tavLst>
                                        <p:tav tm="0">
                                          <p:val>
                                            <p:clrVal>
                                              <a:schemeClr val="accent2"/>
                                            </p:clrVal>
                                          </p:val>
                                        </p:tav>
                                        <p:tav tm="50000">
                                          <p:val>
                                            <p:clrVal>
                                              <a:schemeClr val="hlink"/>
                                            </p:clrVal>
                                          </p:val>
                                        </p:tav>
                                      </p:tavLst>
                                    </p:anim>
                                    <p:set>
                                      <p:cBhvr>
                                        <p:cTn id="9" dur="500"/>
                                        <p:tgtEl>
                                          <p:spTgt spid="2"/>
                                        </p:tgtEl>
                                        <p:attrNameLst>
                                          <p:attrName>fill.type</p:attrName>
                                        </p:attrNameLst>
                                      </p:cBhvr>
                                      <p:to>
                                        <p:strVal val="solid"/>
                                      </p:to>
                                    </p:set>
                                  </p:childTnLst>
                                </p:cTn>
                              </p:par>
                            </p:childTnLst>
                          </p:cTn>
                        </p:par>
                        <p:par>
                          <p:cTn id="10" fill="hold">
                            <p:stCondLst>
                              <p:cond delay="8250"/>
                            </p:stCondLst>
                            <p:childTnLst>
                              <p:par>
                                <p:cTn id="11" presetID="9" presetClass="entr" presetSubtype="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dissolve">
                                      <p:cBhvr>
                                        <p:cTn id="13" dur="2000"/>
                                        <p:tgtEl>
                                          <p:spTgt spid="9"/>
                                        </p:tgtEl>
                                      </p:cBhvr>
                                    </p:animEffect>
                                  </p:childTnLst>
                                </p:cTn>
                              </p:par>
                            </p:childTnLst>
                          </p:cTn>
                        </p:par>
                        <p:par>
                          <p:cTn id="14" fill="hold">
                            <p:stCondLst>
                              <p:cond delay="10250"/>
                            </p:stCondLst>
                            <p:childTnLst>
                              <p:par>
                                <p:cTn id="15" presetID="2" presetClass="entr" presetSubtype="8"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2000" fill="hold"/>
                                        <p:tgtEl>
                                          <p:spTgt spid="8"/>
                                        </p:tgtEl>
                                        <p:attrNameLst>
                                          <p:attrName>ppt_x</p:attrName>
                                        </p:attrNameLst>
                                      </p:cBhvr>
                                      <p:tavLst>
                                        <p:tav tm="0">
                                          <p:val>
                                            <p:strVal val="0-#ppt_w/2"/>
                                          </p:val>
                                        </p:tav>
                                        <p:tav tm="100000">
                                          <p:val>
                                            <p:strVal val="#ppt_x"/>
                                          </p:val>
                                        </p:tav>
                                      </p:tavLst>
                                    </p:anim>
                                    <p:anim calcmode="lin" valueType="num">
                                      <p:cBhvr additive="base">
                                        <p:cTn id="18" dur="2000" fill="hold"/>
                                        <p:tgtEl>
                                          <p:spTgt spid="8"/>
                                        </p:tgtEl>
                                        <p:attrNameLst>
                                          <p:attrName>ppt_y</p:attrName>
                                        </p:attrNameLst>
                                      </p:cBhvr>
                                      <p:tavLst>
                                        <p:tav tm="0">
                                          <p:val>
                                            <p:strVal val="#ppt_y"/>
                                          </p:val>
                                        </p:tav>
                                        <p:tav tm="100000">
                                          <p:val>
                                            <p:strVal val="#ppt_y"/>
                                          </p:val>
                                        </p:tav>
                                      </p:tavLst>
                                    </p:anim>
                                  </p:childTnLst>
                                </p:cTn>
                              </p:par>
                            </p:childTnLst>
                          </p:cTn>
                        </p:par>
                        <p:par>
                          <p:cTn id="19" fill="hold">
                            <p:stCondLst>
                              <p:cond delay="12250"/>
                            </p:stCondLst>
                            <p:childTnLst>
                              <p:par>
                                <p:cTn id="20" presetID="2" presetClass="entr" presetSubtype="8"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2000" fill="hold"/>
                                        <p:tgtEl>
                                          <p:spTgt spid="10"/>
                                        </p:tgtEl>
                                        <p:attrNameLst>
                                          <p:attrName>ppt_x</p:attrName>
                                        </p:attrNameLst>
                                      </p:cBhvr>
                                      <p:tavLst>
                                        <p:tav tm="0">
                                          <p:val>
                                            <p:strVal val="0-#ppt_w/2"/>
                                          </p:val>
                                        </p:tav>
                                        <p:tav tm="100000">
                                          <p:val>
                                            <p:strVal val="#ppt_x"/>
                                          </p:val>
                                        </p:tav>
                                      </p:tavLst>
                                    </p:anim>
                                    <p:anim calcmode="lin" valueType="num">
                                      <p:cBhvr additive="base">
                                        <p:cTn id="23" dur="2000" fill="hold"/>
                                        <p:tgtEl>
                                          <p:spTgt spid="10"/>
                                        </p:tgtEl>
                                        <p:attrNameLst>
                                          <p:attrName>ppt_y</p:attrName>
                                        </p:attrNameLst>
                                      </p:cBhvr>
                                      <p:tavLst>
                                        <p:tav tm="0">
                                          <p:val>
                                            <p:strVal val="#ppt_y"/>
                                          </p:val>
                                        </p:tav>
                                        <p:tav tm="100000">
                                          <p:val>
                                            <p:strVal val="#ppt_y"/>
                                          </p:val>
                                        </p:tav>
                                      </p:tavLst>
                                    </p:anim>
                                  </p:childTnLst>
                                </p:cTn>
                              </p:par>
                            </p:childTnLst>
                          </p:cTn>
                        </p:par>
                        <p:par>
                          <p:cTn id="24" fill="hold">
                            <p:stCondLst>
                              <p:cond delay="14250"/>
                            </p:stCondLst>
                            <p:childTnLst>
                              <p:par>
                                <p:cTn id="25" presetID="2" presetClass="entr" presetSubtype="8"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2000" fill="hold"/>
                                        <p:tgtEl>
                                          <p:spTgt spid="11"/>
                                        </p:tgtEl>
                                        <p:attrNameLst>
                                          <p:attrName>ppt_x</p:attrName>
                                        </p:attrNameLst>
                                      </p:cBhvr>
                                      <p:tavLst>
                                        <p:tav tm="0">
                                          <p:val>
                                            <p:strVal val="0-#ppt_w/2"/>
                                          </p:val>
                                        </p:tav>
                                        <p:tav tm="100000">
                                          <p:val>
                                            <p:strVal val="#ppt_x"/>
                                          </p:val>
                                        </p:tav>
                                      </p:tavLst>
                                    </p:anim>
                                    <p:anim calcmode="lin" valueType="num">
                                      <p:cBhvr additive="base">
                                        <p:cTn id="28" dur="2000" fill="hold"/>
                                        <p:tgtEl>
                                          <p:spTgt spid="11"/>
                                        </p:tgtEl>
                                        <p:attrNameLst>
                                          <p:attrName>ppt_y</p:attrName>
                                        </p:attrNameLst>
                                      </p:cBhvr>
                                      <p:tavLst>
                                        <p:tav tm="0">
                                          <p:val>
                                            <p:strVal val="#ppt_y"/>
                                          </p:val>
                                        </p:tav>
                                        <p:tav tm="100000">
                                          <p:val>
                                            <p:strVal val="#ppt_y"/>
                                          </p:val>
                                        </p:tav>
                                      </p:tavLst>
                                    </p:anim>
                                  </p:childTnLst>
                                </p:cTn>
                              </p:par>
                            </p:childTnLst>
                          </p:cTn>
                        </p:par>
                        <p:par>
                          <p:cTn id="29" fill="hold">
                            <p:stCondLst>
                              <p:cond delay="16250"/>
                            </p:stCondLst>
                            <p:childTnLst>
                              <p:par>
                                <p:cTn id="30" presetID="10" presetClass="entr" presetSubtype="0" fill="hold" grpId="0"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9" grpId="0" animBg="1"/>
      <p:bldP spid="10"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576064"/>
          </a:xfrm>
          <a:solidFill>
            <a:srgbClr val="008000"/>
          </a:solidFill>
        </p:spPr>
        <p:txBody>
          <a:bodyPr>
            <a:normAutofit/>
          </a:bodyPr>
          <a:lstStyle/>
          <a:p>
            <a:r>
              <a:rPr lang="id-ID" sz="2800" b="1" dirty="0" smtClean="0">
                <a:solidFill>
                  <a:srgbClr val="FFFF00"/>
                </a:solidFill>
                <a:latin typeface="Arial" pitchFamily="34" charset="0"/>
                <a:cs typeface="Arial" pitchFamily="34" charset="0"/>
              </a:rPr>
              <a:t>PENGERTIAN DAN MANFAAT ORGANISASI</a:t>
            </a:r>
            <a:endParaRPr lang="id-ID" sz="2800" dirty="0">
              <a:solidFill>
                <a:srgbClr val="FFFF00"/>
              </a:solidFill>
            </a:endParaRPr>
          </a:p>
        </p:txBody>
      </p:sp>
      <p:sp>
        <p:nvSpPr>
          <p:cNvPr id="3" name="Content Placeholder 2"/>
          <p:cNvSpPr>
            <a:spLocks noGrp="1"/>
          </p:cNvSpPr>
          <p:nvPr>
            <p:ph idx="1"/>
          </p:nvPr>
        </p:nvSpPr>
        <p:spPr>
          <a:xfrm>
            <a:off x="0" y="404664"/>
            <a:ext cx="9144000" cy="6453336"/>
          </a:xfrm>
          <a:solidFill>
            <a:schemeClr val="accent4">
              <a:lumMod val="75000"/>
            </a:schemeClr>
          </a:solidFill>
        </p:spPr>
        <p:txBody>
          <a:bodyPr>
            <a:normAutofit/>
          </a:bodyPr>
          <a:lstStyle/>
          <a:p>
            <a:pPr>
              <a:buNone/>
            </a:pPr>
            <a:r>
              <a:rPr lang="id-ID" sz="800" dirty="0" smtClean="0"/>
              <a:t>B</a:t>
            </a:r>
            <a:endParaRPr lang="id-ID" sz="800" dirty="0"/>
          </a:p>
        </p:txBody>
      </p:sp>
      <p:sp>
        <p:nvSpPr>
          <p:cNvPr id="7" name="8-Point Star 6"/>
          <p:cNvSpPr/>
          <p:nvPr/>
        </p:nvSpPr>
        <p:spPr>
          <a:xfrm>
            <a:off x="-252536" y="332656"/>
            <a:ext cx="4464496" cy="2592288"/>
          </a:xfrm>
          <a:prstGeom prst="star8">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err="1" smtClean="0">
                <a:solidFill>
                  <a:schemeClr val="accent2">
                    <a:lumMod val="20000"/>
                    <a:lumOff val="80000"/>
                  </a:schemeClr>
                </a:solidFill>
                <a:latin typeface="Arial" pitchFamily="34" charset="0"/>
                <a:cs typeface="Arial" pitchFamily="34" charset="0"/>
              </a:rPr>
              <a:t>Organisasi</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dapat</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diartikan</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sebagai</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suatu</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pengaturan</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orang-orang</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secara</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sengaja</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untuk</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mencapai</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suatu</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tujuan</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tertentu</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seperti</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contoh</a:t>
            </a:r>
            <a:r>
              <a:rPr lang="en-US" b="1" dirty="0" smtClean="0">
                <a:solidFill>
                  <a:schemeClr val="accent2">
                    <a:lumMod val="20000"/>
                    <a:lumOff val="80000"/>
                  </a:schemeClr>
                </a:solidFill>
                <a:latin typeface="Arial" pitchFamily="34" charset="0"/>
                <a:cs typeface="Arial" pitchFamily="34" charset="0"/>
              </a:rPr>
              <a:t> :</a:t>
            </a:r>
          </a:p>
        </p:txBody>
      </p:sp>
      <p:sp>
        <p:nvSpPr>
          <p:cNvPr id="8" name="8-Point Star 7"/>
          <p:cNvSpPr/>
          <p:nvPr/>
        </p:nvSpPr>
        <p:spPr>
          <a:xfrm>
            <a:off x="1907704" y="2132856"/>
            <a:ext cx="4464496" cy="2592288"/>
          </a:xfrm>
          <a:prstGeom prst="star8">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b="1" dirty="0" smtClean="0">
                <a:solidFill>
                  <a:schemeClr val="accent2">
                    <a:lumMod val="20000"/>
                    <a:lumOff val="80000"/>
                  </a:schemeClr>
                </a:solidFill>
                <a:latin typeface="Arial" pitchFamily="34" charset="0"/>
                <a:cs typeface="Arial" pitchFamily="34" charset="0"/>
              </a:rPr>
              <a:t>-</a:t>
            </a:r>
            <a:r>
              <a:rPr lang="en-US" b="1" dirty="0" err="1" smtClean="0">
                <a:solidFill>
                  <a:schemeClr val="accent2">
                    <a:lumMod val="20000"/>
                    <a:lumOff val="80000"/>
                  </a:schemeClr>
                </a:solidFill>
                <a:latin typeface="Arial" pitchFamily="34" charset="0"/>
                <a:cs typeface="Arial" pitchFamily="34" charset="0"/>
              </a:rPr>
              <a:t>Rumah</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sakit</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Perguruan</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tinggi</a:t>
            </a:r>
            <a:r>
              <a:rPr lang="en-US" b="1" dirty="0" smtClean="0">
                <a:solidFill>
                  <a:schemeClr val="accent2">
                    <a:lumMod val="20000"/>
                    <a:lumOff val="80000"/>
                  </a:schemeClr>
                </a:solidFill>
                <a:latin typeface="Arial" pitchFamily="34" charset="0"/>
                <a:cs typeface="Arial" pitchFamily="34" charset="0"/>
              </a:rPr>
              <a:t>, Bank </a:t>
            </a:r>
            <a:r>
              <a:rPr lang="id-ID" b="1" dirty="0" smtClean="0">
                <a:solidFill>
                  <a:schemeClr val="accent2">
                    <a:lumMod val="20000"/>
                    <a:lumOff val="80000"/>
                  </a:schemeClr>
                </a:solidFill>
                <a:latin typeface="Arial" pitchFamily="34" charset="0"/>
                <a:cs typeface="Arial" pitchFamily="34" charset="0"/>
              </a:rPr>
              <a:t>,</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dan</a:t>
            </a:r>
            <a:r>
              <a:rPr lang="en-US" b="1" dirty="0" smtClean="0">
                <a:solidFill>
                  <a:schemeClr val="accent2">
                    <a:lumMod val="20000"/>
                    <a:lumOff val="80000"/>
                  </a:schemeClr>
                </a:solidFill>
                <a:latin typeface="Arial" pitchFamily="34" charset="0"/>
                <a:cs typeface="Arial" pitchFamily="34" charset="0"/>
              </a:rPr>
              <a:t> Negara</a:t>
            </a:r>
            <a:r>
              <a:rPr lang="id-ID" b="1" dirty="0" smtClean="0">
                <a:solidFill>
                  <a:schemeClr val="accent2">
                    <a:lumMod val="20000"/>
                    <a:lumOff val="80000"/>
                  </a:schemeClr>
                </a:solidFill>
                <a:latin typeface="Arial" pitchFamily="34" charset="0"/>
                <a:cs typeface="Arial" pitchFamily="34" charset="0"/>
              </a:rPr>
              <a:t>,</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atau</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daerah</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tempat</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masyarakat</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tinggal</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merupakan</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bentuk</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bentuk</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organisasi</a:t>
            </a:r>
            <a:endParaRPr lang="en-US" b="1" dirty="0" smtClean="0">
              <a:solidFill>
                <a:schemeClr val="accent2">
                  <a:lumMod val="20000"/>
                  <a:lumOff val="80000"/>
                </a:schemeClr>
              </a:solidFill>
              <a:latin typeface="Arial" pitchFamily="34" charset="0"/>
              <a:cs typeface="Arial" pitchFamily="34" charset="0"/>
            </a:endParaRPr>
          </a:p>
        </p:txBody>
      </p:sp>
      <p:sp>
        <p:nvSpPr>
          <p:cNvPr id="9" name="8-Point Star 8"/>
          <p:cNvSpPr/>
          <p:nvPr/>
        </p:nvSpPr>
        <p:spPr>
          <a:xfrm>
            <a:off x="4139952" y="3789040"/>
            <a:ext cx="4464496" cy="3456384"/>
          </a:xfrm>
          <a:prstGeom prst="star8">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
            </a:pPr>
            <a:r>
              <a:rPr lang="en-US" b="1" dirty="0" smtClean="0">
                <a:solidFill>
                  <a:schemeClr val="accent2">
                    <a:lumMod val="20000"/>
                    <a:lumOff val="80000"/>
                  </a:schemeClr>
                </a:solidFill>
                <a:latin typeface="Arial" pitchFamily="34" charset="0"/>
                <a:cs typeface="Arial" pitchFamily="34" charset="0"/>
              </a:rPr>
              <a:t>Dari </a:t>
            </a:r>
            <a:r>
              <a:rPr lang="en-US" b="1" dirty="0" err="1" smtClean="0">
                <a:solidFill>
                  <a:schemeClr val="accent2">
                    <a:lumMod val="20000"/>
                    <a:lumOff val="80000"/>
                  </a:schemeClr>
                </a:solidFill>
                <a:latin typeface="Arial" pitchFamily="34" charset="0"/>
                <a:cs typeface="Arial" pitchFamily="34" charset="0"/>
              </a:rPr>
              <a:t>definisi</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dan</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contoh</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organisasi</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di</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atas</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dapatlah</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suatu</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kesimpulan</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bahwa</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organisasi</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umumnya</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memiliki</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empat</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karakterristik</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utama</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seperti</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dalam</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gambar</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di</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bawah</a:t>
            </a:r>
            <a:r>
              <a:rPr lang="en-US" b="1" dirty="0" smtClean="0">
                <a:solidFill>
                  <a:schemeClr val="accent2">
                    <a:lumMod val="20000"/>
                    <a:lumOff val="80000"/>
                  </a:schemeClr>
                </a:solidFill>
                <a:latin typeface="Arial" pitchFamily="34" charset="0"/>
                <a:cs typeface="Arial" pitchFamily="34" charset="0"/>
              </a:rPr>
              <a:t> </a:t>
            </a:r>
            <a:r>
              <a:rPr lang="en-US" b="1" dirty="0" err="1" smtClean="0">
                <a:solidFill>
                  <a:schemeClr val="accent2">
                    <a:lumMod val="20000"/>
                    <a:lumOff val="80000"/>
                  </a:schemeClr>
                </a:solidFill>
                <a:latin typeface="Arial" pitchFamily="34" charset="0"/>
                <a:cs typeface="Arial" pitchFamily="34" charset="0"/>
              </a:rPr>
              <a:t>ini</a:t>
            </a:r>
            <a:r>
              <a:rPr lang="en-US" b="1" dirty="0" smtClean="0">
                <a:solidFill>
                  <a:schemeClr val="accent2">
                    <a:lumMod val="20000"/>
                    <a:lumOff val="80000"/>
                  </a:schemeClr>
                </a:solidFill>
                <a:latin typeface="Arial" pitchFamily="34" charset="0"/>
                <a:cs typeface="Arial" pitchFamily="34" charset="0"/>
              </a:rPr>
              <a:t>.</a:t>
            </a:r>
            <a:endParaRPr lang="en-US" b="1" dirty="0">
              <a:solidFill>
                <a:schemeClr val="accent2">
                  <a:lumMod val="20000"/>
                  <a:lumOff val="80000"/>
                </a:schemeClr>
              </a:solidFill>
              <a:latin typeface="Arial" pitchFamily="34" charset="0"/>
              <a:cs typeface="Arial" pitchFamily="34" charset="0"/>
            </a:endParaRPr>
          </a:p>
        </p:txBody>
      </p:sp>
    </p:spTree>
  </p:cSld>
  <p:clrMapOvr>
    <a:masterClrMapping/>
  </p:clrMapOvr>
  <p:transition spd="med">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style.rotation</p:attrName>
                                        </p:attrNameLst>
                                      </p:cBhvr>
                                      <p:tavLst>
                                        <p:tav tm="0">
                                          <p:val>
                                            <p:fltVal val="720"/>
                                          </p:val>
                                        </p:tav>
                                        <p:tav tm="100000">
                                          <p:val>
                                            <p:fltVal val="0"/>
                                          </p:val>
                                        </p:tav>
                                      </p:tavLst>
                                    </p:anim>
                                    <p:anim calcmode="lin" valueType="num">
                                      <p:cBhvr>
                                        <p:cTn id="9" dur="2000" fill="hold"/>
                                        <p:tgtEl>
                                          <p:spTgt spid="7"/>
                                        </p:tgtEl>
                                        <p:attrNameLst>
                                          <p:attrName>ppt_h</p:attrName>
                                        </p:attrNameLst>
                                      </p:cBhvr>
                                      <p:tavLst>
                                        <p:tav tm="0">
                                          <p:val>
                                            <p:fltVal val="0"/>
                                          </p:val>
                                        </p:tav>
                                        <p:tav tm="100000">
                                          <p:val>
                                            <p:strVal val="#ppt_h"/>
                                          </p:val>
                                        </p:tav>
                                      </p:tavLst>
                                    </p:anim>
                                    <p:anim calcmode="lin" valueType="num">
                                      <p:cBhvr>
                                        <p:cTn id="10" dur="2000" fill="hold"/>
                                        <p:tgtEl>
                                          <p:spTgt spid="7"/>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35" presetClass="entr" presetSubtype="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2000"/>
                                        <p:tgtEl>
                                          <p:spTgt spid="8"/>
                                        </p:tgtEl>
                                      </p:cBhvr>
                                    </p:animEffect>
                                    <p:anim calcmode="lin" valueType="num">
                                      <p:cBhvr>
                                        <p:cTn id="15" dur="2000" fill="hold"/>
                                        <p:tgtEl>
                                          <p:spTgt spid="8"/>
                                        </p:tgtEl>
                                        <p:attrNameLst>
                                          <p:attrName>style.rotation</p:attrName>
                                        </p:attrNameLst>
                                      </p:cBhvr>
                                      <p:tavLst>
                                        <p:tav tm="0">
                                          <p:val>
                                            <p:fltVal val="720"/>
                                          </p:val>
                                        </p:tav>
                                        <p:tav tm="100000">
                                          <p:val>
                                            <p:fltVal val="0"/>
                                          </p:val>
                                        </p:tav>
                                      </p:tavLst>
                                    </p:anim>
                                    <p:anim calcmode="lin" valueType="num">
                                      <p:cBhvr>
                                        <p:cTn id="16" dur="2000" fill="hold"/>
                                        <p:tgtEl>
                                          <p:spTgt spid="8"/>
                                        </p:tgtEl>
                                        <p:attrNameLst>
                                          <p:attrName>ppt_h</p:attrName>
                                        </p:attrNameLst>
                                      </p:cBhvr>
                                      <p:tavLst>
                                        <p:tav tm="0">
                                          <p:val>
                                            <p:fltVal val="0"/>
                                          </p:val>
                                        </p:tav>
                                        <p:tav tm="100000">
                                          <p:val>
                                            <p:strVal val="#ppt_h"/>
                                          </p:val>
                                        </p:tav>
                                      </p:tavLst>
                                    </p:anim>
                                    <p:anim calcmode="lin" valueType="num">
                                      <p:cBhvr>
                                        <p:cTn id="17" dur="2000" fill="hold"/>
                                        <p:tgtEl>
                                          <p:spTgt spid="8"/>
                                        </p:tgtEl>
                                        <p:attrNameLst>
                                          <p:attrName>ppt_w</p:attrName>
                                        </p:attrNameLst>
                                      </p:cBhvr>
                                      <p:tavLst>
                                        <p:tav tm="0">
                                          <p:val>
                                            <p:fltVal val="0"/>
                                          </p:val>
                                        </p:tav>
                                        <p:tav tm="100000">
                                          <p:val>
                                            <p:strVal val="#ppt_w"/>
                                          </p:val>
                                        </p:tav>
                                      </p:tavLst>
                                    </p:anim>
                                  </p:childTnLst>
                                </p:cTn>
                              </p:par>
                            </p:childTnLst>
                          </p:cTn>
                        </p:par>
                        <p:par>
                          <p:cTn id="18" fill="hold">
                            <p:stCondLst>
                              <p:cond delay="4000"/>
                            </p:stCondLst>
                            <p:childTnLst>
                              <p:par>
                                <p:cTn id="19" presetID="35" presetClass="entr" presetSubtype="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2000"/>
                                        <p:tgtEl>
                                          <p:spTgt spid="9"/>
                                        </p:tgtEl>
                                      </p:cBhvr>
                                    </p:animEffect>
                                    <p:anim calcmode="lin" valueType="num">
                                      <p:cBhvr>
                                        <p:cTn id="22" dur="2000" fill="hold"/>
                                        <p:tgtEl>
                                          <p:spTgt spid="9"/>
                                        </p:tgtEl>
                                        <p:attrNameLst>
                                          <p:attrName>style.rotation</p:attrName>
                                        </p:attrNameLst>
                                      </p:cBhvr>
                                      <p:tavLst>
                                        <p:tav tm="0">
                                          <p:val>
                                            <p:fltVal val="720"/>
                                          </p:val>
                                        </p:tav>
                                        <p:tav tm="100000">
                                          <p:val>
                                            <p:fltVal val="0"/>
                                          </p:val>
                                        </p:tav>
                                      </p:tavLst>
                                    </p:anim>
                                    <p:anim calcmode="lin" valueType="num">
                                      <p:cBhvr>
                                        <p:cTn id="23" dur="2000" fill="hold"/>
                                        <p:tgtEl>
                                          <p:spTgt spid="9"/>
                                        </p:tgtEl>
                                        <p:attrNameLst>
                                          <p:attrName>ppt_h</p:attrName>
                                        </p:attrNameLst>
                                      </p:cBhvr>
                                      <p:tavLst>
                                        <p:tav tm="0">
                                          <p:val>
                                            <p:fltVal val="0"/>
                                          </p:val>
                                        </p:tav>
                                        <p:tav tm="100000">
                                          <p:val>
                                            <p:strVal val="#ppt_h"/>
                                          </p:val>
                                        </p:tav>
                                      </p:tavLst>
                                    </p:anim>
                                    <p:anim calcmode="lin" valueType="num">
                                      <p:cBhvr>
                                        <p:cTn id="24" dur="2000" fill="hold"/>
                                        <p:tgtEl>
                                          <p:spTgt spid="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
        <p:nvSpPr>
          <p:cNvPr id="4" name="Content Placeholder 2"/>
          <p:cNvSpPr>
            <a:spLocks noGrp="1"/>
          </p:cNvSpPr>
          <p:nvPr/>
        </p:nvSpPr>
        <p:spPr bwMode="auto">
          <a:xfrm>
            <a:off x="0" y="0"/>
            <a:ext cx="9144000" cy="6629400"/>
          </a:xfrm>
          <a:prstGeom prst="rect">
            <a:avLst/>
          </a:prstGeom>
          <a:blipFill>
            <a:blip r:embed="rId2" cstate="print"/>
            <a:tile tx="0" ty="0" sx="100000" sy="100000" flip="none" algn="tl"/>
          </a:blip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FontTx/>
              <a:buNone/>
              <a:defRPr/>
            </a:pPr>
            <a:r>
              <a:rPr lang="en-US" sz="1600" b="1" dirty="0" smtClean="0"/>
              <a:t>G.R. Terry (1975 : 40) </a:t>
            </a:r>
            <a:r>
              <a:rPr lang="en-US" sz="1600" b="1" dirty="0" err="1" smtClean="0"/>
              <a:t>Mengklasifikasikan</a:t>
            </a:r>
            <a:r>
              <a:rPr lang="en-US" sz="1600" b="1" dirty="0" smtClean="0"/>
              <a:t>  </a:t>
            </a:r>
            <a:r>
              <a:rPr lang="en-US" sz="1600" b="1" dirty="0" err="1" smtClean="0"/>
              <a:t>tujuan</a:t>
            </a:r>
            <a:r>
              <a:rPr lang="en-US" sz="1600" b="1" dirty="0" smtClean="0"/>
              <a:t> </a:t>
            </a:r>
            <a:r>
              <a:rPr lang="en-US" sz="1600" b="1" dirty="0" err="1" smtClean="0"/>
              <a:t>menurut</a:t>
            </a:r>
            <a:r>
              <a:rPr lang="en-US" sz="1600" b="1" dirty="0" smtClean="0"/>
              <a:t> </a:t>
            </a:r>
            <a:r>
              <a:rPr lang="en-US" sz="1600" b="1" dirty="0" err="1" smtClean="0"/>
              <a:t>tingkatan</a:t>
            </a:r>
            <a:r>
              <a:rPr lang="en-US" sz="1600" b="1" dirty="0" smtClean="0"/>
              <a:t> yang </a:t>
            </a:r>
            <a:r>
              <a:rPr lang="en-US" sz="1600" b="1" dirty="0" err="1" smtClean="0"/>
              <a:t>ada</a:t>
            </a:r>
            <a:r>
              <a:rPr lang="en-US" sz="1600" b="1" dirty="0" smtClean="0"/>
              <a:t> </a:t>
            </a:r>
            <a:r>
              <a:rPr lang="en-US" sz="1600" b="1" dirty="0" err="1" smtClean="0"/>
              <a:t>dalam</a:t>
            </a:r>
            <a:r>
              <a:rPr lang="en-US" sz="1600" b="1" dirty="0" smtClean="0"/>
              <a:t> </a:t>
            </a:r>
            <a:r>
              <a:rPr lang="en-US" sz="1600" b="1" dirty="0" err="1" smtClean="0"/>
              <a:t>suatu</a:t>
            </a:r>
            <a:r>
              <a:rPr lang="en-US" sz="1600" b="1" dirty="0" smtClean="0"/>
              <a:t> </a:t>
            </a:r>
            <a:r>
              <a:rPr lang="en-US" sz="1600" b="1" dirty="0" err="1" smtClean="0"/>
              <a:t>organisasi</a:t>
            </a:r>
            <a:r>
              <a:rPr lang="en-US" sz="1600" b="1" dirty="0" smtClean="0"/>
              <a:t> </a:t>
            </a:r>
            <a:r>
              <a:rPr lang="en-US" sz="1600" b="1" dirty="0" err="1" smtClean="0"/>
              <a:t>sebagai</a:t>
            </a:r>
            <a:r>
              <a:rPr lang="en-US" sz="1600" b="1" dirty="0" smtClean="0"/>
              <a:t> </a:t>
            </a:r>
            <a:r>
              <a:rPr lang="en-US" sz="1600" b="1" dirty="0" err="1" smtClean="0"/>
              <a:t>berikut</a:t>
            </a:r>
            <a:r>
              <a:rPr lang="en-US" sz="1600" b="1" dirty="0" smtClean="0"/>
              <a:t>. </a:t>
            </a:r>
            <a:r>
              <a:rPr lang="en-US" sz="1600" b="1" dirty="0" err="1" smtClean="0"/>
              <a:t>Pada</a:t>
            </a:r>
            <a:r>
              <a:rPr lang="en-US" sz="1600" b="1" dirty="0" smtClean="0"/>
              <a:t> </a:t>
            </a:r>
            <a:r>
              <a:rPr lang="en-US" sz="1600" b="1" dirty="0" err="1" smtClean="0"/>
              <a:t>hierarki</a:t>
            </a:r>
            <a:r>
              <a:rPr lang="en-US" sz="1600" b="1" dirty="0" smtClean="0"/>
              <a:t> </a:t>
            </a:r>
            <a:r>
              <a:rPr lang="en-US" sz="1600" b="1" dirty="0" err="1" smtClean="0"/>
              <a:t>organisasi</a:t>
            </a:r>
            <a:r>
              <a:rPr lang="en-US" sz="1600" b="1" dirty="0" smtClean="0"/>
              <a:t> </a:t>
            </a:r>
            <a:r>
              <a:rPr lang="en-US" sz="1600" b="1" dirty="0" err="1" smtClean="0"/>
              <a:t>puncak</a:t>
            </a:r>
            <a:r>
              <a:rPr lang="en-US" sz="1600" b="1" dirty="0" smtClean="0"/>
              <a:t> </a:t>
            </a:r>
            <a:r>
              <a:rPr lang="en-US" sz="1600" b="1" dirty="0" err="1" smtClean="0"/>
              <a:t>dan</a:t>
            </a:r>
            <a:r>
              <a:rPr lang="en-US" sz="1600" b="1" dirty="0" smtClean="0"/>
              <a:t> </a:t>
            </a:r>
            <a:r>
              <a:rPr lang="en-US" sz="1600" b="1" dirty="0" err="1" smtClean="0"/>
              <a:t>pemberian</a:t>
            </a:r>
            <a:r>
              <a:rPr lang="en-US" sz="1600" b="1" dirty="0" smtClean="0"/>
              <a:t> </a:t>
            </a:r>
            <a:r>
              <a:rPr lang="en-US" sz="1600" b="1" dirty="0" err="1" smtClean="0"/>
              <a:t>tujuan</a:t>
            </a:r>
            <a:r>
              <a:rPr lang="en-US" sz="1600" b="1" dirty="0" smtClean="0"/>
              <a:t> </a:t>
            </a:r>
            <a:r>
              <a:rPr lang="en-US" sz="1600" b="1" dirty="0" err="1" smtClean="0"/>
              <a:t>untuk</a:t>
            </a:r>
            <a:r>
              <a:rPr lang="en-US" sz="1600" b="1" dirty="0" smtClean="0"/>
              <a:t> </a:t>
            </a:r>
            <a:r>
              <a:rPr lang="en-US" sz="1600" b="1" dirty="0" err="1" smtClean="0"/>
              <a:t>seluruh</a:t>
            </a:r>
            <a:r>
              <a:rPr lang="en-US" sz="1600" b="1" dirty="0" smtClean="0"/>
              <a:t>  </a:t>
            </a:r>
            <a:r>
              <a:rPr lang="en-US" sz="1600" b="1" dirty="0" err="1" smtClean="0"/>
              <a:t>aktivitas</a:t>
            </a:r>
            <a:r>
              <a:rPr lang="en-US" sz="1600" b="1" dirty="0" smtClean="0"/>
              <a:t> </a:t>
            </a:r>
            <a:r>
              <a:rPr lang="en-US" sz="1600" b="1" dirty="0" err="1" smtClean="0"/>
              <a:t>merupakan</a:t>
            </a:r>
            <a:r>
              <a:rPr lang="en-US" sz="1600" b="1" dirty="0" smtClean="0"/>
              <a:t>  </a:t>
            </a:r>
            <a:r>
              <a:rPr lang="en-US" sz="1600" b="1" dirty="0" err="1" smtClean="0"/>
              <a:t>tujuan</a:t>
            </a:r>
            <a:r>
              <a:rPr lang="en-US" sz="1600" b="1" dirty="0" smtClean="0"/>
              <a:t> </a:t>
            </a:r>
            <a:r>
              <a:rPr lang="en-US" sz="1600" b="1" dirty="0" err="1" smtClean="0"/>
              <a:t>pokok</a:t>
            </a:r>
            <a:r>
              <a:rPr lang="en-US" sz="1600" b="1" dirty="0" smtClean="0"/>
              <a:t>. </a:t>
            </a:r>
            <a:r>
              <a:rPr lang="en-US" sz="1600" b="1" dirty="0" err="1" smtClean="0"/>
              <a:t>Dibawahnya</a:t>
            </a:r>
            <a:r>
              <a:rPr lang="en-US" sz="1600" b="1" dirty="0" smtClean="0"/>
              <a:t>, </a:t>
            </a:r>
            <a:r>
              <a:rPr lang="en-US" sz="1600" b="1" dirty="0" err="1" smtClean="0"/>
              <a:t>tetapi</a:t>
            </a:r>
            <a:r>
              <a:rPr lang="en-US" sz="1600" b="1" dirty="0" smtClean="0"/>
              <a:t> </a:t>
            </a:r>
            <a:r>
              <a:rPr lang="en-US" sz="1600" b="1" dirty="0" err="1" smtClean="0"/>
              <a:t>erat</a:t>
            </a:r>
            <a:r>
              <a:rPr lang="en-US" sz="1600" b="1" dirty="0" smtClean="0"/>
              <a:t> </a:t>
            </a:r>
            <a:r>
              <a:rPr lang="en-US" sz="1600" b="1" dirty="0" err="1" smtClean="0"/>
              <a:t>hubungannya</a:t>
            </a:r>
            <a:r>
              <a:rPr lang="en-US" sz="1600" b="1" dirty="0" smtClean="0"/>
              <a:t>  </a:t>
            </a:r>
            <a:r>
              <a:rPr lang="en-US" sz="1600" b="1" dirty="0" err="1" smtClean="0"/>
              <a:t>dengan</a:t>
            </a:r>
            <a:r>
              <a:rPr lang="en-US" sz="1600" b="1" dirty="0" smtClean="0"/>
              <a:t> </a:t>
            </a:r>
            <a:r>
              <a:rPr lang="en-US" sz="1600" b="1" dirty="0" err="1" smtClean="0"/>
              <a:t>tujuan</a:t>
            </a:r>
            <a:r>
              <a:rPr lang="en-US" sz="1600" b="1" dirty="0" smtClean="0"/>
              <a:t> </a:t>
            </a:r>
            <a:r>
              <a:rPr lang="en-US" sz="1600" b="1" dirty="0" err="1" smtClean="0"/>
              <a:t>pokok</a:t>
            </a:r>
            <a:r>
              <a:rPr lang="en-US" sz="1600" b="1" dirty="0" smtClean="0"/>
              <a:t> </a:t>
            </a:r>
            <a:r>
              <a:rPr lang="en-US" sz="1600" b="1" dirty="0" err="1" smtClean="0"/>
              <a:t>adalah</a:t>
            </a:r>
            <a:r>
              <a:rPr lang="en-US" sz="1600" b="1" dirty="0" smtClean="0"/>
              <a:t> </a:t>
            </a:r>
            <a:r>
              <a:rPr lang="en-US" sz="1600" b="1" dirty="0" err="1" smtClean="0"/>
              <a:t>tujuan</a:t>
            </a:r>
            <a:r>
              <a:rPr lang="en-US" sz="1600" b="1" dirty="0" smtClean="0"/>
              <a:t> </a:t>
            </a:r>
            <a:r>
              <a:rPr lang="en-US" sz="1600" b="1" dirty="0" err="1" smtClean="0"/>
              <a:t>yg</a:t>
            </a:r>
            <a:r>
              <a:rPr lang="en-US" sz="1600" b="1" dirty="0" smtClean="0"/>
              <a:t> </a:t>
            </a:r>
            <a:r>
              <a:rPr lang="en-US" sz="1600" b="1" dirty="0" err="1" smtClean="0"/>
              <a:t>mendeskripsikan</a:t>
            </a:r>
            <a:r>
              <a:rPr lang="en-US" sz="1600" b="1" dirty="0" smtClean="0"/>
              <a:t> </a:t>
            </a:r>
            <a:r>
              <a:rPr lang="en-US" sz="1600" b="1" dirty="0" err="1" smtClean="0"/>
              <a:t>tujuan</a:t>
            </a:r>
            <a:r>
              <a:rPr lang="en-US" sz="1600" b="1" u="sng" dirty="0" smtClean="0"/>
              <a:t> </a:t>
            </a:r>
            <a:r>
              <a:rPr lang="en-US" sz="1600" b="1" u="sng" dirty="0" err="1" smtClean="0"/>
              <a:t>bagian</a:t>
            </a:r>
            <a:r>
              <a:rPr lang="en-US" sz="1600" b="1" u="sng" dirty="0" smtClean="0"/>
              <a:t> </a:t>
            </a:r>
            <a:r>
              <a:rPr lang="en-US" sz="1600" b="1" dirty="0" err="1" smtClean="0"/>
              <a:t>atau</a:t>
            </a:r>
            <a:r>
              <a:rPr lang="en-US" sz="1600" b="1" dirty="0" smtClean="0"/>
              <a:t> </a:t>
            </a:r>
            <a:r>
              <a:rPr lang="en-US" sz="1600" b="1" dirty="0" err="1" smtClean="0"/>
              <a:t>kesatuan</a:t>
            </a:r>
            <a:r>
              <a:rPr lang="en-US" sz="1600" b="1" dirty="0" smtClean="0"/>
              <a:t> </a:t>
            </a:r>
            <a:r>
              <a:rPr lang="en-US" sz="1600" b="1" dirty="0" err="1" smtClean="0"/>
              <a:t>organisasi</a:t>
            </a:r>
            <a:r>
              <a:rPr lang="en-US" sz="1600" b="1" dirty="0" smtClean="0"/>
              <a:t> </a:t>
            </a:r>
            <a:r>
              <a:rPr lang="en-US" sz="1600" b="1" dirty="0" err="1" smtClean="0"/>
              <a:t>tertentu</a:t>
            </a:r>
            <a:r>
              <a:rPr lang="en-US" sz="1600" b="1" dirty="0" smtClean="0"/>
              <a:t>, </a:t>
            </a:r>
            <a:r>
              <a:rPr lang="en-US" sz="1600" b="1" dirty="0" err="1" smtClean="0"/>
              <a:t>Tujuan</a:t>
            </a:r>
            <a:r>
              <a:rPr lang="en-US" sz="1600" b="1" dirty="0" smtClean="0"/>
              <a:t> </a:t>
            </a:r>
            <a:r>
              <a:rPr lang="en-US" sz="1600" b="1" dirty="0" err="1" smtClean="0"/>
              <a:t>bagian</a:t>
            </a:r>
            <a:r>
              <a:rPr lang="en-US" sz="1600" b="1" dirty="0" smtClean="0"/>
              <a:t> </a:t>
            </a:r>
            <a:r>
              <a:rPr lang="en-US" sz="1600" b="1" dirty="0" err="1" smtClean="0"/>
              <a:t>tersebut</a:t>
            </a:r>
            <a:r>
              <a:rPr lang="en-US" sz="1600" b="1" dirty="0" smtClean="0"/>
              <a:t> </a:t>
            </a:r>
            <a:r>
              <a:rPr lang="en-US" sz="1600" b="1" dirty="0" err="1" smtClean="0"/>
              <a:t>memiliki</a:t>
            </a:r>
            <a:r>
              <a:rPr lang="en-US" sz="1600" b="1" dirty="0" smtClean="0"/>
              <a:t> </a:t>
            </a:r>
            <a:r>
              <a:rPr lang="en-US" sz="1600" b="1" dirty="0" err="1" smtClean="0"/>
              <a:t>tujuan</a:t>
            </a:r>
            <a:r>
              <a:rPr lang="en-US" sz="1600" b="1" dirty="0" smtClean="0"/>
              <a:t> </a:t>
            </a:r>
            <a:r>
              <a:rPr lang="en-US" sz="1600" b="1" dirty="0" err="1" smtClean="0"/>
              <a:t>kelompok</a:t>
            </a:r>
            <a:r>
              <a:rPr lang="en-US" sz="1600" b="1" dirty="0" smtClean="0"/>
              <a:t> </a:t>
            </a:r>
            <a:r>
              <a:rPr lang="en-US" sz="1600" b="1" dirty="0" err="1" smtClean="0"/>
              <a:t>di</a:t>
            </a:r>
            <a:r>
              <a:rPr lang="en-US" sz="1600" b="1" dirty="0" smtClean="0"/>
              <a:t> </a:t>
            </a:r>
            <a:r>
              <a:rPr lang="en-US" sz="1600" b="1" dirty="0" err="1" smtClean="0"/>
              <a:t>bawahnya</a:t>
            </a:r>
            <a:r>
              <a:rPr lang="en-US" sz="1600" b="1" dirty="0" smtClean="0"/>
              <a:t> </a:t>
            </a:r>
            <a:r>
              <a:rPr lang="en-US" sz="1600" b="1" dirty="0" err="1" smtClean="0"/>
              <a:t>dan</a:t>
            </a:r>
            <a:r>
              <a:rPr lang="en-US" sz="1600" b="1" dirty="0" smtClean="0"/>
              <a:t> </a:t>
            </a:r>
            <a:r>
              <a:rPr lang="en-US" sz="1600" b="1" dirty="0" err="1" smtClean="0"/>
              <a:t>ahirnya</a:t>
            </a:r>
            <a:r>
              <a:rPr lang="en-US" sz="1600" b="1" dirty="0" smtClean="0"/>
              <a:t> </a:t>
            </a:r>
            <a:r>
              <a:rPr lang="en-US" sz="1600" b="1" dirty="0" err="1" smtClean="0"/>
              <a:t>dalam</a:t>
            </a:r>
            <a:r>
              <a:rPr lang="en-US" sz="1600" b="1" dirty="0" smtClean="0"/>
              <a:t> </a:t>
            </a:r>
            <a:r>
              <a:rPr lang="en-US" sz="1600" b="1" dirty="0" err="1" smtClean="0"/>
              <a:t>tujuan</a:t>
            </a:r>
            <a:r>
              <a:rPr lang="en-US" sz="1600" b="1" dirty="0" smtClean="0"/>
              <a:t> </a:t>
            </a:r>
            <a:r>
              <a:rPr lang="en-US" sz="1600" b="1" u="sng" dirty="0" err="1" smtClean="0"/>
              <a:t>individu</a:t>
            </a:r>
            <a:r>
              <a:rPr lang="en-US" sz="1600" b="1" u="sng" dirty="0" smtClean="0"/>
              <a:t>.</a:t>
            </a:r>
            <a:r>
              <a:rPr lang="en-US" sz="1600" b="1" dirty="0" smtClean="0"/>
              <a:t> </a:t>
            </a:r>
            <a:r>
              <a:rPr lang="en-US" sz="1600" b="1" dirty="0" err="1" smtClean="0"/>
              <a:t>Secara</a:t>
            </a:r>
            <a:r>
              <a:rPr lang="en-US" sz="1600" b="1" dirty="0" smtClean="0"/>
              <a:t> </a:t>
            </a:r>
            <a:r>
              <a:rPr lang="en-US" sz="1600" b="1" dirty="0" err="1" smtClean="0"/>
              <a:t>ringkas</a:t>
            </a:r>
            <a:r>
              <a:rPr lang="en-US" sz="1600" b="1" dirty="0" smtClean="0"/>
              <a:t> </a:t>
            </a:r>
            <a:r>
              <a:rPr lang="en-US" sz="1600" b="1" dirty="0" err="1" smtClean="0"/>
              <a:t>diilustarasikan</a:t>
            </a:r>
            <a:r>
              <a:rPr lang="en-US" sz="1600" b="1" dirty="0" smtClean="0"/>
              <a:t> </a:t>
            </a:r>
            <a:r>
              <a:rPr lang="en-US" sz="1600" b="1" dirty="0" err="1" smtClean="0"/>
              <a:t>pada</a:t>
            </a:r>
            <a:r>
              <a:rPr lang="en-US" sz="1600" b="1" dirty="0" smtClean="0"/>
              <a:t> </a:t>
            </a:r>
            <a:r>
              <a:rPr lang="en-US" sz="1600" b="1" dirty="0" err="1" smtClean="0"/>
              <a:t>gambar</a:t>
            </a:r>
            <a:r>
              <a:rPr lang="en-US" sz="1600" b="1" dirty="0" smtClean="0"/>
              <a:t> </a:t>
            </a:r>
            <a:r>
              <a:rPr lang="en-US" sz="1600" b="1" dirty="0" err="1" smtClean="0"/>
              <a:t>di</a:t>
            </a:r>
            <a:r>
              <a:rPr lang="en-US" sz="1600" b="1" dirty="0" smtClean="0"/>
              <a:t>  </a:t>
            </a:r>
            <a:r>
              <a:rPr lang="en-US" sz="1600" b="1" dirty="0" err="1" smtClean="0"/>
              <a:t>b</a:t>
            </a:r>
            <a:r>
              <a:rPr lang="en-US" sz="1600" dirty="0" err="1" smtClean="0"/>
              <a:t>awah</a:t>
            </a:r>
            <a:r>
              <a:rPr lang="en-US" sz="1600" dirty="0" smtClean="0"/>
              <a:t> </a:t>
            </a:r>
            <a:r>
              <a:rPr lang="en-US" sz="1600" dirty="0" err="1" smtClean="0"/>
              <a:t>ini</a:t>
            </a:r>
            <a:r>
              <a:rPr lang="en-US" sz="1600" dirty="0" smtClean="0"/>
              <a:t> : </a:t>
            </a:r>
          </a:p>
          <a:p>
            <a:pPr>
              <a:buFontTx/>
              <a:buNone/>
              <a:defRPr/>
            </a:pPr>
            <a:r>
              <a:rPr lang="en-US" sz="1600" dirty="0" smtClean="0"/>
              <a:t>   </a:t>
            </a:r>
          </a:p>
        </p:txBody>
      </p:sp>
      <p:sp>
        <p:nvSpPr>
          <p:cNvPr id="6" name="Right Arrow 5"/>
          <p:cNvSpPr/>
          <p:nvPr/>
        </p:nvSpPr>
        <p:spPr>
          <a:xfrm>
            <a:off x="5286380" y="2428868"/>
            <a:ext cx="97840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Explosion 1 6"/>
          <p:cNvSpPr/>
          <p:nvPr/>
        </p:nvSpPr>
        <p:spPr>
          <a:xfrm>
            <a:off x="6324600" y="1214422"/>
            <a:ext cx="2819400" cy="3214710"/>
          </a:xfrm>
          <a:prstGeom prst="irregularSeal1">
            <a:avLst/>
          </a:prstGeom>
          <a:solidFill>
            <a:schemeClr val="tx1"/>
          </a:solidFill>
          <a:ln>
            <a:solidFill>
              <a:schemeClr val="tx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400" b="1" dirty="0" err="1"/>
              <a:t>Organisasi</a:t>
            </a:r>
            <a:r>
              <a:rPr lang="en-US" sz="1400" b="1" dirty="0"/>
              <a:t> </a:t>
            </a:r>
            <a:r>
              <a:rPr lang="en-US" sz="1400" b="1" dirty="0" err="1"/>
              <a:t>dirancang</a:t>
            </a:r>
            <a:r>
              <a:rPr lang="en-US" sz="1400" b="1" dirty="0"/>
              <a:t> </a:t>
            </a:r>
            <a:r>
              <a:rPr lang="en-US" sz="1400" b="1" dirty="0" err="1"/>
              <a:t>untuk</a:t>
            </a:r>
            <a:r>
              <a:rPr lang="en-US" sz="1400" b="1" dirty="0"/>
              <a:t> </a:t>
            </a:r>
            <a:r>
              <a:rPr lang="en-US" sz="1400" b="1" dirty="0" err="1"/>
              <a:t>merealisasikan</a:t>
            </a:r>
            <a:r>
              <a:rPr lang="en-US" sz="1400" b="1" dirty="0"/>
              <a:t> </a:t>
            </a:r>
            <a:r>
              <a:rPr lang="en-US" sz="1400" b="1" dirty="0" err="1"/>
              <a:t>tujuan</a:t>
            </a:r>
            <a:endParaRPr lang="en-US" sz="1400" b="1" dirty="0"/>
          </a:p>
        </p:txBody>
      </p:sp>
      <p:sp>
        <p:nvSpPr>
          <p:cNvPr id="8" name="Oval 7"/>
          <p:cNvSpPr/>
          <p:nvPr/>
        </p:nvSpPr>
        <p:spPr>
          <a:xfrm>
            <a:off x="0" y="1643050"/>
            <a:ext cx="6286512" cy="5429264"/>
          </a:xfrm>
          <a:prstGeom prst="ellipse">
            <a:avLst/>
          </a:prstGeom>
          <a:solidFill>
            <a:srgbClr val="FFC000"/>
          </a:solidFill>
          <a:ln/>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dirty="0" err="1" smtClean="0"/>
              <a:t>tyt</a:t>
            </a:r>
            <a:endParaRPr lang="en-US" dirty="0"/>
          </a:p>
        </p:txBody>
      </p:sp>
      <p:sp>
        <p:nvSpPr>
          <p:cNvPr id="9" name="Isosceles Triangle 8"/>
          <p:cNvSpPr/>
          <p:nvPr/>
        </p:nvSpPr>
        <p:spPr>
          <a:xfrm>
            <a:off x="571472" y="1714488"/>
            <a:ext cx="5286412" cy="4071966"/>
          </a:xfrm>
          <a:prstGeom prst="triangle">
            <a:avLst>
              <a:gd name="adj" fmla="val 49640"/>
            </a:avLst>
          </a:prstGeom>
          <a:blipFill>
            <a:blip r:embed="rId2" cstate="print"/>
            <a:tile tx="0" ty="0" sx="100000" sy="100000" flip="none" algn="tl"/>
          </a:bli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2357422" y="3071810"/>
            <a:ext cx="1714512" cy="1588"/>
          </a:xfrm>
          <a:prstGeom prst="line">
            <a:avLst/>
          </a:prstGeom>
          <a:ln/>
        </p:spPr>
        <p:style>
          <a:lnRef idx="3">
            <a:schemeClr val="dk1"/>
          </a:lnRef>
          <a:fillRef idx="0">
            <a:schemeClr val="dk1"/>
          </a:fillRef>
          <a:effectRef idx="2">
            <a:schemeClr val="dk1"/>
          </a:effectRef>
          <a:fontRef idx="minor">
            <a:schemeClr val="tx1"/>
          </a:fontRef>
        </p:style>
      </p:cxnSp>
      <p:cxnSp>
        <p:nvCxnSpPr>
          <p:cNvPr id="16" name="Straight Connector 15"/>
          <p:cNvCxnSpPr/>
          <p:nvPr/>
        </p:nvCxnSpPr>
        <p:spPr>
          <a:xfrm>
            <a:off x="1928794" y="3643314"/>
            <a:ext cx="2500330" cy="1588"/>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Connector 16"/>
          <p:cNvCxnSpPr/>
          <p:nvPr/>
        </p:nvCxnSpPr>
        <p:spPr>
          <a:xfrm>
            <a:off x="1571604" y="4286256"/>
            <a:ext cx="3286148" cy="1588"/>
          </a:xfrm>
          <a:prstGeom prst="line">
            <a:avLst/>
          </a:prstGeom>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142976" y="5000636"/>
            <a:ext cx="4214842" cy="1588"/>
          </a:xfrm>
          <a:prstGeom prst="line">
            <a:avLst/>
          </a:prstGeom>
        </p:spPr>
        <p:style>
          <a:lnRef idx="3">
            <a:schemeClr val="dk1"/>
          </a:lnRef>
          <a:fillRef idx="0">
            <a:schemeClr val="dk1"/>
          </a:fillRef>
          <a:effectRef idx="2">
            <a:schemeClr val="dk1"/>
          </a:effectRef>
          <a:fontRef idx="minor">
            <a:schemeClr val="tx1"/>
          </a:fontRef>
        </p:style>
      </p:cxnSp>
      <p:sp>
        <p:nvSpPr>
          <p:cNvPr id="30" name="TextBox 29"/>
          <p:cNvSpPr txBox="1"/>
          <p:nvPr/>
        </p:nvSpPr>
        <p:spPr>
          <a:xfrm>
            <a:off x="2830135" y="2428868"/>
            <a:ext cx="924164" cy="646331"/>
          </a:xfrm>
          <a:prstGeom prst="rect">
            <a:avLst/>
          </a:prstGeom>
          <a:noFill/>
        </p:spPr>
        <p:txBody>
          <a:bodyPr wrap="none" rtlCol="0">
            <a:spAutoFit/>
          </a:bodyPr>
          <a:lstStyle/>
          <a:p>
            <a:r>
              <a:rPr lang="en-US" b="1" dirty="0" err="1" smtClean="0">
                <a:latin typeface="Arial" pitchFamily="34" charset="0"/>
                <a:cs typeface="Arial" pitchFamily="34" charset="0"/>
              </a:rPr>
              <a:t>Tujuan</a:t>
            </a:r>
            <a:endParaRPr lang="en-US" b="1" dirty="0" smtClean="0">
              <a:latin typeface="Arial" pitchFamily="34" charset="0"/>
              <a:cs typeface="Arial" pitchFamily="34" charset="0"/>
            </a:endParaRPr>
          </a:p>
          <a:p>
            <a:r>
              <a:rPr lang="en-US" b="1" dirty="0" err="1" smtClean="0">
                <a:latin typeface="Arial" pitchFamily="34" charset="0"/>
                <a:cs typeface="Arial" pitchFamily="34" charset="0"/>
              </a:rPr>
              <a:t>pokok</a:t>
            </a:r>
            <a:endParaRPr lang="en-US" b="1" dirty="0">
              <a:latin typeface="Arial" pitchFamily="34" charset="0"/>
              <a:cs typeface="Arial" pitchFamily="34" charset="0"/>
            </a:endParaRPr>
          </a:p>
        </p:txBody>
      </p:sp>
      <p:sp>
        <p:nvSpPr>
          <p:cNvPr id="31" name="TextBox 30"/>
          <p:cNvSpPr txBox="1"/>
          <p:nvPr/>
        </p:nvSpPr>
        <p:spPr>
          <a:xfrm>
            <a:off x="2458443" y="3143248"/>
            <a:ext cx="1732077" cy="369332"/>
          </a:xfrm>
          <a:prstGeom prst="rect">
            <a:avLst/>
          </a:prstGeom>
          <a:noFill/>
        </p:spPr>
        <p:txBody>
          <a:bodyPr wrap="none" rtlCol="0">
            <a:spAutoFit/>
          </a:bodyPr>
          <a:lstStyle/>
          <a:p>
            <a:r>
              <a:rPr lang="en-US" b="1" dirty="0" err="1" smtClean="0">
                <a:latin typeface="Arial" pitchFamily="34" charset="0"/>
                <a:cs typeface="Arial" pitchFamily="34" charset="0"/>
              </a:rPr>
              <a:t>Tujuan</a:t>
            </a:r>
            <a:r>
              <a:rPr lang="en-US" b="1" dirty="0" smtClean="0">
                <a:latin typeface="Arial" pitchFamily="34" charset="0"/>
                <a:cs typeface="Arial" pitchFamily="34" charset="0"/>
              </a:rPr>
              <a:t> </a:t>
            </a:r>
            <a:r>
              <a:rPr lang="en-US" b="1" dirty="0" err="1" smtClean="0">
                <a:latin typeface="Arial" pitchFamily="34" charset="0"/>
                <a:cs typeface="Arial" pitchFamily="34" charset="0"/>
              </a:rPr>
              <a:t>bagian</a:t>
            </a:r>
            <a:endParaRPr lang="en-US" b="1" dirty="0">
              <a:latin typeface="Arial" pitchFamily="34" charset="0"/>
              <a:cs typeface="Arial" pitchFamily="34" charset="0"/>
            </a:endParaRPr>
          </a:p>
        </p:txBody>
      </p:sp>
      <p:sp>
        <p:nvSpPr>
          <p:cNvPr id="32" name="TextBox 31"/>
          <p:cNvSpPr txBox="1"/>
          <p:nvPr/>
        </p:nvSpPr>
        <p:spPr>
          <a:xfrm>
            <a:off x="2172691" y="3774048"/>
            <a:ext cx="2065502" cy="369332"/>
          </a:xfrm>
          <a:prstGeom prst="rect">
            <a:avLst/>
          </a:prstGeom>
          <a:noFill/>
        </p:spPr>
        <p:txBody>
          <a:bodyPr wrap="none" rtlCol="0">
            <a:spAutoFit/>
          </a:bodyPr>
          <a:lstStyle/>
          <a:p>
            <a:r>
              <a:rPr lang="en-US" b="1" dirty="0" err="1" smtClean="0">
                <a:latin typeface="Arial" pitchFamily="34" charset="0"/>
                <a:cs typeface="Arial" pitchFamily="34" charset="0"/>
              </a:rPr>
              <a:t>Tujuan</a:t>
            </a:r>
            <a:r>
              <a:rPr lang="en-US" b="1" dirty="0" smtClean="0">
                <a:latin typeface="Arial" pitchFamily="34" charset="0"/>
                <a:cs typeface="Arial" pitchFamily="34" charset="0"/>
              </a:rPr>
              <a:t> </a:t>
            </a:r>
            <a:r>
              <a:rPr lang="en-US" b="1" dirty="0" err="1" smtClean="0">
                <a:latin typeface="Arial" pitchFamily="34" charset="0"/>
                <a:cs typeface="Arial" pitchFamily="34" charset="0"/>
              </a:rPr>
              <a:t>kelompok</a:t>
            </a:r>
            <a:endParaRPr lang="en-US" b="1" dirty="0">
              <a:latin typeface="Arial" pitchFamily="34" charset="0"/>
              <a:cs typeface="Arial" pitchFamily="34" charset="0"/>
            </a:endParaRPr>
          </a:p>
        </p:txBody>
      </p:sp>
      <p:sp>
        <p:nvSpPr>
          <p:cNvPr id="33" name="TextBox 32"/>
          <p:cNvSpPr txBox="1"/>
          <p:nvPr/>
        </p:nvSpPr>
        <p:spPr>
          <a:xfrm>
            <a:off x="2273485" y="4500570"/>
            <a:ext cx="2027030" cy="369332"/>
          </a:xfrm>
          <a:prstGeom prst="rect">
            <a:avLst/>
          </a:prstGeom>
          <a:noFill/>
        </p:spPr>
        <p:txBody>
          <a:bodyPr wrap="none" rtlCol="0">
            <a:spAutoFit/>
          </a:bodyPr>
          <a:lstStyle/>
          <a:p>
            <a:r>
              <a:rPr lang="en-US" b="1" dirty="0" err="1" smtClean="0">
                <a:latin typeface="Arial" pitchFamily="34" charset="0"/>
                <a:cs typeface="Arial" pitchFamily="34" charset="0"/>
              </a:rPr>
              <a:t>Tujuan</a:t>
            </a:r>
            <a:r>
              <a:rPr lang="en-US" b="1" dirty="0" smtClean="0">
                <a:latin typeface="Arial" pitchFamily="34" charset="0"/>
                <a:cs typeface="Arial" pitchFamily="34" charset="0"/>
              </a:rPr>
              <a:t> </a:t>
            </a:r>
            <a:r>
              <a:rPr lang="en-US" b="1" dirty="0" err="1" smtClean="0">
                <a:latin typeface="Arial" pitchFamily="34" charset="0"/>
                <a:cs typeface="Arial" pitchFamily="34" charset="0"/>
              </a:rPr>
              <a:t>Kesatuan</a:t>
            </a:r>
            <a:endParaRPr lang="en-US" b="1" dirty="0">
              <a:latin typeface="Arial" pitchFamily="34" charset="0"/>
              <a:cs typeface="Arial" pitchFamily="34" charset="0"/>
            </a:endParaRPr>
          </a:p>
        </p:txBody>
      </p:sp>
      <p:sp>
        <p:nvSpPr>
          <p:cNvPr id="34" name="TextBox 33"/>
          <p:cNvSpPr txBox="1"/>
          <p:nvPr/>
        </p:nvSpPr>
        <p:spPr>
          <a:xfrm>
            <a:off x="2241344" y="5143512"/>
            <a:ext cx="1873141" cy="369332"/>
          </a:xfrm>
          <a:prstGeom prst="rect">
            <a:avLst/>
          </a:prstGeom>
          <a:noFill/>
        </p:spPr>
        <p:txBody>
          <a:bodyPr wrap="none" rtlCol="0">
            <a:spAutoFit/>
          </a:bodyPr>
          <a:lstStyle/>
          <a:p>
            <a:r>
              <a:rPr lang="en-US" b="1" dirty="0" err="1" smtClean="0">
                <a:latin typeface="Arial" pitchFamily="34" charset="0"/>
                <a:cs typeface="Arial" pitchFamily="34" charset="0"/>
              </a:rPr>
              <a:t>Tujuan</a:t>
            </a:r>
            <a:r>
              <a:rPr lang="en-US" b="1" dirty="0" smtClean="0">
                <a:latin typeface="Arial" pitchFamily="34" charset="0"/>
                <a:cs typeface="Arial" pitchFamily="34" charset="0"/>
              </a:rPr>
              <a:t> </a:t>
            </a:r>
            <a:r>
              <a:rPr lang="en-US" b="1" dirty="0" err="1" smtClean="0">
                <a:latin typeface="Arial" pitchFamily="34" charset="0"/>
                <a:cs typeface="Arial" pitchFamily="34" charset="0"/>
              </a:rPr>
              <a:t>individu</a:t>
            </a:r>
            <a:endParaRPr lang="en-US"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par>
                          <p:cTn id="8" fill="hold">
                            <p:stCondLst>
                              <p:cond delay="2000"/>
                            </p:stCondLst>
                            <p:childTnLst>
                              <p:par>
                                <p:cTn id="9" presetID="16" presetClass="entr" presetSubtype="26"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arn(inHorizontal)">
                                      <p:cBhvr>
                                        <p:cTn id="11" dur="2000"/>
                                        <p:tgtEl>
                                          <p:spTgt spid="8"/>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2000"/>
                                        <p:tgtEl>
                                          <p:spTgt spid="9"/>
                                        </p:tgtEl>
                                      </p:cBhvr>
                                    </p:animEffect>
                                  </p:childTnLst>
                                </p:cTn>
                              </p:par>
                            </p:childTnLst>
                          </p:cTn>
                        </p:par>
                        <p:par>
                          <p:cTn id="16" fill="hold">
                            <p:stCondLst>
                              <p:cond delay="6000"/>
                            </p:stCondLst>
                            <p:childTnLst>
                              <p:par>
                                <p:cTn id="17" presetID="2" presetClass="entr" presetSubtype="6"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2000" fill="hold"/>
                                        <p:tgtEl>
                                          <p:spTgt spid="7"/>
                                        </p:tgtEl>
                                        <p:attrNameLst>
                                          <p:attrName>ppt_x</p:attrName>
                                        </p:attrNameLst>
                                      </p:cBhvr>
                                      <p:tavLst>
                                        <p:tav tm="0">
                                          <p:val>
                                            <p:strVal val="1+#ppt_w/2"/>
                                          </p:val>
                                        </p:tav>
                                        <p:tav tm="100000">
                                          <p:val>
                                            <p:strVal val="#ppt_x"/>
                                          </p:val>
                                        </p:tav>
                                      </p:tavLst>
                                    </p:anim>
                                    <p:anim calcmode="lin" valueType="num">
                                      <p:cBhvr additive="base">
                                        <p:cTn id="20"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4"/>
            <a:ext cx="9144000" cy="357190"/>
          </a:xfrm>
          <a:solidFill>
            <a:schemeClr val="accent1">
              <a:lumMod val="75000"/>
            </a:schemeClr>
          </a:solidFill>
        </p:spPr>
        <p:txBody>
          <a:bodyPr>
            <a:noAutofit/>
          </a:bodyPr>
          <a:lstStyle/>
          <a:p>
            <a:pPr algn="ctr"/>
            <a:r>
              <a:rPr lang="en-US" sz="2400" dirty="0" smtClean="0">
                <a:solidFill>
                  <a:srgbClr val="FFFF00"/>
                </a:solidFill>
              </a:rPr>
              <a:t>EMPAT KARAKTERISTIK ORGANISASI</a:t>
            </a:r>
            <a:endParaRPr lang="en-US" sz="2400" dirty="0">
              <a:solidFill>
                <a:srgbClr val="FFFF00"/>
              </a:solidFill>
            </a:endParaRPr>
          </a:p>
        </p:txBody>
      </p:sp>
      <p:sp>
        <p:nvSpPr>
          <p:cNvPr id="6" name="Content Placeholder 5"/>
          <p:cNvSpPr>
            <a:spLocks noGrp="1"/>
          </p:cNvSpPr>
          <p:nvPr>
            <p:ph idx="1"/>
          </p:nvPr>
        </p:nvSpPr>
        <p:spPr>
          <a:xfrm>
            <a:off x="0" y="500042"/>
            <a:ext cx="9144000" cy="6357958"/>
          </a:xfrm>
          <a:solidFill>
            <a:schemeClr val="accent4">
              <a:lumMod val="50000"/>
            </a:schemeClr>
          </a:solidFill>
        </p:spPr>
        <p:txBody>
          <a:bodyPr>
            <a:normAutofit/>
          </a:bodyPr>
          <a:lstStyle/>
          <a:p>
            <a:pPr>
              <a:buNone/>
            </a:pPr>
            <a:r>
              <a:rPr lang="en-US" sz="1800" dirty="0" smtClean="0"/>
              <a:t>Gam.1</a:t>
            </a:r>
            <a:endParaRPr lang="en-US" sz="1800" dirty="0"/>
          </a:p>
        </p:txBody>
      </p:sp>
      <p:sp>
        <p:nvSpPr>
          <p:cNvPr id="7" name="Rounded Rectangle 6"/>
          <p:cNvSpPr/>
          <p:nvPr/>
        </p:nvSpPr>
        <p:spPr>
          <a:xfrm>
            <a:off x="1000100" y="4286256"/>
            <a:ext cx="7929618" cy="1000132"/>
          </a:xfrm>
          <a:prstGeom prst="roundRect">
            <a:avLst/>
          </a:prstGeom>
          <a:solidFill>
            <a:schemeClr val="tx1"/>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2000" b="1" u="sng" dirty="0" err="1" smtClean="0">
                <a:solidFill>
                  <a:srgbClr val="FFFF00"/>
                </a:solidFill>
              </a:rPr>
              <a:t>Strukture</a:t>
            </a:r>
            <a:r>
              <a:rPr lang="en-US" sz="2000" b="1" u="sng" dirty="0" smtClean="0">
                <a:solidFill>
                  <a:srgbClr val="FFFF00"/>
                </a:solidFill>
              </a:rPr>
              <a:t> :</a:t>
            </a:r>
            <a:r>
              <a:rPr lang="en-US" sz="2000" dirty="0" smtClean="0">
                <a:solidFill>
                  <a:srgbClr val="FFFF00"/>
                </a:solidFill>
              </a:rPr>
              <a:t> </a:t>
            </a:r>
            <a:r>
              <a:rPr lang="en-US" sz="2000" b="1" dirty="0" err="1" smtClean="0">
                <a:solidFill>
                  <a:srgbClr val="FFFF00"/>
                </a:solidFill>
              </a:rPr>
              <a:t>mencerminkan</a:t>
            </a:r>
            <a:r>
              <a:rPr lang="en-US" sz="2000" b="1" dirty="0" smtClean="0">
                <a:solidFill>
                  <a:srgbClr val="FFFF00"/>
                </a:solidFill>
              </a:rPr>
              <a:t> </a:t>
            </a:r>
            <a:r>
              <a:rPr lang="en-US" sz="2000" b="1" dirty="0" err="1" smtClean="0">
                <a:solidFill>
                  <a:srgbClr val="FFFF00"/>
                </a:solidFill>
              </a:rPr>
              <a:t>rantai</a:t>
            </a:r>
            <a:r>
              <a:rPr lang="en-US" sz="2000" b="1" dirty="0" smtClean="0">
                <a:solidFill>
                  <a:srgbClr val="FFFF00"/>
                </a:solidFill>
              </a:rPr>
              <a:t> </a:t>
            </a:r>
            <a:r>
              <a:rPr lang="en-US" sz="2000" b="1" dirty="0" err="1" smtClean="0">
                <a:solidFill>
                  <a:srgbClr val="FFFF00"/>
                </a:solidFill>
              </a:rPr>
              <a:t>komando</a:t>
            </a:r>
            <a:r>
              <a:rPr lang="en-US" sz="2000" b="1" dirty="0" smtClean="0">
                <a:solidFill>
                  <a:srgbClr val="FFFF00"/>
                </a:solidFill>
              </a:rPr>
              <a:t> </a:t>
            </a:r>
            <a:r>
              <a:rPr lang="en-US" sz="2000" b="1" dirty="0" err="1" smtClean="0">
                <a:solidFill>
                  <a:srgbClr val="FFFF00"/>
                </a:solidFill>
              </a:rPr>
              <a:t>dan</a:t>
            </a:r>
            <a:r>
              <a:rPr lang="en-US" sz="2000" b="1" dirty="0" smtClean="0">
                <a:solidFill>
                  <a:srgbClr val="FFFF00"/>
                </a:solidFill>
              </a:rPr>
              <a:t> </a:t>
            </a:r>
            <a:r>
              <a:rPr lang="en-US" sz="2000" b="1" dirty="0" err="1" smtClean="0">
                <a:solidFill>
                  <a:srgbClr val="FFFF00"/>
                </a:solidFill>
              </a:rPr>
              <a:t>perintah</a:t>
            </a:r>
            <a:r>
              <a:rPr lang="en-US" sz="2000" b="1" dirty="0" smtClean="0">
                <a:solidFill>
                  <a:srgbClr val="FFFF00"/>
                </a:solidFill>
              </a:rPr>
              <a:t>, </a:t>
            </a:r>
            <a:r>
              <a:rPr lang="en-US" sz="2000" b="1" dirty="0" err="1" smtClean="0">
                <a:solidFill>
                  <a:srgbClr val="FFFF00"/>
                </a:solidFill>
              </a:rPr>
              <a:t>kepada</a:t>
            </a:r>
            <a:r>
              <a:rPr lang="en-US" sz="2000" b="1" dirty="0" smtClean="0">
                <a:solidFill>
                  <a:srgbClr val="FFFF00"/>
                </a:solidFill>
              </a:rPr>
              <a:t> </a:t>
            </a:r>
            <a:r>
              <a:rPr lang="en-US" sz="2000" b="1" dirty="0" err="1" smtClean="0">
                <a:solidFill>
                  <a:srgbClr val="FFFF00"/>
                </a:solidFill>
              </a:rPr>
              <a:t>siapa</a:t>
            </a:r>
            <a:r>
              <a:rPr lang="en-US" sz="2000" b="1" dirty="0" smtClean="0">
                <a:solidFill>
                  <a:srgbClr val="FFFF00"/>
                </a:solidFill>
              </a:rPr>
              <a:t> </a:t>
            </a:r>
            <a:r>
              <a:rPr lang="en-US" sz="2000" b="1" dirty="0" err="1" smtClean="0">
                <a:solidFill>
                  <a:srgbClr val="FFFF00"/>
                </a:solidFill>
              </a:rPr>
              <a:t>melapor</a:t>
            </a:r>
            <a:r>
              <a:rPr lang="en-US" sz="2000" b="1" dirty="0" smtClean="0">
                <a:solidFill>
                  <a:srgbClr val="FFFF00"/>
                </a:solidFill>
              </a:rPr>
              <a:t> </a:t>
            </a:r>
            <a:r>
              <a:rPr lang="en-US" sz="2000" b="1" dirty="0" err="1" smtClean="0">
                <a:solidFill>
                  <a:srgbClr val="FFFF00"/>
                </a:solidFill>
              </a:rPr>
              <a:t>dan</a:t>
            </a:r>
            <a:r>
              <a:rPr lang="en-US" sz="2000" b="1" dirty="0" smtClean="0">
                <a:solidFill>
                  <a:srgbClr val="FFFF00"/>
                </a:solidFill>
              </a:rPr>
              <a:t> </a:t>
            </a:r>
            <a:r>
              <a:rPr lang="en-US" sz="2000" b="1" dirty="0" err="1" smtClean="0">
                <a:solidFill>
                  <a:srgbClr val="FFFF00"/>
                </a:solidFill>
              </a:rPr>
              <a:t>kepada</a:t>
            </a:r>
            <a:r>
              <a:rPr lang="en-US" sz="2000" b="1" dirty="0" smtClean="0">
                <a:solidFill>
                  <a:srgbClr val="FFFF00"/>
                </a:solidFill>
              </a:rPr>
              <a:t> </a:t>
            </a:r>
            <a:r>
              <a:rPr lang="en-US" sz="2000" b="1" dirty="0" err="1" smtClean="0">
                <a:solidFill>
                  <a:srgbClr val="FFFF00"/>
                </a:solidFill>
              </a:rPr>
              <a:t>siapa</a:t>
            </a:r>
            <a:r>
              <a:rPr lang="en-US" sz="2000" b="1" dirty="0" smtClean="0">
                <a:solidFill>
                  <a:srgbClr val="FFFF00"/>
                </a:solidFill>
              </a:rPr>
              <a:t> </a:t>
            </a:r>
            <a:r>
              <a:rPr lang="en-US" sz="2000" b="1" dirty="0" err="1" smtClean="0">
                <a:solidFill>
                  <a:srgbClr val="FFFF00"/>
                </a:solidFill>
              </a:rPr>
              <a:t>tugas</a:t>
            </a:r>
            <a:r>
              <a:rPr lang="en-US" sz="2000" b="1" dirty="0" smtClean="0">
                <a:solidFill>
                  <a:srgbClr val="FFFF00"/>
                </a:solidFill>
              </a:rPr>
              <a:t> </a:t>
            </a:r>
            <a:r>
              <a:rPr lang="en-US" sz="2000" b="1" dirty="0" err="1" smtClean="0">
                <a:solidFill>
                  <a:srgbClr val="FFFF00"/>
                </a:solidFill>
              </a:rPr>
              <a:t>itu</a:t>
            </a:r>
            <a:r>
              <a:rPr lang="en-US" sz="2000" b="1" dirty="0" smtClean="0">
                <a:solidFill>
                  <a:srgbClr val="FFFF00"/>
                </a:solidFill>
              </a:rPr>
              <a:t> </a:t>
            </a:r>
            <a:r>
              <a:rPr lang="en-US" sz="2000" b="1" dirty="0" err="1" smtClean="0">
                <a:solidFill>
                  <a:srgbClr val="FFFF00"/>
                </a:solidFill>
              </a:rPr>
              <a:t>diberikan</a:t>
            </a:r>
            <a:r>
              <a:rPr lang="en-US" sz="2000" b="1" dirty="0" smtClean="0">
                <a:solidFill>
                  <a:srgbClr val="FFFF00"/>
                </a:solidFill>
              </a:rPr>
              <a:t>.</a:t>
            </a:r>
            <a:endParaRPr lang="en-US" sz="2000" b="1" u="sng" dirty="0">
              <a:solidFill>
                <a:srgbClr val="FFFF00"/>
              </a:solidFill>
            </a:endParaRPr>
          </a:p>
        </p:txBody>
      </p:sp>
      <p:sp>
        <p:nvSpPr>
          <p:cNvPr id="8" name="Rounded Rectangle 7"/>
          <p:cNvSpPr/>
          <p:nvPr/>
        </p:nvSpPr>
        <p:spPr>
          <a:xfrm>
            <a:off x="1043608" y="5572140"/>
            <a:ext cx="7786742" cy="1143008"/>
          </a:xfrm>
          <a:prstGeom prst="roundRect">
            <a:avLst/>
          </a:prstGeom>
          <a:solidFill>
            <a:schemeClr val="tx1"/>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2000" b="1" u="sng" dirty="0" err="1" smtClean="0">
                <a:solidFill>
                  <a:srgbClr val="FFFF00"/>
                </a:solidFill>
              </a:rPr>
              <a:t>Sistem</a:t>
            </a:r>
            <a:r>
              <a:rPr lang="en-US" sz="2000" b="1" u="sng" dirty="0" smtClean="0">
                <a:solidFill>
                  <a:srgbClr val="FFFF00"/>
                </a:solidFill>
              </a:rPr>
              <a:t> </a:t>
            </a:r>
            <a:r>
              <a:rPr lang="en-US" sz="2000" b="1" u="sng" dirty="0" err="1" smtClean="0">
                <a:solidFill>
                  <a:srgbClr val="FFFF00"/>
                </a:solidFill>
              </a:rPr>
              <a:t>dan</a:t>
            </a:r>
            <a:r>
              <a:rPr lang="en-US" sz="2000" b="1" u="sng" dirty="0" smtClean="0">
                <a:solidFill>
                  <a:srgbClr val="FFFF00"/>
                </a:solidFill>
              </a:rPr>
              <a:t> </a:t>
            </a:r>
            <a:r>
              <a:rPr lang="en-US" sz="2000" b="1" u="sng" dirty="0" err="1" smtClean="0">
                <a:solidFill>
                  <a:srgbClr val="FFFF00"/>
                </a:solidFill>
              </a:rPr>
              <a:t>Prosedure</a:t>
            </a:r>
            <a:r>
              <a:rPr lang="en-US" sz="2000" b="1" u="sng" dirty="0" smtClean="0">
                <a:solidFill>
                  <a:srgbClr val="FFFF00"/>
                </a:solidFill>
              </a:rPr>
              <a:t> :</a:t>
            </a:r>
            <a:r>
              <a:rPr lang="en-US" sz="2000" dirty="0" smtClean="0">
                <a:solidFill>
                  <a:srgbClr val="FFFF00"/>
                </a:solidFill>
              </a:rPr>
              <a:t> </a:t>
            </a:r>
            <a:r>
              <a:rPr lang="en-US" sz="2000" b="1" dirty="0" err="1" smtClean="0">
                <a:solidFill>
                  <a:srgbClr val="FFFF00"/>
                </a:solidFill>
              </a:rPr>
              <a:t>Sistem</a:t>
            </a:r>
            <a:r>
              <a:rPr lang="en-US" sz="2000" b="1" dirty="0" smtClean="0">
                <a:solidFill>
                  <a:srgbClr val="FFFF00"/>
                </a:solidFill>
              </a:rPr>
              <a:t> </a:t>
            </a:r>
            <a:r>
              <a:rPr lang="en-US" sz="2000" b="1" dirty="0" err="1" smtClean="0">
                <a:solidFill>
                  <a:srgbClr val="FFFF00"/>
                </a:solidFill>
              </a:rPr>
              <a:t>dan</a:t>
            </a:r>
            <a:r>
              <a:rPr lang="en-US" sz="2000" b="1" dirty="0" smtClean="0">
                <a:solidFill>
                  <a:srgbClr val="FFFF00"/>
                </a:solidFill>
              </a:rPr>
              <a:t> </a:t>
            </a:r>
            <a:r>
              <a:rPr lang="en-US" sz="2000" b="1" dirty="0" err="1" smtClean="0">
                <a:solidFill>
                  <a:srgbClr val="FFFF00"/>
                </a:solidFill>
              </a:rPr>
              <a:t>prosedure</a:t>
            </a:r>
            <a:r>
              <a:rPr lang="en-US" sz="2000" b="1" dirty="0" smtClean="0">
                <a:solidFill>
                  <a:srgbClr val="FFFF00"/>
                </a:solidFill>
              </a:rPr>
              <a:t> </a:t>
            </a:r>
            <a:r>
              <a:rPr lang="en-US" sz="2000" b="1" dirty="0" err="1" smtClean="0">
                <a:solidFill>
                  <a:srgbClr val="FFFF00"/>
                </a:solidFill>
              </a:rPr>
              <a:t>dalam</a:t>
            </a:r>
            <a:r>
              <a:rPr lang="en-US" sz="2000" b="1" dirty="0" smtClean="0">
                <a:solidFill>
                  <a:srgbClr val="FFFF00"/>
                </a:solidFill>
              </a:rPr>
              <a:t> </a:t>
            </a:r>
            <a:r>
              <a:rPr lang="en-US" sz="2000" b="1" dirty="0" err="1" smtClean="0">
                <a:solidFill>
                  <a:srgbClr val="FFFF00"/>
                </a:solidFill>
              </a:rPr>
              <a:t>organisasi</a:t>
            </a:r>
            <a:r>
              <a:rPr lang="en-US" sz="2000" b="1" dirty="0" smtClean="0">
                <a:solidFill>
                  <a:srgbClr val="FFFF00"/>
                </a:solidFill>
              </a:rPr>
              <a:t> </a:t>
            </a:r>
            <a:r>
              <a:rPr lang="en-US" sz="2000" b="1" dirty="0" err="1" smtClean="0">
                <a:solidFill>
                  <a:srgbClr val="FFFF00"/>
                </a:solidFill>
              </a:rPr>
              <a:t>tercermin</a:t>
            </a:r>
            <a:r>
              <a:rPr lang="en-US" sz="2000" b="1" dirty="0" smtClean="0">
                <a:solidFill>
                  <a:srgbClr val="FFFF00"/>
                </a:solidFill>
              </a:rPr>
              <a:t> </a:t>
            </a:r>
            <a:r>
              <a:rPr lang="en-US" sz="2000" b="1" dirty="0" err="1" smtClean="0">
                <a:solidFill>
                  <a:srgbClr val="FFFF00"/>
                </a:solidFill>
              </a:rPr>
              <a:t>dari</a:t>
            </a:r>
            <a:r>
              <a:rPr lang="en-US" sz="2000" b="1" dirty="0" smtClean="0">
                <a:solidFill>
                  <a:srgbClr val="FFFF00"/>
                </a:solidFill>
              </a:rPr>
              <a:t> </a:t>
            </a:r>
            <a:r>
              <a:rPr lang="en-US" sz="2000" b="1" dirty="0" err="1" smtClean="0">
                <a:solidFill>
                  <a:srgbClr val="FFFF00"/>
                </a:solidFill>
              </a:rPr>
              <a:t>ketetapan</a:t>
            </a:r>
            <a:r>
              <a:rPr lang="en-US" sz="2000" b="1" dirty="0" smtClean="0">
                <a:solidFill>
                  <a:srgbClr val="FFFF00"/>
                </a:solidFill>
              </a:rPr>
              <a:t> </a:t>
            </a:r>
            <a:r>
              <a:rPr lang="en-US" sz="2000" b="1" dirty="0" err="1" smtClean="0">
                <a:solidFill>
                  <a:srgbClr val="FFFF00"/>
                </a:solidFill>
              </a:rPr>
              <a:t>tentang</a:t>
            </a:r>
            <a:r>
              <a:rPr lang="en-US" sz="2000" b="1" dirty="0" smtClean="0">
                <a:solidFill>
                  <a:srgbClr val="FFFF00"/>
                </a:solidFill>
              </a:rPr>
              <a:t> </a:t>
            </a:r>
            <a:r>
              <a:rPr lang="en-US" sz="2000" b="1" dirty="0" err="1" smtClean="0">
                <a:solidFill>
                  <a:srgbClr val="FFFF00"/>
                </a:solidFill>
              </a:rPr>
              <a:t>cara</a:t>
            </a:r>
            <a:r>
              <a:rPr lang="en-US" sz="2000" b="1" dirty="0" smtClean="0">
                <a:solidFill>
                  <a:srgbClr val="FFFF00"/>
                </a:solidFill>
              </a:rPr>
              <a:t> </a:t>
            </a:r>
            <a:r>
              <a:rPr lang="en-US" sz="2000" b="1" dirty="0" err="1" smtClean="0">
                <a:solidFill>
                  <a:srgbClr val="FFFF00"/>
                </a:solidFill>
              </a:rPr>
              <a:t>kerja</a:t>
            </a:r>
            <a:r>
              <a:rPr lang="en-US" sz="2000" b="1" dirty="0" smtClean="0">
                <a:solidFill>
                  <a:srgbClr val="FFFF00"/>
                </a:solidFill>
              </a:rPr>
              <a:t>, </a:t>
            </a:r>
            <a:r>
              <a:rPr lang="en-US" sz="2000" b="1" dirty="0" err="1" smtClean="0">
                <a:solidFill>
                  <a:srgbClr val="FFFF00"/>
                </a:solidFill>
              </a:rPr>
              <a:t>sistem</a:t>
            </a:r>
            <a:r>
              <a:rPr lang="en-US" sz="2000" b="1" dirty="0" smtClean="0">
                <a:solidFill>
                  <a:srgbClr val="FFFF00"/>
                </a:solidFill>
              </a:rPr>
              <a:t> </a:t>
            </a:r>
            <a:r>
              <a:rPr lang="en-US" sz="2000" b="1" dirty="0" err="1" smtClean="0">
                <a:solidFill>
                  <a:srgbClr val="FFFF00"/>
                </a:solidFill>
              </a:rPr>
              <a:t>sistem</a:t>
            </a:r>
            <a:r>
              <a:rPr lang="en-US" sz="2000" b="1" dirty="0" smtClean="0">
                <a:solidFill>
                  <a:srgbClr val="FFFF00"/>
                </a:solidFill>
              </a:rPr>
              <a:t> </a:t>
            </a:r>
            <a:r>
              <a:rPr lang="en-US" sz="2000" b="1" dirty="0" err="1" smtClean="0">
                <a:solidFill>
                  <a:srgbClr val="FFFF00"/>
                </a:solidFill>
              </a:rPr>
              <a:t>rekrut</a:t>
            </a:r>
            <a:r>
              <a:rPr lang="en-US" sz="2000" b="1" dirty="0" smtClean="0">
                <a:solidFill>
                  <a:srgbClr val="FFFF00"/>
                </a:solidFill>
              </a:rPr>
              <a:t>, </a:t>
            </a:r>
            <a:r>
              <a:rPr lang="en-US" sz="2000" b="1" dirty="0" err="1" smtClean="0">
                <a:solidFill>
                  <a:srgbClr val="FFFF00"/>
                </a:solidFill>
              </a:rPr>
              <a:t>dan</a:t>
            </a:r>
            <a:r>
              <a:rPr lang="en-US" sz="2000" b="1" dirty="0" smtClean="0">
                <a:solidFill>
                  <a:srgbClr val="FFFF00"/>
                </a:solidFill>
              </a:rPr>
              <a:t> </a:t>
            </a:r>
            <a:r>
              <a:rPr lang="en-US" sz="2000" b="1" dirty="0" err="1" smtClean="0">
                <a:solidFill>
                  <a:srgbClr val="FFFF00"/>
                </a:solidFill>
              </a:rPr>
              <a:t>bentuk</a:t>
            </a:r>
            <a:r>
              <a:rPr lang="en-US" sz="2000" b="1" dirty="0" smtClean="0">
                <a:solidFill>
                  <a:srgbClr val="FFFF00"/>
                </a:solidFill>
              </a:rPr>
              <a:t> </a:t>
            </a:r>
            <a:r>
              <a:rPr lang="en-US" sz="2000" b="1" dirty="0" err="1" smtClean="0">
                <a:solidFill>
                  <a:srgbClr val="FFFF00"/>
                </a:solidFill>
              </a:rPr>
              <a:t>pelaporan</a:t>
            </a:r>
            <a:r>
              <a:rPr lang="en-US" sz="2000" b="1" dirty="0" smtClean="0">
                <a:solidFill>
                  <a:srgbClr val="FFFF00"/>
                </a:solidFill>
              </a:rPr>
              <a:t> (</a:t>
            </a:r>
            <a:r>
              <a:rPr lang="en-US" sz="2000" b="1" dirty="0" err="1" smtClean="0">
                <a:solidFill>
                  <a:srgbClr val="FFFF00"/>
                </a:solidFill>
              </a:rPr>
              <a:t>birokrasi</a:t>
            </a:r>
            <a:r>
              <a:rPr lang="en-US" sz="2000" b="1" dirty="0" smtClean="0">
                <a:solidFill>
                  <a:srgbClr val="FFFF00"/>
                </a:solidFill>
              </a:rPr>
              <a:t>)</a:t>
            </a:r>
            <a:endParaRPr lang="en-US" sz="2000" b="1" u="sng" dirty="0">
              <a:solidFill>
                <a:srgbClr val="FFFF00"/>
              </a:solidFill>
            </a:endParaRPr>
          </a:p>
        </p:txBody>
      </p:sp>
      <p:sp>
        <p:nvSpPr>
          <p:cNvPr id="9" name="Rounded Rectangle 8"/>
          <p:cNvSpPr/>
          <p:nvPr/>
        </p:nvSpPr>
        <p:spPr>
          <a:xfrm>
            <a:off x="1000100" y="3214686"/>
            <a:ext cx="7929618" cy="857256"/>
          </a:xfrm>
          <a:prstGeom prst="roundRect">
            <a:avLst/>
          </a:prstGeom>
          <a:solidFill>
            <a:schemeClr val="tx1"/>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2000" b="1" u="sng" dirty="0" smtClean="0">
                <a:solidFill>
                  <a:srgbClr val="FFFF00"/>
                </a:solidFill>
              </a:rPr>
              <a:t>Kumpulan </a:t>
            </a:r>
            <a:r>
              <a:rPr lang="en-US" sz="2000" b="1" u="sng" dirty="0" err="1" smtClean="0">
                <a:solidFill>
                  <a:srgbClr val="FFFF00"/>
                </a:solidFill>
              </a:rPr>
              <a:t>orang</a:t>
            </a:r>
            <a:r>
              <a:rPr lang="en-US" sz="2000" b="1" u="sng" dirty="0" smtClean="0">
                <a:solidFill>
                  <a:srgbClr val="FFFF00"/>
                </a:solidFill>
              </a:rPr>
              <a:t>: </a:t>
            </a:r>
            <a:r>
              <a:rPr lang="en-US" sz="2000" b="1" dirty="0" err="1" smtClean="0">
                <a:solidFill>
                  <a:srgbClr val="FFFF00"/>
                </a:solidFill>
              </a:rPr>
              <a:t>Organisasi</a:t>
            </a:r>
            <a:r>
              <a:rPr lang="en-US" sz="2000" b="1" dirty="0" smtClean="0">
                <a:solidFill>
                  <a:srgbClr val="FFFF00"/>
                </a:solidFill>
              </a:rPr>
              <a:t> </a:t>
            </a:r>
            <a:r>
              <a:rPr lang="en-US" sz="2000" b="1" dirty="0" err="1" smtClean="0">
                <a:solidFill>
                  <a:srgbClr val="FFFF00"/>
                </a:solidFill>
              </a:rPr>
              <a:t>adalah</a:t>
            </a:r>
            <a:r>
              <a:rPr lang="en-US" sz="2000" b="1" dirty="0" smtClean="0">
                <a:solidFill>
                  <a:srgbClr val="FFFF00"/>
                </a:solidFill>
              </a:rPr>
              <a:t> </a:t>
            </a:r>
            <a:r>
              <a:rPr lang="en-US" sz="2000" b="1" dirty="0" err="1" smtClean="0">
                <a:solidFill>
                  <a:srgbClr val="FFFF00"/>
                </a:solidFill>
              </a:rPr>
              <a:t>kelompok</a:t>
            </a:r>
            <a:r>
              <a:rPr lang="en-US" sz="2000" b="1" dirty="0" smtClean="0">
                <a:solidFill>
                  <a:srgbClr val="FFFF00"/>
                </a:solidFill>
              </a:rPr>
              <a:t> </a:t>
            </a:r>
            <a:r>
              <a:rPr lang="en-US" sz="2000" b="1" dirty="0" err="1" smtClean="0">
                <a:solidFill>
                  <a:srgbClr val="FFFF00"/>
                </a:solidFill>
              </a:rPr>
              <a:t>dua</a:t>
            </a:r>
            <a:r>
              <a:rPr lang="en-US" sz="2000" b="1" dirty="0" smtClean="0">
                <a:solidFill>
                  <a:srgbClr val="FFFF00"/>
                </a:solidFill>
              </a:rPr>
              <a:t> </a:t>
            </a:r>
            <a:r>
              <a:rPr lang="en-US" sz="2000" b="1" dirty="0" err="1" smtClean="0">
                <a:solidFill>
                  <a:srgbClr val="FFFF00"/>
                </a:solidFill>
              </a:rPr>
              <a:t>orang</a:t>
            </a:r>
            <a:r>
              <a:rPr lang="en-US" sz="2000" b="1" dirty="0" smtClean="0">
                <a:solidFill>
                  <a:srgbClr val="FFFF00"/>
                </a:solidFill>
              </a:rPr>
              <a:t> </a:t>
            </a:r>
            <a:r>
              <a:rPr lang="en-US" sz="2000" b="1" dirty="0" err="1" smtClean="0">
                <a:solidFill>
                  <a:srgbClr val="FFFF00"/>
                </a:solidFill>
              </a:rPr>
              <a:t>atau</a:t>
            </a:r>
            <a:r>
              <a:rPr lang="en-US" sz="2000" b="1" dirty="0" smtClean="0">
                <a:solidFill>
                  <a:srgbClr val="FFFF00"/>
                </a:solidFill>
              </a:rPr>
              <a:t> </a:t>
            </a:r>
            <a:r>
              <a:rPr lang="en-US" sz="2000" b="1" dirty="0" err="1" smtClean="0">
                <a:solidFill>
                  <a:srgbClr val="FFFF00"/>
                </a:solidFill>
              </a:rPr>
              <a:t>lebih</a:t>
            </a:r>
            <a:r>
              <a:rPr lang="en-US" sz="2000" b="1" dirty="0" smtClean="0">
                <a:solidFill>
                  <a:srgbClr val="FFFF00"/>
                </a:solidFill>
              </a:rPr>
              <a:t> yang </a:t>
            </a:r>
            <a:r>
              <a:rPr lang="en-US" sz="2000" b="1" dirty="0" err="1" smtClean="0">
                <a:solidFill>
                  <a:srgbClr val="FFFF00"/>
                </a:solidFill>
              </a:rPr>
              <a:t>ingin</a:t>
            </a:r>
            <a:r>
              <a:rPr lang="en-US" sz="2000" b="1" dirty="0" smtClean="0">
                <a:solidFill>
                  <a:srgbClr val="FFFF00"/>
                </a:solidFill>
              </a:rPr>
              <a:t> </a:t>
            </a:r>
            <a:r>
              <a:rPr lang="en-US" sz="2000" b="1" dirty="0" err="1" smtClean="0">
                <a:solidFill>
                  <a:srgbClr val="FFFF00"/>
                </a:solidFill>
              </a:rPr>
              <a:t>mencapaian</a:t>
            </a:r>
            <a:r>
              <a:rPr lang="en-US" sz="2000" b="1" dirty="0" smtClean="0">
                <a:solidFill>
                  <a:srgbClr val="FFFF00"/>
                </a:solidFill>
              </a:rPr>
              <a:t> </a:t>
            </a:r>
            <a:r>
              <a:rPr lang="en-US" sz="2000" b="1" dirty="0" err="1" smtClean="0">
                <a:solidFill>
                  <a:srgbClr val="FFFF00"/>
                </a:solidFill>
              </a:rPr>
              <a:t>tujuannya</a:t>
            </a:r>
            <a:r>
              <a:rPr lang="en-US" sz="2000" b="1" dirty="0" smtClean="0">
                <a:solidFill>
                  <a:srgbClr val="FFFF00"/>
                </a:solidFill>
              </a:rPr>
              <a:t> </a:t>
            </a:r>
            <a:endParaRPr lang="en-US" sz="2000" b="1" u="sng" dirty="0">
              <a:solidFill>
                <a:srgbClr val="FFFF00"/>
              </a:solidFill>
            </a:endParaRPr>
          </a:p>
        </p:txBody>
      </p:sp>
      <p:sp>
        <p:nvSpPr>
          <p:cNvPr id="10" name="Rounded Rectangle 9"/>
          <p:cNvSpPr/>
          <p:nvPr/>
        </p:nvSpPr>
        <p:spPr>
          <a:xfrm>
            <a:off x="1000100" y="785794"/>
            <a:ext cx="7929618" cy="2214578"/>
          </a:xfrm>
          <a:prstGeom prst="roundRect">
            <a:avLst/>
          </a:prstGeom>
          <a:solidFill>
            <a:schemeClr val="tx1"/>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2000" b="1" u="sng" dirty="0" err="1" smtClean="0">
                <a:solidFill>
                  <a:srgbClr val="FFFF00"/>
                </a:solidFill>
              </a:rPr>
              <a:t>Tujuan</a:t>
            </a:r>
            <a:r>
              <a:rPr lang="en-US" sz="2000" b="1" u="sng" dirty="0" smtClean="0">
                <a:solidFill>
                  <a:srgbClr val="FFFF00"/>
                </a:solidFill>
              </a:rPr>
              <a:t>,</a:t>
            </a:r>
            <a:r>
              <a:rPr lang="en-US" sz="2000" dirty="0" smtClean="0">
                <a:solidFill>
                  <a:srgbClr val="FFFF00"/>
                </a:solidFill>
              </a:rPr>
              <a:t> </a:t>
            </a:r>
            <a:r>
              <a:rPr lang="en-US" sz="2000" b="1" dirty="0" err="1" smtClean="0">
                <a:solidFill>
                  <a:srgbClr val="FFFF00"/>
                </a:solidFill>
              </a:rPr>
              <a:t>masing-masing</a:t>
            </a:r>
            <a:r>
              <a:rPr lang="en-US" sz="2000" b="1" dirty="0" smtClean="0">
                <a:solidFill>
                  <a:srgbClr val="FFFF00"/>
                </a:solidFill>
              </a:rPr>
              <a:t> </a:t>
            </a:r>
            <a:r>
              <a:rPr lang="en-US" sz="2000" b="1" dirty="0" err="1" smtClean="0">
                <a:solidFill>
                  <a:srgbClr val="FFFF00"/>
                </a:solidFill>
              </a:rPr>
              <a:t>organisasi</a:t>
            </a:r>
            <a:r>
              <a:rPr lang="en-US" sz="2000" b="1" dirty="0" smtClean="0">
                <a:solidFill>
                  <a:srgbClr val="FFFF00"/>
                </a:solidFill>
              </a:rPr>
              <a:t> </a:t>
            </a:r>
            <a:r>
              <a:rPr lang="en-US" sz="2000" b="1" dirty="0" err="1" smtClean="0">
                <a:solidFill>
                  <a:srgbClr val="FFFF00"/>
                </a:solidFill>
              </a:rPr>
              <a:t>mempunyai</a:t>
            </a:r>
            <a:r>
              <a:rPr lang="en-US" sz="2000" b="1" dirty="0" smtClean="0">
                <a:solidFill>
                  <a:srgbClr val="FFFF00"/>
                </a:solidFill>
              </a:rPr>
              <a:t> </a:t>
            </a:r>
            <a:r>
              <a:rPr lang="en-US" sz="2000" b="1" dirty="0" err="1" smtClean="0">
                <a:solidFill>
                  <a:srgbClr val="FFFF00"/>
                </a:solidFill>
              </a:rPr>
              <a:t>tujuan-tujuan</a:t>
            </a:r>
            <a:r>
              <a:rPr lang="en-US" sz="2000" b="1" dirty="0" smtClean="0">
                <a:solidFill>
                  <a:srgbClr val="FFFF00"/>
                </a:solidFill>
              </a:rPr>
              <a:t> </a:t>
            </a:r>
            <a:r>
              <a:rPr lang="en-US" sz="2000" b="1" dirty="0" err="1" smtClean="0">
                <a:solidFill>
                  <a:srgbClr val="FFFF00"/>
                </a:solidFill>
              </a:rPr>
              <a:t>tertentu</a:t>
            </a:r>
            <a:r>
              <a:rPr lang="en-US" sz="2000" b="1" dirty="0" smtClean="0">
                <a:solidFill>
                  <a:srgbClr val="FFFF00"/>
                </a:solidFill>
              </a:rPr>
              <a:t>. </a:t>
            </a:r>
            <a:r>
              <a:rPr lang="en-US" sz="2000" b="1" dirty="0" err="1" smtClean="0">
                <a:solidFill>
                  <a:srgbClr val="FFFF00"/>
                </a:solidFill>
              </a:rPr>
              <a:t>Cerminan</a:t>
            </a:r>
            <a:r>
              <a:rPr lang="en-US" sz="2000" b="1" dirty="0" smtClean="0">
                <a:solidFill>
                  <a:srgbClr val="FFFF00"/>
                </a:solidFill>
              </a:rPr>
              <a:t> </a:t>
            </a:r>
            <a:r>
              <a:rPr lang="en-US" sz="2000" b="1" dirty="0" err="1" smtClean="0">
                <a:solidFill>
                  <a:srgbClr val="FFFF00"/>
                </a:solidFill>
              </a:rPr>
              <a:t>dari</a:t>
            </a:r>
            <a:r>
              <a:rPr lang="en-US" sz="2000" b="1" dirty="0" smtClean="0">
                <a:solidFill>
                  <a:srgbClr val="FFFF00"/>
                </a:solidFill>
              </a:rPr>
              <a:t> </a:t>
            </a:r>
            <a:r>
              <a:rPr lang="en-US" sz="2000" b="1" dirty="0" err="1" smtClean="0">
                <a:solidFill>
                  <a:srgbClr val="FFFF00"/>
                </a:solidFill>
              </a:rPr>
              <a:t>tujuan</a:t>
            </a:r>
            <a:r>
              <a:rPr lang="en-US" sz="2000" b="1" dirty="0" smtClean="0">
                <a:solidFill>
                  <a:srgbClr val="FFFF00"/>
                </a:solidFill>
              </a:rPr>
              <a:t> </a:t>
            </a:r>
            <a:r>
              <a:rPr lang="en-US" sz="2000" b="1" dirty="0" err="1" smtClean="0">
                <a:solidFill>
                  <a:srgbClr val="FFFF00"/>
                </a:solidFill>
              </a:rPr>
              <a:t>suatu</a:t>
            </a:r>
            <a:r>
              <a:rPr lang="en-US" sz="2000" b="1" dirty="0" smtClean="0">
                <a:solidFill>
                  <a:srgbClr val="FFFF00"/>
                </a:solidFill>
              </a:rPr>
              <a:t> </a:t>
            </a:r>
            <a:r>
              <a:rPr lang="en-US" sz="2000" b="1" dirty="0" err="1" smtClean="0">
                <a:solidFill>
                  <a:srgbClr val="FFFF00"/>
                </a:solidFill>
              </a:rPr>
              <a:t>organisasi</a:t>
            </a:r>
            <a:r>
              <a:rPr lang="en-US" sz="2000" b="1" dirty="0" smtClean="0">
                <a:solidFill>
                  <a:srgbClr val="FFFF00"/>
                </a:solidFill>
              </a:rPr>
              <a:t> , </a:t>
            </a:r>
            <a:r>
              <a:rPr lang="en-US" sz="2000" b="1" dirty="0" err="1" smtClean="0">
                <a:solidFill>
                  <a:srgbClr val="FFFF00"/>
                </a:solidFill>
              </a:rPr>
              <a:t>biasannya</a:t>
            </a:r>
            <a:r>
              <a:rPr lang="en-US" sz="2000" b="1" dirty="0" smtClean="0">
                <a:solidFill>
                  <a:srgbClr val="FFFF00"/>
                </a:solidFill>
              </a:rPr>
              <a:t> </a:t>
            </a:r>
            <a:r>
              <a:rPr lang="en-US" sz="2000" b="1" dirty="0" err="1" smtClean="0">
                <a:solidFill>
                  <a:srgbClr val="FFFF00"/>
                </a:solidFill>
              </a:rPr>
              <a:t>tergambar</a:t>
            </a:r>
            <a:r>
              <a:rPr lang="en-US" sz="2000" b="1" dirty="0" smtClean="0">
                <a:solidFill>
                  <a:srgbClr val="FFFF00"/>
                </a:solidFill>
              </a:rPr>
              <a:t> </a:t>
            </a:r>
            <a:r>
              <a:rPr lang="en-US" sz="2000" b="1" dirty="0" err="1" smtClean="0">
                <a:solidFill>
                  <a:srgbClr val="FFFF00"/>
                </a:solidFill>
              </a:rPr>
              <a:t>pada</a:t>
            </a:r>
            <a:r>
              <a:rPr lang="en-US" sz="2000" b="1" dirty="0" smtClean="0">
                <a:solidFill>
                  <a:srgbClr val="FFFF00"/>
                </a:solidFill>
              </a:rPr>
              <a:t> </a:t>
            </a:r>
            <a:r>
              <a:rPr lang="en-US" sz="2000" b="1" dirty="0" err="1" smtClean="0">
                <a:solidFill>
                  <a:srgbClr val="FFFF00"/>
                </a:solidFill>
              </a:rPr>
              <a:t>sasaran-sasaran</a:t>
            </a:r>
            <a:r>
              <a:rPr lang="en-US" sz="2000" b="1" dirty="0" smtClean="0">
                <a:solidFill>
                  <a:srgbClr val="FFFF00"/>
                </a:solidFill>
              </a:rPr>
              <a:t> </a:t>
            </a:r>
            <a:r>
              <a:rPr lang="en-US" sz="2000" b="1" dirty="0" err="1" smtClean="0">
                <a:solidFill>
                  <a:srgbClr val="FFFF00"/>
                </a:solidFill>
              </a:rPr>
              <a:t>baik</a:t>
            </a:r>
            <a:r>
              <a:rPr lang="en-US" sz="2000" b="1" dirty="0" smtClean="0">
                <a:solidFill>
                  <a:srgbClr val="FFFF00"/>
                </a:solidFill>
              </a:rPr>
              <a:t> </a:t>
            </a:r>
            <a:r>
              <a:rPr lang="en-US" sz="2000" b="1" dirty="0" err="1" smtClean="0">
                <a:solidFill>
                  <a:srgbClr val="FFFF00"/>
                </a:solidFill>
              </a:rPr>
              <a:t>jangka</a:t>
            </a:r>
            <a:r>
              <a:rPr lang="en-US" sz="2000" b="1" dirty="0" smtClean="0">
                <a:solidFill>
                  <a:srgbClr val="FFFF00"/>
                </a:solidFill>
              </a:rPr>
              <a:t> </a:t>
            </a:r>
            <a:r>
              <a:rPr lang="en-US" sz="2000" b="1" dirty="0" err="1" smtClean="0">
                <a:solidFill>
                  <a:srgbClr val="FFFF00"/>
                </a:solidFill>
              </a:rPr>
              <a:t>panjang</a:t>
            </a:r>
            <a:r>
              <a:rPr lang="en-US" sz="2000" b="1" dirty="0" smtClean="0">
                <a:solidFill>
                  <a:srgbClr val="FFFF00"/>
                </a:solidFill>
              </a:rPr>
              <a:t> </a:t>
            </a:r>
            <a:r>
              <a:rPr lang="en-US" sz="2000" b="1" dirty="0" err="1" smtClean="0">
                <a:solidFill>
                  <a:srgbClr val="FFFF00"/>
                </a:solidFill>
              </a:rPr>
              <a:t>maupun</a:t>
            </a:r>
            <a:r>
              <a:rPr lang="en-US" sz="2000" b="1" dirty="0" smtClean="0">
                <a:solidFill>
                  <a:srgbClr val="FFFF00"/>
                </a:solidFill>
              </a:rPr>
              <a:t> </a:t>
            </a:r>
            <a:r>
              <a:rPr lang="en-US" sz="2000" b="1" dirty="0" err="1" smtClean="0">
                <a:solidFill>
                  <a:srgbClr val="FFFF00"/>
                </a:solidFill>
              </a:rPr>
              <a:t>jangka</a:t>
            </a:r>
            <a:r>
              <a:rPr lang="en-US" sz="2000" b="1" dirty="0" smtClean="0">
                <a:solidFill>
                  <a:srgbClr val="FFFF00"/>
                </a:solidFill>
              </a:rPr>
              <a:t> </a:t>
            </a:r>
            <a:r>
              <a:rPr lang="en-US" sz="2000" b="1" dirty="0" err="1" smtClean="0">
                <a:solidFill>
                  <a:srgbClr val="FFFF00"/>
                </a:solidFill>
              </a:rPr>
              <a:t>pendek</a:t>
            </a:r>
            <a:r>
              <a:rPr lang="en-US" sz="2000" b="1" dirty="0" smtClean="0">
                <a:solidFill>
                  <a:srgbClr val="FFFF00"/>
                </a:solidFill>
              </a:rPr>
              <a:t>, </a:t>
            </a:r>
            <a:r>
              <a:rPr lang="en-US" sz="2000" b="1" dirty="0" err="1" smtClean="0">
                <a:solidFill>
                  <a:srgbClr val="FFFF00"/>
                </a:solidFill>
              </a:rPr>
              <a:t>sasaran</a:t>
            </a:r>
            <a:r>
              <a:rPr lang="en-US" sz="2000" b="1" dirty="0" smtClean="0">
                <a:solidFill>
                  <a:srgbClr val="FFFF00"/>
                </a:solidFill>
              </a:rPr>
              <a:t> </a:t>
            </a:r>
            <a:r>
              <a:rPr lang="en-US" sz="2000" b="1" dirty="0" err="1" smtClean="0">
                <a:solidFill>
                  <a:srgbClr val="FFFF00"/>
                </a:solidFill>
              </a:rPr>
              <a:t>umum</a:t>
            </a:r>
            <a:r>
              <a:rPr lang="en-US" sz="2000" b="1" dirty="0" smtClean="0">
                <a:solidFill>
                  <a:srgbClr val="FFFF00"/>
                </a:solidFill>
              </a:rPr>
              <a:t> </a:t>
            </a:r>
            <a:r>
              <a:rPr lang="en-US" sz="2000" b="1" dirty="0" err="1" smtClean="0">
                <a:solidFill>
                  <a:srgbClr val="FFFF00"/>
                </a:solidFill>
              </a:rPr>
              <a:t>tujuan</a:t>
            </a:r>
            <a:r>
              <a:rPr lang="en-US" sz="2000" b="1" dirty="0" smtClean="0">
                <a:solidFill>
                  <a:srgbClr val="FFFF00"/>
                </a:solidFill>
              </a:rPr>
              <a:t> </a:t>
            </a:r>
            <a:r>
              <a:rPr lang="en-US" sz="2000" b="1" dirty="0" err="1" smtClean="0">
                <a:solidFill>
                  <a:srgbClr val="FFFF00"/>
                </a:solidFill>
              </a:rPr>
              <a:t>organisasi</a:t>
            </a:r>
            <a:r>
              <a:rPr lang="en-US" sz="2000" b="1" dirty="0" smtClean="0">
                <a:solidFill>
                  <a:srgbClr val="FFFF00"/>
                </a:solidFill>
              </a:rPr>
              <a:t> </a:t>
            </a:r>
            <a:r>
              <a:rPr lang="en-US" sz="2000" b="1" dirty="0" err="1" smtClean="0">
                <a:solidFill>
                  <a:srgbClr val="FFFF00"/>
                </a:solidFill>
              </a:rPr>
              <a:t>mencakup</a:t>
            </a:r>
            <a:r>
              <a:rPr lang="en-US" sz="2000" b="1" dirty="0" smtClean="0">
                <a:solidFill>
                  <a:srgbClr val="FFFF00"/>
                </a:solidFill>
              </a:rPr>
              <a:t> </a:t>
            </a:r>
            <a:r>
              <a:rPr lang="en-US" sz="2000" b="1" dirty="0" err="1" smtClean="0">
                <a:solidFill>
                  <a:srgbClr val="FFFF00"/>
                </a:solidFill>
              </a:rPr>
              <a:t>tiga</a:t>
            </a:r>
            <a:r>
              <a:rPr lang="en-US" sz="2000" b="1" dirty="0" smtClean="0">
                <a:solidFill>
                  <a:srgbClr val="FFFF00"/>
                </a:solidFill>
              </a:rPr>
              <a:t> </a:t>
            </a:r>
            <a:r>
              <a:rPr lang="en-US" sz="2000" b="1" dirty="0" err="1" smtClean="0">
                <a:solidFill>
                  <a:srgbClr val="FFFF00"/>
                </a:solidFill>
              </a:rPr>
              <a:t>bidang</a:t>
            </a:r>
            <a:r>
              <a:rPr lang="en-US" sz="2000" b="1" dirty="0" smtClean="0">
                <a:solidFill>
                  <a:srgbClr val="FFFF00"/>
                </a:solidFill>
              </a:rPr>
              <a:t> </a:t>
            </a:r>
            <a:r>
              <a:rPr lang="en-US" sz="2000" b="1" dirty="0" err="1" smtClean="0">
                <a:solidFill>
                  <a:srgbClr val="FFFF00"/>
                </a:solidFill>
              </a:rPr>
              <a:t>utama</a:t>
            </a:r>
            <a:r>
              <a:rPr lang="en-US" sz="2000" b="1" dirty="0" smtClean="0">
                <a:solidFill>
                  <a:srgbClr val="FFFF00"/>
                </a:solidFill>
              </a:rPr>
              <a:t>, 1. </a:t>
            </a:r>
            <a:r>
              <a:rPr lang="en-US" sz="2000" b="1" dirty="0" err="1" smtClean="0">
                <a:solidFill>
                  <a:srgbClr val="FFFF00"/>
                </a:solidFill>
              </a:rPr>
              <a:t>mencapai</a:t>
            </a:r>
            <a:r>
              <a:rPr lang="en-US" sz="2000" b="1" dirty="0" smtClean="0">
                <a:solidFill>
                  <a:srgbClr val="FFFF00"/>
                </a:solidFill>
              </a:rPr>
              <a:t> </a:t>
            </a:r>
            <a:r>
              <a:rPr lang="en-US" sz="2000" b="1" dirty="0" err="1" smtClean="0">
                <a:solidFill>
                  <a:srgbClr val="FFFF00"/>
                </a:solidFill>
              </a:rPr>
              <a:t>tingkat</a:t>
            </a:r>
            <a:r>
              <a:rPr lang="en-US" sz="2000" b="1" dirty="0" smtClean="0">
                <a:solidFill>
                  <a:srgbClr val="FFFF00"/>
                </a:solidFill>
              </a:rPr>
              <a:t> </a:t>
            </a:r>
            <a:r>
              <a:rPr lang="en-US" sz="2000" b="1" dirty="0" err="1" smtClean="0">
                <a:solidFill>
                  <a:srgbClr val="FFFF00"/>
                </a:solidFill>
              </a:rPr>
              <a:t>keuntungan</a:t>
            </a:r>
            <a:r>
              <a:rPr lang="en-US" sz="2000" b="1" dirty="0" smtClean="0">
                <a:solidFill>
                  <a:srgbClr val="FFFF00"/>
                </a:solidFill>
              </a:rPr>
              <a:t> (Profitability) 2. </a:t>
            </a:r>
            <a:r>
              <a:rPr lang="en-US" sz="2000" b="1" dirty="0" err="1" smtClean="0">
                <a:solidFill>
                  <a:srgbClr val="FFFF00"/>
                </a:solidFill>
              </a:rPr>
              <a:t>Mengejar</a:t>
            </a:r>
            <a:r>
              <a:rPr lang="en-US" sz="2000" b="1" dirty="0" smtClean="0">
                <a:solidFill>
                  <a:srgbClr val="FFFF00"/>
                </a:solidFill>
              </a:rPr>
              <a:t> </a:t>
            </a:r>
            <a:r>
              <a:rPr lang="en-US" sz="2000" b="1" dirty="0" err="1" smtClean="0">
                <a:solidFill>
                  <a:srgbClr val="FFFF00"/>
                </a:solidFill>
              </a:rPr>
              <a:t>pertumbuhan</a:t>
            </a:r>
            <a:r>
              <a:rPr lang="en-US" sz="2000" b="1" dirty="0" smtClean="0">
                <a:solidFill>
                  <a:srgbClr val="FFFF00"/>
                </a:solidFill>
              </a:rPr>
              <a:t> (Growth) </a:t>
            </a:r>
            <a:r>
              <a:rPr lang="en-US" sz="2000" b="1" dirty="0" err="1" smtClean="0">
                <a:solidFill>
                  <a:srgbClr val="FFFF00"/>
                </a:solidFill>
              </a:rPr>
              <a:t>dan</a:t>
            </a:r>
            <a:r>
              <a:rPr lang="en-US" sz="2000" b="1" dirty="0" smtClean="0">
                <a:solidFill>
                  <a:srgbClr val="FFFF00"/>
                </a:solidFill>
              </a:rPr>
              <a:t> 3. </a:t>
            </a:r>
            <a:r>
              <a:rPr lang="en-US" sz="2000" b="1" dirty="0" err="1" smtClean="0">
                <a:solidFill>
                  <a:srgbClr val="FFFF00"/>
                </a:solidFill>
              </a:rPr>
              <a:t>Bertahan</a:t>
            </a:r>
            <a:r>
              <a:rPr lang="en-US" sz="2000" b="1" dirty="0" smtClean="0">
                <a:solidFill>
                  <a:srgbClr val="FFFF00"/>
                </a:solidFill>
              </a:rPr>
              <a:t> </a:t>
            </a:r>
            <a:r>
              <a:rPr lang="en-US" sz="2000" b="1" dirty="0" err="1" smtClean="0">
                <a:solidFill>
                  <a:srgbClr val="FFFF00"/>
                </a:solidFill>
              </a:rPr>
              <a:t>hidup</a:t>
            </a:r>
            <a:r>
              <a:rPr lang="en-US" sz="2000" b="1" dirty="0" smtClean="0">
                <a:solidFill>
                  <a:srgbClr val="FFFF00"/>
                </a:solidFill>
              </a:rPr>
              <a:t> (survive)  </a:t>
            </a:r>
            <a:endParaRPr lang="en-US" sz="2000" b="1" dirty="0">
              <a:solidFill>
                <a:srgbClr val="FFFF00"/>
              </a:solidFill>
            </a:endParaRPr>
          </a:p>
        </p:txBody>
      </p:sp>
      <p:sp>
        <p:nvSpPr>
          <p:cNvPr id="11" name="Right Arrow 10"/>
          <p:cNvSpPr/>
          <p:nvPr/>
        </p:nvSpPr>
        <p:spPr>
          <a:xfrm>
            <a:off x="71406" y="1196752"/>
            <a:ext cx="900194" cy="1296144"/>
          </a:xfrm>
          <a:prstGeom prst="rightArrow">
            <a:avLst/>
          </a:prstGeom>
          <a:solidFill>
            <a:schemeClr val="bg1"/>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Right Arrow 11"/>
          <p:cNvSpPr/>
          <p:nvPr/>
        </p:nvSpPr>
        <p:spPr>
          <a:xfrm>
            <a:off x="0" y="3212976"/>
            <a:ext cx="971600" cy="864096"/>
          </a:xfrm>
          <a:prstGeom prst="rightArrow">
            <a:avLst/>
          </a:prstGeom>
          <a:solidFill>
            <a:schemeClr val="bg1"/>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 name="Right Arrow 12"/>
          <p:cNvSpPr/>
          <p:nvPr/>
        </p:nvSpPr>
        <p:spPr>
          <a:xfrm>
            <a:off x="0" y="4365104"/>
            <a:ext cx="971600" cy="864096"/>
          </a:xfrm>
          <a:prstGeom prst="rightArrow">
            <a:avLst/>
          </a:prstGeom>
          <a:solidFill>
            <a:schemeClr val="bg1"/>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 name="Right Arrow 13"/>
          <p:cNvSpPr/>
          <p:nvPr/>
        </p:nvSpPr>
        <p:spPr>
          <a:xfrm>
            <a:off x="71406" y="5661248"/>
            <a:ext cx="972202" cy="1196752"/>
          </a:xfrm>
          <a:prstGeom prst="rightArrow">
            <a:avLst/>
          </a:prstGeom>
          <a:solidFill>
            <a:schemeClr val="bg1"/>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transition>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par>
                          <p:cTn id="8" fill="hold">
                            <p:stCondLst>
                              <p:cond delay="2000"/>
                            </p:stCondLst>
                            <p:childTnLst>
                              <p:par>
                                <p:cTn id="9" presetID="34"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from="(-#ppt_w/2)" to="(#ppt_x)" calcmode="lin" valueType="num">
                                      <p:cBhvr>
                                        <p:cTn id="11" dur="600" fill="hold">
                                          <p:stCondLst>
                                            <p:cond delay="0"/>
                                          </p:stCondLst>
                                        </p:cTn>
                                        <p:tgtEl>
                                          <p:spTgt spid="11"/>
                                        </p:tgtEl>
                                        <p:attrNameLst>
                                          <p:attrName>ppt_x</p:attrName>
                                        </p:attrNameLst>
                                      </p:cBhvr>
                                    </p:anim>
                                    <p:anim from="0" to="-1.0" calcmode="lin" valueType="num">
                                      <p:cBhvr>
                                        <p:cTn id="12" dur="200" decel="50000" autoRev="1" fill="hold">
                                          <p:stCondLst>
                                            <p:cond delay="600"/>
                                          </p:stCondLst>
                                        </p:cTn>
                                        <p:tgtEl>
                                          <p:spTgt spid="11"/>
                                        </p:tgtEl>
                                        <p:attrNameLst>
                                          <p:attrName>xshear</p:attrName>
                                        </p:attrNameLst>
                                      </p:cBhvr>
                                    </p:anim>
                                    <p:animScale>
                                      <p:cBhvr>
                                        <p:cTn id="13" dur="200" decel="100000" autoRev="1" fill="hold">
                                          <p:stCondLst>
                                            <p:cond delay="600"/>
                                          </p:stCondLst>
                                        </p:cTn>
                                        <p:tgtEl>
                                          <p:spTgt spid="11"/>
                                        </p:tgtEl>
                                      </p:cBhvr>
                                      <p:from x="100000" y="100000"/>
                                      <p:to x="80000" y="100000"/>
                                    </p:animScale>
                                    <p:anim by="(#ppt_h/3+#ppt_w*0.1)" calcmode="lin" valueType="num">
                                      <p:cBhvr additive="sum">
                                        <p:cTn id="14" dur="200" decel="100000" autoRev="1" fill="hold">
                                          <p:stCondLst>
                                            <p:cond delay="600"/>
                                          </p:stCondLst>
                                        </p:cTn>
                                        <p:tgtEl>
                                          <p:spTgt spid="11"/>
                                        </p:tgtEl>
                                        <p:attrNameLst>
                                          <p:attrName>ppt_x</p:attrName>
                                        </p:attrNameLst>
                                      </p:cBhvr>
                                    </p:anim>
                                  </p:childTnLst>
                                </p:cTn>
                              </p:par>
                            </p:childTnLst>
                          </p:cTn>
                        </p:par>
                        <p:par>
                          <p:cTn id="15" fill="hold">
                            <p:stCondLst>
                              <p:cond delay="3000"/>
                            </p:stCondLst>
                            <p:childTnLst>
                              <p:par>
                                <p:cTn id="16" presetID="2" presetClass="entr" presetSubtype="4"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2000" fill="hold"/>
                                        <p:tgtEl>
                                          <p:spTgt spid="10"/>
                                        </p:tgtEl>
                                        <p:attrNameLst>
                                          <p:attrName>ppt_x</p:attrName>
                                        </p:attrNameLst>
                                      </p:cBhvr>
                                      <p:tavLst>
                                        <p:tav tm="0">
                                          <p:val>
                                            <p:strVal val="#ppt_x"/>
                                          </p:val>
                                        </p:tav>
                                        <p:tav tm="100000">
                                          <p:val>
                                            <p:strVal val="#ppt_x"/>
                                          </p:val>
                                        </p:tav>
                                      </p:tavLst>
                                    </p:anim>
                                    <p:anim calcmode="lin" valueType="num">
                                      <p:cBhvr additive="base">
                                        <p:cTn id="19" dur="2000" fill="hold"/>
                                        <p:tgtEl>
                                          <p:spTgt spid="10"/>
                                        </p:tgtEl>
                                        <p:attrNameLst>
                                          <p:attrName>ppt_y</p:attrName>
                                        </p:attrNameLst>
                                      </p:cBhvr>
                                      <p:tavLst>
                                        <p:tav tm="0">
                                          <p:val>
                                            <p:strVal val="1+#ppt_h/2"/>
                                          </p:val>
                                        </p:tav>
                                        <p:tav tm="100000">
                                          <p:val>
                                            <p:strVal val="#ppt_y"/>
                                          </p:val>
                                        </p:tav>
                                      </p:tavLst>
                                    </p:anim>
                                  </p:childTnLst>
                                </p:cTn>
                              </p:par>
                            </p:childTnLst>
                          </p:cTn>
                        </p:par>
                        <p:par>
                          <p:cTn id="20" fill="hold">
                            <p:stCondLst>
                              <p:cond delay="5000"/>
                            </p:stCondLst>
                            <p:childTnLst>
                              <p:par>
                                <p:cTn id="21" presetID="34" presetClass="entr" presetSubtype="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 from="(-#ppt_w/2)" to="(#ppt_x)" calcmode="lin" valueType="num">
                                      <p:cBhvr>
                                        <p:cTn id="23" dur="600" fill="hold">
                                          <p:stCondLst>
                                            <p:cond delay="0"/>
                                          </p:stCondLst>
                                        </p:cTn>
                                        <p:tgtEl>
                                          <p:spTgt spid="12"/>
                                        </p:tgtEl>
                                        <p:attrNameLst>
                                          <p:attrName>ppt_x</p:attrName>
                                        </p:attrNameLst>
                                      </p:cBhvr>
                                    </p:anim>
                                    <p:anim from="0" to="-1.0" calcmode="lin" valueType="num">
                                      <p:cBhvr>
                                        <p:cTn id="24" dur="200" decel="50000" autoRev="1" fill="hold">
                                          <p:stCondLst>
                                            <p:cond delay="600"/>
                                          </p:stCondLst>
                                        </p:cTn>
                                        <p:tgtEl>
                                          <p:spTgt spid="12"/>
                                        </p:tgtEl>
                                        <p:attrNameLst>
                                          <p:attrName>xshear</p:attrName>
                                        </p:attrNameLst>
                                      </p:cBhvr>
                                    </p:anim>
                                    <p:animScale>
                                      <p:cBhvr>
                                        <p:cTn id="25" dur="200" decel="100000" autoRev="1" fill="hold">
                                          <p:stCondLst>
                                            <p:cond delay="600"/>
                                          </p:stCondLst>
                                        </p:cTn>
                                        <p:tgtEl>
                                          <p:spTgt spid="12"/>
                                        </p:tgtEl>
                                      </p:cBhvr>
                                      <p:from x="100000" y="100000"/>
                                      <p:to x="80000" y="100000"/>
                                    </p:animScale>
                                    <p:anim by="(#ppt_h/3+#ppt_w*0.1)" calcmode="lin" valueType="num">
                                      <p:cBhvr additive="sum">
                                        <p:cTn id="26" dur="200" decel="100000" autoRev="1" fill="hold">
                                          <p:stCondLst>
                                            <p:cond delay="600"/>
                                          </p:stCondLst>
                                        </p:cTn>
                                        <p:tgtEl>
                                          <p:spTgt spid="12"/>
                                        </p:tgtEl>
                                        <p:attrNameLst>
                                          <p:attrName>ppt_x</p:attrName>
                                        </p:attrNameLst>
                                      </p:cBhvr>
                                    </p:anim>
                                  </p:childTnLst>
                                </p:cTn>
                              </p:par>
                            </p:childTnLst>
                          </p:cTn>
                        </p:par>
                        <p:par>
                          <p:cTn id="27" fill="hold">
                            <p:stCondLst>
                              <p:cond delay="6000"/>
                            </p:stCondLst>
                            <p:childTnLst>
                              <p:par>
                                <p:cTn id="28" presetID="12" presetClass="entr" presetSubtype="4"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slide(fromBottom)">
                                      <p:cBhvr>
                                        <p:cTn id="30" dur="2000"/>
                                        <p:tgtEl>
                                          <p:spTgt spid="9"/>
                                        </p:tgtEl>
                                      </p:cBhvr>
                                    </p:animEffect>
                                  </p:childTnLst>
                                </p:cTn>
                              </p:par>
                            </p:childTnLst>
                          </p:cTn>
                        </p:par>
                        <p:par>
                          <p:cTn id="31" fill="hold">
                            <p:stCondLst>
                              <p:cond delay="8000"/>
                            </p:stCondLst>
                            <p:childTnLst>
                              <p:par>
                                <p:cTn id="32" presetID="34" presetClass="entr" presetSubtype="0"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 from="(-#ppt_w/2)" to="(#ppt_x)" calcmode="lin" valueType="num">
                                      <p:cBhvr>
                                        <p:cTn id="34" dur="600" fill="hold">
                                          <p:stCondLst>
                                            <p:cond delay="0"/>
                                          </p:stCondLst>
                                        </p:cTn>
                                        <p:tgtEl>
                                          <p:spTgt spid="13"/>
                                        </p:tgtEl>
                                        <p:attrNameLst>
                                          <p:attrName>ppt_x</p:attrName>
                                        </p:attrNameLst>
                                      </p:cBhvr>
                                    </p:anim>
                                    <p:anim from="0" to="-1.0" calcmode="lin" valueType="num">
                                      <p:cBhvr>
                                        <p:cTn id="35" dur="200" decel="50000" autoRev="1" fill="hold">
                                          <p:stCondLst>
                                            <p:cond delay="600"/>
                                          </p:stCondLst>
                                        </p:cTn>
                                        <p:tgtEl>
                                          <p:spTgt spid="13"/>
                                        </p:tgtEl>
                                        <p:attrNameLst>
                                          <p:attrName>xshear</p:attrName>
                                        </p:attrNameLst>
                                      </p:cBhvr>
                                    </p:anim>
                                    <p:animScale>
                                      <p:cBhvr>
                                        <p:cTn id="36" dur="200" decel="100000" autoRev="1" fill="hold">
                                          <p:stCondLst>
                                            <p:cond delay="600"/>
                                          </p:stCondLst>
                                        </p:cTn>
                                        <p:tgtEl>
                                          <p:spTgt spid="13"/>
                                        </p:tgtEl>
                                      </p:cBhvr>
                                      <p:from x="100000" y="100000"/>
                                      <p:to x="80000" y="100000"/>
                                    </p:animScale>
                                    <p:anim by="(#ppt_h/3+#ppt_w*0.1)" calcmode="lin" valueType="num">
                                      <p:cBhvr additive="sum">
                                        <p:cTn id="37" dur="200" decel="100000" autoRev="1" fill="hold">
                                          <p:stCondLst>
                                            <p:cond delay="600"/>
                                          </p:stCondLst>
                                        </p:cTn>
                                        <p:tgtEl>
                                          <p:spTgt spid="13"/>
                                        </p:tgtEl>
                                        <p:attrNameLst>
                                          <p:attrName>ppt_x</p:attrName>
                                        </p:attrNameLst>
                                      </p:cBhvr>
                                    </p:anim>
                                  </p:childTnLst>
                                </p:cTn>
                              </p:par>
                            </p:childTnLst>
                          </p:cTn>
                        </p:par>
                        <p:par>
                          <p:cTn id="38" fill="hold">
                            <p:stCondLst>
                              <p:cond delay="9000"/>
                            </p:stCondLst>
                            <p:childTnLst>
                              <p:par>
                                <p:cTn id="39" presetID="12" presetClass="entr" presetSubtype="4" fill="hold" grpId="0" nodeType="after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slide(fromBottom)">
                                      <p:cBhvr>
                                        <p:cTn id="41" dur="2000"/>
                                        <p:tgtEl>
                                          <p:spTgt spid="7"/>
                                        </p:tgtEl>
                                      </p:cBhvr>
                                    </p:animEffect>
                                  </p:childTnLst>
                                </p:cTn>
                              </p:par>
                            </p:childTnLst>
                          </p:cTn>
                        </p:par>
                        <p:par>
                          <p:cTn id="42" fill="hold">
                            <p:stCondLst>
                              <p:cond delay="11000"/>
                            </p:stCondLst>
                            <p:childTnLst>
                              <p:par>
                                <p:cTn id="43" presetID="34" presetClass="entr" presetSubtype="0"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 from="(-#ppt_w/2)" to="(#ppt_x)" calcmode="lin" valueType="num">
                                      <p:cBhvr>
                                        <p:cTn id="45" dur="600" fill="hold">
                                          <p:stCondLst>
                                            <p:cond delay="0"/>
                                          </p:stCondLst>
                                        </p:cTn>
                                        <p:tgtEl>
                                          <p:spTgt spid="14"/>
                                        </p:tgtEl>
                                        <p:attrNameLst>
                                          <p:attrName>ppt_x</p:attrName>
                                        </p:attrNameLst>
                                      </p:cBhvr>
                                    </p:anim>
                                    <p:anim from="0" to="-1.0" calcmode="lin" valueType="num">
                                      <p:cBhvr>
                                        <p:cTn id="46" dur="200" decel="50000" autoRev="1" fill="hold">
                                          <p:stCondLst>
                                            <p:cond delay="600"/>
                                          </p:stCondLst>
                                        </p:cTn>
                                        <p:tgtEl>
                                          <p:spTgt spid="14"/>
                                        </p:tgtEl>
                                        <p:attrNameLst>
                                          <p:attrName>xshear</p:attrName>
                                        </p:attrNameLst>
                                      </p:cBhvr>
                                    </p:anim>
                                    <p:animScale>
                                      <p:cBhvr>
                                        <p:cTn id="47" dur="200" decel="100000" autoRev="1" fill="hold">
                                          <p:stCondLst>
                                            <p:cond delay="600"/>
                                          </p:stCondLst>
                                        </p:cTn>
                                        <p:tgtEl>
                                          <p:spTgt spid="14"/>
                                        </p:tgtEl>
                                      </p:cBhvr>
                                      <p:from x="100000" y="100000"/>
                                      <p:to x="80000" y="100000"/>
                                    </p:animScale>
                                    <p:anim by="(#ppt_h/3+#ppt_w*0.1)" calcmode="lin" valueType="num">
                                      <p:cBhvr additive="sum">
                                        <p:cTn id="48" dur="200" decel="100000" autoRev="1" fill="hold">
                                          <p:stCondLst>
                                            <p:cond delay="600"/>
                                          </p:stCondLst>
                                        </p:cTn>
                                        <p:tgtEl>
                                          <p:spTgt spid="14"/>
                                        </p:tgtEl>
                                        <p:attrNameLst>
                                          <p:attrName>ppt_x</p:attrName>
                                        </p:attrNameLst>
                                      </p:cBhvr>
                                    </p:anim>
                                  </p:childTnLst>
                                </p:cTn>
                              </p:par>
                            </p:childTnLst>
                          </p:cTn>
                        </p:par>
                        <p:par>
                          <p:cTn id="49" fill="hold">
                            <p:stCondLst>
                              <p:cond delay="12000"/>
                            </p:stCondLst>
                            <p:childTnLst>
                              <p:par>
                                <p:cTn id="50" presetID="12" presetClass="entr" presetSubtype="4" fill="hold" grpId="0" nodeType="after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slide(fromBottom)">
                                      <p:cBhvr>
                                        <p:cTn id="5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P spid="13" grpId="0" animBg="1"/>
      <p:bldP spid="1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4578</TotalTime>
  <Words>2437</Words>
  <Application>Microsoft Office PowerPoint</Application>
  <PresentationFormat>On-screen Show (4:3)</PresentationFormat>
  <Paragraphs>318</Paragraphs>
  <Slides>26</Slides>
  <Notes>12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Pertemuan awal</vt:lpstr>
      <vt:lpstr>SISISTEM PENILAIAN/EVALUASI MATA KULIAH DI STIE PASUNDAN</vt:lpstr>
      <vt:lpstr>BUKU BACAAN</vt:lpstr>
      <vt:lpstr>PENGANTAR MANAJEMEN</vt:lpstr>
      <vt:lpstr>ORGANISASI DAN MANAJEMEN</vt:lpstr>
      <vt:lpstr> DEFINISI ORGANISASI MENURUT GRIFFIN</vt:lpstr>
      <vt:lpstr>PENGERTIAN DAN MANFAAT ORGANISASI</vt:lpstr>
      <vt:lpstr>Slide 8</vt:lpstr>
      <vt:lpstr>EMPAT KARAKTERISTIK ORGANISASI</vt:lpstr>
      <vt:lpstr>MANFAAT ORGANISASI </vt:lpstr>
      <vt:lpstr>PENGERTIAN  MANAJEMEN.</vt:lpstr>
      <vt:lpstr>DEFINISI R. TERRY</vt:lpstr>
      <vt:lpstr>Definisi James F. Stoner.</vt:lpstr>
      <vt:lpstr>C. EFISIENSI DAN EFEKTIVITAS MANAJEMEN.</vt:lpstr>
      <vt:lpstr>Efisiensi  dan efektivitas dalam manajemen.</vt:lpstr>
      <vt:lpstr>Konsep  manajemen mengacu kepada Perencanaan ,Pengorganisasian,  Pengarahan, Pengendalian (P4)</vt:lpstr>
      <vt:lpstr> Manajemen sebagai suatu seni :</vt:lpstr>
      <vt:lpstr>3. Manajemen Sebagai  Profesi</vt:lpstr>
      <vt:lpstr>D. Fungsi dan proses manajemen</vt:lpstr>
      <vt:lpstr>Kegitan dalam fungsi-fungsi Manajemen. (ERNIE. Hal 13)</vt:lpstr>
      <vt:lpstr>E. BIDANG-BIDANG MANAJEMEN</vt:lpstr>
      <vt:lpstr>Sumber Daya Organisasi, Tujuan Organisasi, dan Fungsi-Fungsi Manajemen</vt:lpstr>
      <vt:lpstr>Perytanyaan :</vt:lpstr>
      <vt:lpstr>Slide 24</vt:lpstr>
      <vt:lpstr>Beberapa pandangan mengenai fungsi-fungsi manajemen.</vt:lpstr>
      <vt:lpstr>Slide 26</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manajemen</dc:title>
  <dc:creator>Valued Acer Customer</dc:creator>
  <cp:lastModifiedBy>ACER</cp:lastModifiedBy>
  <cp:revision>319</cp:revision>
  <dcterms:created xsi:type="dcterms:W3CDTF">2009-11-17T03:11:04Z</dcterms:created>
  <dcterms:modified xsi:type="dcterms:W3CDTF">2014-02-12T06:00:01Z</dcterms:modified>
</cp:coreProperties>
</file>