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5"/>
  </p:notesMasterIdLst>
  <p:sldIdLst>
    <p:sldId id="269" r:id="rId2"/>
    <p:sldId id="292" r:id="rId3"/>
    <p:sldId id="271" r:id="rId4"/>
    <p:sldId id="272" r:id="rId5"/>
    <p:sldId id="273" r:id="rId6"/>
    <p:sldId id="274" r:id="rId7"/>
    <p:sldId id="275" r:id="rId8"/>
    <p:sldId id="276" r:id="rId9"/>
    <p:sldId id="277" r:id="rId10"/>
    <p:sldId id="291" r:id="rId11"/>
    <p:sldId id="280" r:id="rId12"/>
    <p:sldId id="279" r:id="rId13"/>
    <p:sldId id="281" r:id="rId14"/>
    <p:sldId id="282" r:id="rId15"/>
    <p:sldId id="283" r:id="rId16"/>
    <p:sldId id="284" r:id="rId17"/>
    <p:sldId id="285" r:id="rId18"/>
    <p:sldId id="286" r:id="rId19"/>
    <p:sldId id="287" r:id="rId20"/>
    <p:sldId id="288" r:id="rId21"/>
    <p:sldId id="310" r:id="rId22"/>
    <p:sldId id="304" r:id="rId23"/>
    <p:sldId id="294" r:id="rId24"/>
    <p:sldId id="298" r:id="rId25"/>
    <p:sldId id="299" r:id="rId26"/>
    <p:sldId id="313" r:id="rId27"/>
    <p:sldId id="314" r:id="rId28"/>
    <p:sldId id="300" r:id="rId29"/>
    <p:sldId id="301" r:id="rId30"/>
    <p:sldId id="302" r:id="rId31"/>
    <p:sldId id="308" r:id="rId32"/>
    <p:sldId id="309" r:id="rId33"/>
    <p:sldId id="31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99FF33"/>
    <a:srgbClr val="FF9900"/>
    <a:srgbClr val="008000"/>
    <a:srgbClr val="FFCC00"/>
    <a:srgbClr val="669900"/>
    <a:srgbClr val="CC3399"/>
    <a:srgbClr val="FF0066"/>
    <a:srgbClr val="0066FF"/>
    <a:srgbClr val="CC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p:scale>
          <a:sx n="40" d="100"/>
          <a:sy n="40" d="100"/>
        </p:scale>
        <p:origin x="-394"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03E8B-DC34-4138-B5A2-31B52E12C9FB}" type="datetimeFigureOut">
              <a:rPr lang="en-US" smtClean="0"/>
              <a:pPr/>
              <a:t>10/23/2013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846C6-8FB7-4D00-9481-ABC9091BE6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1BDE0-15B3-421B-B00F-32383245395A}"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1BDE0-15B3-421B-B00F-32383245395A}" type="datetimeFigureOut">
              <a:rPr lang="en-US" smtClean="0"/>
              <a:pPr/>
              <a:t>10/23/2013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C53A9-3D91-4226-8F49-E0E6F9CBE9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43000"/>
          </a:xfrm>
          <a:solidFill>
            <a:schemeClr val="bg2">
              <a:lumMod val="10000"/>
            </a:schemeClr>
          </a:solidFill>
        </p:spPr>
        <p:txBody>
          <a:bodyPr>
            <a:normAutofit/>
          </a:bodyPr>
          <a:lstStyle/>
          <a:p>
            <a:r>
              <a:rPr lang="en-US" sz="6000" dirty="0" smtClean="0">
                <a:solidFill>
                  <a:srgbClr val="00B050"/>
                </a:solidFill>
              </a:rPr>
              <a:t>P</a:t>
            </a:r>
            <a:r>
              <a:rPr lang="id-ID" sz="6000" dirty="0" smtClean="0">
                <a:solidFill>
                  <a:srgbClr val="00B050"/>
                </a:solidFill>
              </a:rPr>
              <a:t>ERTEMUAN</a:t>
            </a:r>
            <a:r>
              <a:rPr lang="en-US" sz="6000" dirty="0" smtClean="0">
                <a:solidFill>
                  <a:srgbClr val="00B050"/>
                </a:solidFill>
              </a:rPr>
              <a:t>   </a:t>
            </a:r>
            <a:r>
              <a:rPr lang="id-ID" sz="6000" dirty="0" smtClean="0">
                <a:solidFill>
                  <a:srgbClr val="00B050"/>
                </a:solidFill>
              </a:rPr>
              <a:t>4</a:t>
            </a:r>
            <a:r>
              <a:rPr lang="en-US" sz="6000" dirty="0" smtClean="0">
                <a:solidFill>
                  <a:srgbClr val="00B050"/>
                </a:solidFill>
              </a:rPr>
              <a:t>&amp;</a:t>
            </a:r>
            <a:r>
              <a:rPr lang="id-ID" sz="6000" dirty="0" smtClean="0">
                <a:solidFill>
                  <a:srgbClr val="00B050"/>
                </a:solidFill>
              </a:rPr>
              <a:t>5</a:t>
            </a:r>
            <a:endParaRPr lang="en-US" sz="6000" dirty="0">
              <a:solidFill>
                <a:srgbClr val="00B050"/>
              </a:solidFill>
            </a:endParaRPr>
          </a:p>
        </p:txBody>
      </p:sp>
      <p:sp>
        <p:nvSpPr>
          <p:cNvPr id="3" name="Subtitle 2"/>
          <p:cNvSpPr>
            <a:spLocks noGrp="1"/>
          </p:cNvSpPr>
          <p:nvPr>
            <p:ph type="subTitle" idx="1"/>
          </p:nvPr>
        </p:nvSpPr>
        <p:spPr>
          <a:xfrm>
            <a:off x="0" y="914400"/>
            <a:ext cx="9144000" cy="5943600"/>
          </a:xfrm>
          <a:solidFill>
            <a:srgbClr val="FF0000"/>
          </a:solidFill>
        </p:spPr>
        <p:txBody>
          <a:bodyPr>
            <a:noAutofit/>
          </a:bodyPr>
          <a:lstStyle/>
          <a:p>
            <a:pPr algn="l"/>
            <a:r>
              <a:rPr lang="en-US" sz="4800" dirty="0" err="1" smtClean="0">
                <a:solidFill>
                  <a:srgbClr val="FFFF00"/>
                </a:solidFill>
              </a:rPr>
              <a:t>Pemilikan</a:t>
            </a:r>
            <a:r>
              <a:rPr lang="en-US" sz="4800" dirty="0" smtClean="0">
                <a:solidFill>
                  <a:srgbClr val="FFFF00"/>
                </a:solidFill>
              </a:rPr>
              <a:t> </a:t>
            </a:r>
            <a:r>
              <a:rPr lang="en-US" sz="4800" dirty="0" err="1" smtClean="0">
                <a:solidFill>
                  <a:srgbClr val="FFFF00"/>
                </a:solidFill>
              </a:rPr>
              <a:t>perusahaan</a:t>
            </a:r>
            <a:r>
              <a:rPr lang="en-US" sz="4800" dirty="0" smtClean="0">
                <a:solidFill>
                  <a:srgbClr val="FFFF00"/>
                </a:solidFill>
              </a:rPr>
              <a:t>:</a:t>
            </a:r>
          </a:p>
          <a:p>
            <a:pPr algn="l">
              <a:buFont typeface="Wingdings" pitchFamily="2" charset="2"/>
              <a:buChar char="§"/>
            </a:pPr>
            <a:r>
              <a:rPr lang="en-US" sz="4800" dirty="0" err="1" smtClean="0">
                <a:solidFill>
                  <a:srgbClr val="FFFF00"/>
                </a:solidFill>
              </a:rPr>
              <a:t>Bentuk</a:t>
            </a:r>
            <a:r>
              <a:rPr lang="en-US" sz="4800" dirty="0" smtClean="0">
                <a:solidFill>
                  <a:srgbClr val="FFFF00"/>
                </a:solidFill>
              </a:rPr>
              <a:t> </a:t>
            </a:r>
            <a:r>
              <a:rPr lang="en-US" sz="4800" dirty="0" err="1" smtClean="0">
                <a:solidFill>
                  <a:srgbClr val="FFFF00"/>
                </a:solidFill>
              </a:rPr>
              <a:t>kepemilikan</a:t>
            </a:r>
            <a:r>
              <a:rPr lang="en-US" sz="4800" dirty="0" smtClean="0">
                <a:solidFill>
                  <a:srgbClr val="FFFF00"/>
                </a:solidFill>
              </a:rPr>
              <a:t> </a:t>
            </a:r>
            <a:endParaRPr lang="id-ID" sz="4800" dirty="0" smtClean="0">
              <a:solidFill>
                <a:srgbClr val="FFFF00"/>
              </a:solidFill>
            </a:endParaRPr>
          </a:p>
          <a:p>
            <a:pPr algn="l"/>
            <a:r>
              <a:rPr lang="id-ID" sz="4800" dirty="0" smtClean="0">
                <a:solidFill>
                  <a:srgbClr val="FFFF00"/>
                </a:solidFill>
              </a:rPr>
              <a:t>  </a:t>
            </a:r>
            <a:r>
              <a:rPr lang="en-US" sz="4800" dirty="0" err="1" smtClean="0">
                <a:solidFill>
                  <a:srgbClr val="FFFF00"/>
                </a:solidFill>
              </a:rPr>
              <a:t>perusahaan</a:t>
            </a:r>
            <a:r>
              <a:rPr lang="en-US" sz="4800" dirty="0" smtClean="0">
                <a:solidFill>
                  <a:srgbClr val="FFFF00"/>
                </a:solidFill>
              </a:rPr>
              <a:t>.</a:t>
            </a:r>
          </a:p>
          <a:p>
            <a:pPr algn="l">
              <a:buFont typeface="Wingdings" pitchFamily="2" charset="2"/>
              <a:buChar char="§"/>
            </a:pPr>
            <a:r>
              <a:rPr lang="en-US" sz="4800" dirty="0" err="1" smtClean="0">
                <a:solidFill>
                  <a:srgbClr val="FFFF00"/>
                </a:solidFill>
              </a:rPr>
              <a:t>Kerjasam</a:t>
            </a:r>
            <a:r>
              <a:rPr lang="id-ID" sz="4800" dirty="0" smtClean="0">
                <a:solidFill>
                  <a:srgbClr val="FFFF00"/>
                </a:solidFill>
              </a:rPr>
              <a:t>a</a:t>
            </a:r>
            <a:r>
              <a:rPr lang="en-US" sz="4800" dirty="0" smtClean="0">
                <a:solidFill>
                  <a:srgbClr val="FFFF00"/>
                </a:solidFill>
              </a:rPr>
              <a:t>, </a:t>
            </a:r>
            <a:endParaRPr lang="id-ID" sz="4800" dirty="0" smtClean="0">
              <a:solidFill>
                <a:srgbClr val="FFFF00"/>
              </a:solidFill>
            </a:endParaRPr>
          </a:p>
          <a:p>
            <a:pPr algn="l"/>
            <a:r>
              <a:rPr lang="id-ID" sz="4800" dirty="0" smtClean="0">
                <a:solidFill>
                  <a:srgbClr val="FFFF00"/>
                </a:solidFill>
              </a:rPr>
              <a:t>  </a:t>
            </a:r>
            <a:r>
              <a:rPr lang="en-US" sz="4800" dirty="0" err="1" smtClean="0">
                <a:solidFill>
                  <a:srgbClr val="FFFF00"/>
                </a:solidFill>
              </a:rPr>
              <a:t>penggabungan</a:t>
            </a:r>
            <a:r>
              <a:rPr lang="en-US" sz="4800" dirty="0" smtClean="0">
                <a:solidFill>
                  <a:srgbClr val="FFFF00"/>
                </a:solidFill>
              </a:rPr>
              <a:t> </a:t>
            </a:r>
            <a:r>
              <a:rPr lang="en-US" sz="4800" dirty="0" err="1" smtClean="0">
                <a:solidFill>
                  <a:srgbClr val="FFFF00"/>
                </a:solidFill>
              </a:rPr>
              <a:t>dan</a:t>
            </a:r>
            <a:endParaRPr lang="en-US" sz="4800" dirty="0" smtClean="0">
              <a:solidFill>
                <a:srgbClr val="FFFF00"/>
              </a:solidFill>
            </a:endParaRPr>
          </a:p>
          <a:p>
            <a:pPr algn="l"/>
            <a:r>
              <a:rPr lang="en-US" sz="4800" dirty="0" smtClean="0">
                <a:solidFill>
                  <a:srgbClr val="FFFF00"/>
                </a:solidFill>
              </a:rPr>
              <a:t>  </a:t>
            </a:r>
            <a:r>
              <a:rPr lang="en-US" sz="4800" dirty="0" err="1" smtClean="0">
                <a:solidFill>
                  <a:srgbClr val="FFFF00"/>
                </a:solidFill>
              </a:rPr>
              <a:t>ekpansi</a:t>
            </a:r>
            <a:endParaRPr lang="en-US" sz="4800" dirty="0" smtClean="0">
              <a:solidFill>
                <a:srgbClr val="FFFF00"/>
              </a:solidFill>
            </a:endParaRPr>
          </a:p>
          <a:p>
            <a:pPr algn="l">
              <a:buFont typeface="Wingdings" pitchFamily="2" charset="2"/>
              <a:buChar char="§"/>
            </a:pPr>
            <a:endParaRPr lang="en-US" sz="4800" dirty="0" smtClean="0">
              <a:solidFill>
                <a:srgbClr val="FFC000"/>
              </a:solidFill>
            </a:endParaRPr>
          </a:p>
          <a:p>
            <a:endParaRPr lang="en-US" sz="4800" dirty="0"/>
          </a:p>
        </p:txBody>
      </p:sp>
      <p:pic>
        <p:nvPicPr>
          <p:cNvPr id="1026" name="Picture 2" descr="E:\komunikasi 11.jpg"/>
          <p:cNvPicPr>
            <a:picLocks noChangeAspect="1" noChangeArrowheads="1"/>
          </p:cNvPicPr>
          <p:nvPr/>
        </p:nvPicPr>
        <p:blipFill>
          <a:blip r:embed="rId4" cstate="print"/>
          <a:srcRect/>
          <a:stretch>
            <a:fillRect/>
          </a:stretch>
        </p:blipFill>
        <p:spPr bwMode="auto">
          <a:xfrm>
            <a:off x="5486400" y="914400"/>
            <a:ext cx="3657600" cy="5715000"/>
          </a:xfrm>
          <a:prstGeom prst="rect">
            <a:avLst/>
          </a:prstGeom>
          <a:noFill/>
        </p:spPr>
      </p:pic>
    </p:spTree>
  </p:cSld>
  <p:clrMapOvr>
    <a:masterClrMapping/>
  </p:clrMapOvr>
  <p:transition spd="slow">
    <p:wheel spokes="8"/>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par>
                          <p:cTn id="11" fill="hold">
                            <p:stCondLst>
                              <p:cond delay="3100"/>
                            </p:stCondLst>
                            <p:childTnLst>
                              <p:par>
                                <p:cTn id="12" presetID="49" presetClass="entr" presetSubtype="0" decel="100000"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2000" fill="hold"/>
                                        <p:tgtEl>
                                          <p:spTgt spid="3">
                                            <p:bg/>
                                          </p:spTgt>
                                        </p:tgtEl>
                                        <p:attrNameLst>
                                          <p:attrName>ppt_w</p:attrName>
                                        </p:attrNameLst>
                                      </p:cBhvr>
                                      <p:tavLst>
                                        <p:tav tm="0">
                                          <p:val>
                                            <p:fltVal val="0"/>
                                          </p:val>
                                        </p:tav>
                                        <p:tav tm="100000">
                                          <p:val>
                                            <p:strVal val="#ppt_w"/>
                                          </p:val>
                                        </p:tav>
                                      </p:tavLst>
                                    </p:anim>
                                    <p:anim calcmode="lin" valueType="num">
                                      <p:cBhvr>
                                        <p:cTn id="15" dur="2000" fill="hold"/>
                                        <p:tgtEl>
                                          <p:spTgt spid="3">
                                            <p:bg/>
                                          </p:spTgt>
                                        </p:tgtEl>
                                        <p:attrNameLst>
                                          <p:attrName>ppt_h</p:attrName>
                                        </p:attrNameLst>
                                      </p:cBhvr>
                                      <p:tavLst>
                                        <p:tav tm="0">
                                          <p:val>
                                            <p:fltVal val="0"/>
                                          </p:val>
                                        </p:tav>
                                        <p:tav tm="100000">
                                          <p:val>
                                            <p:strVal val="#ppt_h"/>
                                          </p:val>
                                        </p:tav>
                                      </p:tavLst>
                                    </p:anim>
                                    <p:anim calcmode="lin" valueType="num">
                                      <p:cBhvr>
                                        <p:cTn id="16" dur="2000" fill="hold"/>
                                        <p:tgtEl>
                                          <p:spTgt spid="3">
                                            <p:bg/>
                                          </p:spTgt>
                                        </p:tgtEl>
                                        <p:attrNameLst>
                                          <p:attrName>style.rotation</p:attrName>
                                        </p:attrNameLst>
                                      </p:cBhvr>
                                      <p:tavLst>
                                        <p:tav tm="0">
                                          <p:val>
                                            <p:fltVal val="360"/>
                                          </p:val>
                                        </p:tav>
                                        <p:tav tm="100000">
                                          <p:val>
                                            <p:fltVal val="0"/>
                                          </p:val>
                                        </p:tav>
                                      </p:tavLst>
                                    </p:anim>
                                    <p:animEffect transition="in" filter="fade">
                                      <p:cBhvr>
                                        <p:cTn id="17" dur="2000"/>
                                        <p:tgtEl>
                                          <p:spTgt spid="3">
                                            <p:bg/>
                                          </p:spTgt>
                                        </p:tgtEl>
                                      </p:cBhvr>
                                    </p:animEffect>
                                  </p:childTnLst>
                                </p:cTn>
                              </p:par>
                            </p:childTnLst>
                          </p:cTn>
                        </p:par>
                        <p:par>
                          <p:cTn id="18" fill="hold">
                            <p:stCondLst>
                              <p:cond delay="5100"/>
                            </p:stCondLst>
                            <p:childTnLst>
                              <p:par>
                                <p:cTn id="19" presetID="49" presetClass="entr" presetSubtype="0" decel="100000"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24" dur="2000"/>
                                        <p:tgtEl>
                                          <p:spTgt spid="3">
                                            <p:txEl>
                                              <p:pRg st="0" end="0"/>
                                            </p:txEl>
                                          </p:spTgt>
                                        </p:tgtEl>
                                      </p:cBhvr>
                                    </p:animEffect>
                                  </p:childTnLst>
                                </p:cTn>
                              </p:par>
                            </p:childTnLst>
                          </p:cTn>
                        </p:par>
                        <p:par>
                          <p:cTn id="25" fill="hold">
                            <p:stCondLst>
                              <p:cond delay="7100"/>
                            </p:stCondLst>
                            <p:childTnLst>
                              <p:par>
                                <p:cTn id="26" presetID="49" presetClass="entr" presetSubtype="0" decel="100000" fill="hold" grpId="0"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31" dur="2000"/>
                                        <p:tgtEl>
                                          <p:spTgt spid="3">
                                            <p:txEl>
                                              <p:pRg st="1" end="1"/>
                                            </p:txEl>
                                          </p:spTgt>
                                        </p:tgtEl>
                                      </p:cBhvr>
                                    </p:animEffect>
                                  </p:childTnLst>
                                </p:cTn>
                              </p:par>
                            </p:childTnLst>
                          </p:cTn>
                        </p:par>
                        <p:par>
                          <p:cTn id="32" fill="hold">
                            <p:stCondLst>
                              <p:cond delay="9100"/>
                            </p:stCondLst>
                            <p:childTnLst>
                              <p:par>
                                <p:cTn id="33" presetID="49" presetClass="entr" presetSubtype="0" decel="100000" fill="hold" grpId="0" nodeType="after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8" dur="2000"/>
                                        <p:tgtEl>
                                          <p:spTgt spid="3">
                                            <p:txEl>
                                              <p:pRg st="2" end="2"/>
                                            </p:txEl>
                                          </p:spTgt>
                                        </p:tgtEl>
                                      </p:cBhvr>
                                    </p:animEffect>
                                  </p:childTnLst>
                                </p:cTn>
                              </p:par>
                            </p:childTnLst>
                          </p:cTn>
                        </p:par>
                        <p:par>
                          <p:cTn id="39" fill="hold">
                            <p:stCondLst>
                              <p:cond delay="11100"/>
                            </p:stCondLst>
                            <p:childTnLst>
                              <p:par>
                                <p:cTn id="40" presetID="49" presetClass="entr" presetSubtype="0" decel="100000"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5" dur="2000"/>
                                        <p:tgtEl>
                                          <p:spTgt spid="3">
                                            <p:txEl>
                                              <p:pRg st="3" end="3"/>
                                            </p:txEl>
                                          </p:spTgt>
                                        </p:tgtEl>
                                      </p:cBhvr>
                                    </p:animEffect>
                                  </p:childTnLst>
                                </p:cTn>
                              </p:par>
                            </p:childTnLst>
                          </p:cTn>
                        </p:par>
                        <p:par>
                          <p:cTn id="46" fill="hold">
                            <p:stCondLst>
                              <p:cond delay="13100"/>
                            </p:stCondLst>
                            <p:childTnLst>
                              <p:par>
                                <p:cTn id="47" presetID="49" presetClass="entr" presetSubtype="0" decel="100000" fill="hold" grpId="0" nodeType="after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1" dur="20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52" dur="2000"/>
                                        <p:tgtEl>
                                          <p:spTgt spid="3">
                                            <p:txEl>
                                              <p:pRg st="4" end="4"/>
                                            </p:txEl>
                                          </p:spTgt>
                                        </p:tgtEl>
                                      </p:cBhvr>
                                    </p:animEffect>
                                  </p:childTnLst>
                                </p:cTn>
                              </p:par>
                            </p:childTnLst>
                          </p:cTn>
                        </p:par>
                        <p:par>
                          <p:cTn id="53" fill="hold">
                            <p:stCondLst>
                              <p:cond delay="15100"/>
                            </p:stCondLst>
                            <p:childTnLst>
                              <p:par>
                                <p:cTn id="54" presetID="49" presetClass="entr" presetSubtype="0" decel="100000" fill="hold" grpId="0" nodeType="after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 calcmode="lin" valueType="num">
                                      <p:cBhvr>
                                        <p:cTn id="56"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7"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8" dur="20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5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rmAutofit fontScale="90000"/>
          </a:bodyPr>
          <a:lstStyle/>
          <a:p>
            <a:r>
              <a:rPr lang="en-US" sz="2400" dirty="0" smtClean="0"/>
              <a:t>CONTOH ORGANISASI FORMAL</a:t>
            </a:r>
            <a:endParaRPr lang="en-US" sz="2400" dirty="0"/>
          </a:p>
        </p:txBody>
      </p:sp>
      <p:sp>
        <p:nvSpPr>
          <p:cNvPr id="3" name="Content Placeholder 2"/>
          <p:cNvSpPr>
            <a:spLocks noGrp="1"/>
          </p:cNvSpPr>
          <p:nvPr>
            <p:ph idx="1"/>
          </p:nvPr>
        </p:nvSpPr>
        <p:spPr>
          <a:xfrm>
            <a:off x="0" y="304800"/>
            <a:ext cx="9144000" cy="6553200"/>
          </a:xfrm>
          <a:solidFill>
            <a:schemeClr val="accent1">
              <a:lumMod val="20000"/>
              <a:lumOff val="80000"/>
            </a:schemeClr>
          </a:solidFill>
        </p:spPr>
        <p:txBody>
          <a:bodyPr>
            <a:normAutofit/>
          </a:bodyPr>
          <a:lstStyle/>
          <a:p>
            <a:pPr>
              <a:buNone/>
            </a:pPr>
            <a:r>
              <a:rPr lang="en-US" sz="1400" dirty="0" err="1" smtClean="0"/>
              <a:t>Gambar</a:t>
            </a:r>
            <a:r>
              <a:rPr lang="en-US" sz="1400" dirty="0" smtClean="0"/>
              <a:t> :</a:t>
            </a:r>
            <a:endParaRPr lang="en-US" sz="1400" dirty="0"/>
          </a:p>
        </p:txBody>
      </p:sp>
      <p:sp>
        <p:nvSpPr>
          <p:cNvPr id="4" name="Rectangle 3"/>
          <p:cNvSpPr/>
          <p:nvPr/>
        </p:nvSpPr>
        <p:spPr>
          <a:xfrm>
            <a:off x="3657600" y="381000"/>
            <a:ext cx="2057400" cy="381000"/>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Dewan</a:t>
            </a:r>
            <a:r>
              <a:rPr lang="en-US" sz="2000" dirty="0" smtClean="0"/>
              <a:t> </a:t>
            </a:r>
            <a:r>
              <a:rPr lang="en-US" sz="2000" dirty="0" err="1" smtClean="0"/>
              <a:t>direktur</a:t>
            </a:r>
            <a:endParaRPr lang="en-US" sz="2000" dirty="0"/>
          </a:p>
        </p:txBody>
      </p:sp>
      <p:sp>
        <p:nvSpPr>
          <p:cNvPr id="5" name="Rectangle 4"/>
          <p:cNvSpPr/>
          <p:nvPr/>
        </p:nvSpPr>
        <p:spPr>
          <a:xfrm>
            <a:off x="3657600" y="990600"/>
            <a:ext cx="2057400" cy="381000"/>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Direktur</a:t>
            </a:r>
            <a:endParaRPr lang="en-US" sz="2000" dirty="0"/>
          </a:p>
        </p:txBody>
      </p:sp>
      <p:sp>
        <p:nvSpPr>
          <p:cNvPr id="9" name="Rectangle 8"/>
          <p:cNvSpPr/>
          <p:nvPr/>
        </p:nvSpPr>
        <p:spPr>
          <a:xfrm>
            <a:off x="457200" y="1676400"/>
            <a:ext cx="1447800" cy="609600"/>
          </a:xfrm>
          <a:prstGeom prst="rect">
            <a:avLst/>
          </a:prstGeom>
          <a:solidFill>
            <a:schemeClr val="accent6">
              <a:lumMod val="7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Wadir</a:t>
            </a:r>
            <a:r>
              <a:rPr lang="en-US" sz="2000" dirty="0" smtClean="0"/>
              <a:t> </a:t>
            </a:r>
          </a:p>
          <a:p>
            <a:pPr algn="ctr"/>
            <a:r>
              <a:rPr lang="en-US" sz="2000" dirty="0" err="1" smtClean="0"/>
              <a:t>Personalia</a:t>
            </a:r>
            <a:endParaRPr lang="en-US" sz="2000" dirty="0"/>
          </a:p>
        </p:txBody>
      </p:sp>
      <p:sp>
        <p:nvSpPr>
          <p:cNvPr id="11" name="Rectangle 10"/>
          <p:cNvSpPr/>
          <p:nvPr/>
        </p:nvSpPr>
        <p:spPr>
          <a:xfrm>
            <a:off x="7391400" y="1676400"/>
            <a:ext cx="1447800" cy="609600"/>
          </a:xfrm>
          <a:prstGeom prst="rect">
            <a:avLst/>
          </a:prstGeom>
          <a:solidFill>
            <a:schemeClr val="bg1">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chemeClr val="bg1"/>
                </a:solidFill>
              </a:rPr>
              <a:t>Kontrorel</a:t>
            </a:r>
            <a:endParaRPr lang="en-US" sz="2000" b="1" dirty="0" smtClean="0">
              <a:solidFill>
                <a:schemeClr val="bg1"/>
              </a:solidFill>
            </a:endParaRPr>
          </a:p>
        </p:txBody>
      </p:sp>
      <p:sp>
        <p:nvSpPr>
          <p:cNvPr id="12" name="Rectangle 11"/>
          <p:cNvSpPr/>
          <p:nvPr/>
        </p:nvSpPr>
        <p:spPr>
          <a:xfrm>
            <a:off x="5562600" y="1676400"/>
            <a:ext cx="1600200" cy="609600"/>
          </a:xfrm>
          <a:prstGeom prst="rect">
            <a:avLst/>
          </a:prstGeom>
          <a:solidFill>
            <a:schemeClr val="tx2">
              <a:lumMod val="7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dirty="0" smtClean="0"/>
          </a:p>
          <a:p>
            <a:pPr algn="ctr"/>
            <a:endParaRPr lang="en-US" sz="2000" dirty="0" smtClean="0"/>
          </a:p>
          <a:p>
            <a:pPr algn="ctr"/>
            <a:r>
              <a:rPr lang="en-US" sz="2000" b="1" dirty="0" err="1" smtClean="0">
                <a:solidFill>
                  <a:schemeClr val="bg1"/>
                </a:solidFill>
              </a:rPr>
              <a:t>Wadir</a:t>
            </a:r>
            <a:endParaRPr lang="en-US" sz="2000" b="1" dirty="0" smtClean="0">
              <a:solidFill>
                <a:schemeClr val="bg1"/>
              </a:solidFill>
            </a:endParaRPr>
          </a:p>
          <a:p>
            <a:pPr algn="ctr"/>
            <a:r>
              <a:rPr lang="en-US" sz="2000" b="1" dirty="0" err="1" smtClean="0">
                <a:solidFill>
                  <a:schemeClr val="bg1"/>
                </a:solidFill>
              </a:rPr>
              <a:t>Keuangan</a:t>
            </a:r>
            <a:endParaRPr lang="en-US" sz="2000" b="1" dirty="0" smtClean="0">
              <a:solidFill>
                <a:schemeClr val="bg1"/>
              </a:solidFill>
            </a:endParaRPr>
          </a:p>
          <a:p>
            <a:pPr algn="ctr"/>
            <a:r>
              <a:rPr lang="en-US" sz="2000" dirty="0" smtClean="0"/>
              <a:t> </a:t>
            </a:r>
          </a:p>
          <a:p>
            <a:pPr algn="ctr"/>
            <a:endParaRPr lang="en-US" sz="2000" dirty="0"/>
          </a:p>
        </p:txBody>
      </p:sp>
      <p:sp>
        <p:nvSpPr>
          <p:cNvPr id="13" name="Rectangle 12"/>
          <p:cNvSpPr/>
          <p:nvPr/>
        </p:nvSpPr>
        <p:spPr>
          <a:xfrm>
            <a:off x="2209800" y="1676400"/>
            <a:ext cx="1447800" cy="609600"/>
          </a:xfrm>
          <a:prstGeom prst="rect">
            <a:avLst/>
          </a:prstGeom>
          <a:solidFill>
            <a:schemeClr val="accent2">
              <a:lumMod val="7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rgbClr val="FFFF00"/>
                </a:solidFill>
              </a:rPr>
              <a:t>Wadir</a:t>
            </a:r>
            <a:r>
              <a:rPr lang="en-US" sz="2000" b="1" dirty="0" smtClean="0">
                <a:solidFill>
                  <a:srgbClr val="FFFF00"/>
                </a:solidFill>
              </a:rPr>
              <a:t> </a:t>
            </a:r>
          </a:p>
          <a:p>
            <a:pPr algn="ctr"/>
            <a:r>
              <a:rPr lang="en-US" sz="2000" b="1" dirty="0" err="1" smtClean="0">
                <a:solidFill>
                  <a:srgbClr val="FFFF00"/>
                </a:solidFill>
              </a:rPr>
              <a:t>Produksi</a:t>
            </a:r>
            <a:endParaRPr lang="en-US" sz="2000" b="1" dirty="0">
              <a:solidFill>
                <a:srgbClr val="FFFF00"/>
              </a:solidFill>
            </a:endParaRPr>
          </a:p>
        </p:txBody>
      </p:sp>
      <p:sp>
        <p:nvSpPr>
          <p:cNvPr id="14" name="Rectangle 13"/>
          <p:cNvSpPr/>
          <p:nvPr/>
        </p:nvSpPr>
        <p:spPr>
          <a:xfrm>
            <a:off x="3810000" y="1676400"/>
            <a:ext cx="1600200" cy="609600"/>
          </a:xfrm>
          <a:prstGeom prst="rect">
            <a:avLst/>
          </a:prstGeom>
          <a:solidFill>
            <a:schemeClr val="accent3">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chemeClr val="bg1"/>
                </a:solidFill>
              </a:rPr>
              <a:t>Wadir</a:t>
            </a:r>
            <a:endParaRPr lang="en-US" sz="2000" b="1" dirty="0" smtClean="0">
              <a:solidFill>
                <a:schemeClr val="bg1"/>
              </a:solidFill>
            </a:endParaRPr>
          </a:p>
          <a:p>
            <a:pPr algn="ctr"/>
            <a:r>
              <a:rPr lang="en-US" sz="2000" b="1" dirty="0" err="1" smtClean="0">
                <a:solidFill>
                  <a:schemeClr val="bg1"/>
                </a:solidFill>
              </a:rPr>
              <a:t>Pemasaran</a:t>
            </a:r>
            <a:r>
              <a:rPr lang="en-US" sz="2000" b="1" dirty="0" smtClean="0">
                <a:solidFill>
                  <a:schemeClr val="bg1"/>
                </a:solidFill>
              </a:rPr>
              <a:t> </a:t>
            </a:r>
          </a:p>
        </p:txBody>
      </p:sp>
      <p:sp>
        <p:nvSpPr>
          <p:cNvPr id="15" name="Rectangle 14"/>
          <p:cNvSpPr/>
          <p:nvPr/>
        </p:nvSpPr>
        <p:spPr>
          <a:xfrm>
            <a:off x="2209800" y="2514600"/>
            <a:ext cx="1295400" cy="914400"/>
          </a:xfrm>
          <a:prstGeom prst="rect">
            <a:avLst/>
          </a:prstGeom>
          <a:solidFill>
            <a:schemeClr val="accent2">
              <a:lumMod val="7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rgbClr val="FFFF00"/>
                </a:solidFill>
              </a:rPr>
              <a:t>Manajer</a:t>
            </a:r>
            <a:r>
              <a:rPr lang="en-US" sz="2000" b="1" dirty="0" smtClean="0">
                <a:solidFill>
                  <a:srgbClr val="FFFF00"/>
                </a:solidFill>
              </a:rPr>
              <a:t> </a:t>
            </a:r>
            <a:r>
              <a:rPr lang="en-US" sz="2000" b="1" dirty="0" err="1" smtClean="0">
                <a:solidFill>
                  <a:srgbClr val="FFFF00"/>
                </a:solidFill>
              </a:rPr>
              <a:t>Produksi</a:t>
            </a:r>
            <a:endParaRPr lang="en-US" sz="2000" b="1" dirty="0">
              <a:solidFill>
                <a:srgbClr val="FFFF00"/>
              </a:solidFill>
            </a:endParaRPr>
          </a:p>
        </p:txBody>
      </p:sp>
      <p:sp>
        <p:nvSpPr>
          <p:cNvPr id="16" name="Rectangle 15"/>
          <p:cNvSpPr/>
          <p:nvPr/>
        </p:nvSpPr>
        <p:spPr>
          <a:xfrm>
            <a:off x="3657600" y="2590800"/>
            <a:ext cx="1447800" cy="838200"/>
          </a:xfrm>
          <a:prstGeom prst="rect">
            <a:avLst/>
          </a:prstGeom>
          <a:solidFill>
            <a:schemeClr val="accent3">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chemeClr val="bg1"/>
                </a:solidFill>
              </a:rPr>
              <a:t>Manajer</a:t>
            </a:r>
            <a:r>
              <a:rPr lang="en-US" sz="2000" b="1" dirty="0" smtClean="0">
                <a:solidFill>
                  <a:schemeClr val="bg1"/>
                </a:solidFill>
              </a:rPr>
              <a:t> </a:t>
            </a:r>
            <a:r>
              <a:rPr lang="en-US" sz="2000" b="1" dirty="0" err="1" smtClean="0">
                <a:solidFill>
                  <a:schemeClr val="bg1"/>
                </a:solidFill>
              </a:rPr>
              <a:t>Periklanan</a:t>
            </a:r>
            <a:endParaRPr lang="en-US" sz="2000" b="1" dirty="0">
              <a:solidFill>
                <a:schemeClr val="bg1"/>
              </a:solidFill>
            </a:endParaRPr>
          </a:p>
        </p:txBody>
      </p:sp>
      <p:sp>
        <p:nvSpPr>
          <p:cNvPr id="17" name="Rectangle 16"/>
          <p:cNvSpPr/>
          <p:nvPr/>
        </p:nvSpPr>
        <p:spPr>
          <a:xfrm>
            <a:off x="5562600" y="2590800"/>
            <a:ext cx="1295400" cy="838200"/>
          </a:xfrm>
          <a:prstGeom prst="rect">
            <a:avLst/>
          </a:prstGeom>
          <a:solidFill>
            <a:schemeClr val="tx2">
              <a:lumMod val="7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err="1" smtClean="0">
                <a:solidFill>
                  <a:schemeClr val="bg1"/>
                </a:solidFill>
              </a:rPr>
              <a:t>Manajer</a:t>
            </a:r>
            <a:r>
              <a:rPr lang="en-US" sz="1600" b="1" dirty="0" smtClean="0">
                <a:solidFill>
                  <a:schemeClr val="bg1"/>
                </a:solidFill>
              </a:rPr>
              <a:t> </a:t>
            </a:r>
            <a:r>
              <a:rPr lang="en-US" sz="1600" b="1" dirty="0" err="1" smtClean="0">
                <a:solidFill>
                  <a:schemeClr val="bg1"/>
                </a:solidFill>
              </a:rPr>
              <a:t>Pengendalian</a:t>
            </a:r>
            <a:r>
              <a:rPr lang="en-US" sz="1600" b="1" dirty="0" smtClean="0">
                <a:solidFill>
                  <a:schemeClr val="bg1"/>
                </a:solidFill>
              </a:rPr>
              <a:t> </a:t>
            </a:r>
            <a:r>
              <a:rPr lang="en-US" sz="1600" b="1" dirty="0" err="1" smtClean="0">
                <a:solidFill>
                  <a:schemeClr val="bg1"/>
                </a:solidFill>
              </a:rPr>
              <a:t>Persediaa</a:t>
            </a:r>
            <a:r>
              <a:rPr lang="id-ID" sz="1600" b="1" dirty="0" smtClean="0">
                <a:solidFill>
                  <a:schemeClr val="bg1"/>
                </a:solidFill>
              </a:rPr>
              <a:t>n</a:t>
            </a:r>
            <a:endParaRPr lang="en-US" sz="2000" b="1" dirty="0">
              <a:solidFill>
                <a:schemeClr val="bg1"/>
              </a:solidFill>
            </a:endParaRPr>
          </a:p>
        </p:txBody>
      </p:sp>
      <p:sp>
        <p:nvSpPr>
          <p:cNvPr id="18" name="Rectangle 17"/>
          <p:cNvSpPr/>
          <p:nvPr/>
        </p:nvSpPr>
        <p:spPr>
          <a:xfrm>
            <a:off x="7315200" y="2590800"/>
            <a:ext cx="1219200" cy="838200"/>
          </a:xfrm>
          <a:prstGeom prst="rect">
            <a:avLst/>
          </a:prstGeom>
          <a:solidFill>
            <a:schemeClr val="bg1">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chemeClr val="bg1"/>
                </a:solidFill>
              </a:rPr>
              <a:t>Manajer</a:t>
            </a:r>
            <a:r>
              <a:rPr lang="en-US" sz="2000" b="1" dirty="0" smtClean="0">
                <a:solidFill>
                  <a:schemeClr val="bg1"/>
                </a:solidFill>
              </a:rPr>
              <a:t> </a:t>
            </a:r>
            <a:r>
              <a:rPr lang="en-US" sz="2000" b="1" dirty="0" err="1" smtClean="0">
                <a:solidFill>
                  <a:schemeClr val="bg1"/>
                </a:solidFill>
              </a:rPr>
              <a:t>akuntansi</a:t>
            </a:r>
            <a:endParaRPr lang="en-US" sz="2000" b="1" dirty="0">
              <a:solidFill>
                <a:schemeClr val="bg1"/>
              </a:solidFill>
            </a:endParaRPr>
          </a:p>
        </p:txBody>
      </p:sp>
      <p:sp>
        <p:nvSpPr>
          <p:cNvPr id="19" name="Rectangle 18"/>
          <p:cNvSpPr/>
          <p:nvPr/>
        </p:nvSpPr>
        <p:spPr>
          <a:xfrm>
            <a:off x="7315200" y="3733800"/>
            <a:ext cx="1219200" cy="838200"/>
          </a:xfrm>
          <a:prstGeom prst="rect">
            <a:avLst/>
          </a:prstGeom>
          <a:solidFill>
            <a:schemeClr val="bg1">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chemeClr val="bg1"/>
                </a:solidFill>
              </a:rPr>
              <a:t>Manajer</a:t>
            </a:r>
            <a:r>
              <a:rPr lang="en-US" sz="2000" b="1" dirty="0" smtClean="0">
                <a:solidFill>
                  <a:schemeClr val="bg1"/>
                </a:solidFill>
              </a:rPr>
              <a:t> </a:t>
            </a:r>
            <a:r>
              <a:rPr lang="en-US" sz="2000" b="1" dirty="0" err="1" smtClean="0">
                <a:solidFill>
                  <a:schemeClr val="bg1"/>
                </a:solidFill>
              </a:rPr>
              <a:t>pengolahan</a:t>
            </a:r>
            <a:r>
              <a:rPr lang="en-US" sz="2000" b="1" dirty="0" smtClean="0">
                <a:solidFill>
                  <a:schemeClr val="bg1"/>
                </a:solidFill>
              </a:rPr>
              <a:t> data</a:t>
            </a:r>
            <a:endParaRPr lang="en-US" sz="2000" b="1" dirty="0">
              <a:solidFill>
                <a:schemeClr val="bg1"/>
              </a:solidFill>
            </a:endParaRPr>
          </a:p>
        </p:txBody>
      </p:sp>
      <p:sp>
        <p:nvSpPr>
          <p:cNvPr id="20" name="Rectangle 19"/>
          <p:cNvSpPr/>
          <p:nvPr/>
        </p:nvSpPr>
        <p:spPr>
          <a:xfrm>
            <a:off x="5562600" y="3581400"/>
            <a:ext cx="1295400" cy="838200"/>
          </a:xfrm>
          <a:prstGeom prst="rect">
            <a:avLst/>
          </a:prstGeom>
          <a:solidFill>
            <a:schemeClr val="tx2">
              <a:lumMod val="7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smtClean="0">
                <a:solidFill>
                  <a:schemeClr val="bg1"/>
                </a:solidFill>
              </a:rPr>
              <a:t>Manajer</a:t>
            </a:r>
            <a:r>
              <a:rPr lang="en-US" b="1" dirty="0" smtClean="0">
                <a:solidFill>
                  <a:schemeClr val="bg1"/>
                </a:solidFill>
              </a:rPr>
              <a:t> </a:t>
            </a:r>
            <a:r>
              <a:rPr lang="en-US" b="1" dirty="0" err="1" smtClean="0">
                <a:solidFill>
                  <a:schemeClr val="bg1"/>
                </a:solidFill>
              </a:rPr>
              <a:t>Pembelian</a:t>
            </a:r>
            <a:endParaRPr lang="en-US" b="1" dirty="0">
              <a:solidFill>
                <a:schemeClr val="bg1"/>
              </a:solidFill>
            </a:endParaRPr>
          </a:p>
        </p:txBody>
      </p:sp>
      <p:sp>
        <p:nvSpPr>
          <p:cNvPr id="21" name="Rectangle 20"/>
          <p:cNvSpPr/>
          <p:nvPr/>
        </p:nvSpPr>
        <p:spPr>
          <a:xfrm>
            <a:off x="3657600" y="3581400"/>
            <a:ext cx="1447800" cy="838200"/>
          </a:xfrm>
          <a:prstGeom prst="rect">
            <a:avLst/>
          </a:prstGeom>
          <a:solidFill>
            <a:schemeClr val="accent3">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chemeClr val="bg1"/>
                </a:solidFill>
              </a:rPr>
              <a:t>Manajer</a:t>
            </a:r>
            <a:r>
              <a:rPr lang="en-US" sz="2000" b="1" dirty="0" smtClean="0">
                <a:solidFill>
                  <a:schemeClr val="bg1"/>
                </a:solidFill>
              </a:rPr>
              <a:t> Div -</a:t>
            </a:r>
            <a:r>
              <a:rPr lang="en-US" sz="2000" b="1" dirty="0" err="1" smtClean="0">
                <a:solidFill>
                  <a:schemeClr val="bg1"/>
                </a:solidFill>
              </a:rPr>
              <a:t>pisik</a:t>
            </a:r>
            <a:endParaRPr lang="en-US" sz="2000" b="1" dirty="0">
              <a:solidFill>
                <a:schemeClr val="bg1"/>
              </a:solidFill>
            </a:endParaRPr>
          </a:p>
        </p:txBody>
      </p:sp>
      <p:sp>
        <p:nvSpPr>
          <p:cNvPr id="22" name="Rectangle 21"/>
          <p:cNvSpPr/>
          <p:nvPr/>
        </p:nvSpPr>
        <p:spPr>
          <a:xfrm>
            <a:off x="3657600" y="4572000"/>
            <a:ext cx="1447800" cy="838200"/>
          </a:xfrm>
          <a:prstGeom prst="rect">
            <a:avLst/>
          </a:prstGeom>
          <a:solidFill>
            <a:schemeClr val="accent3">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chemeClr val="bg1"/>
                </a:solidFill>
              </a:rPr>
              <a:t>Manajer</a:t>
            </a:r>
            <a:r>
              <a:rPr lang="en-US" sz="2000" b="1" dirty="0" smtClean="0">
                <a:solidFill>
                  <a:schemeClr val="bg1"/>
                </a:solidFill>
              </a:rPr>
              <a:t> </a:t>
            </a:r>
            <a:r>
              <a:rPr lang="en-US" sz="2000" b="1" dirty="0" err="1" smtClean="0">
                <a:solidFill>
                  <a:schemeClr val="bg1"/>
                </a:solidFill>
              </a:rPr>
              <a:t>akuntansi</a:t>
            </a:r>
            <a:endParaRPr lang="en-US" sz="2000" b="1" dirty="0">
              <a:solidFill>
                <a:schemeClr val="bg1"/>
              </a:solidFill>
            </a:endParaRPr>
          </a:p>
        </p:txBody>
      </p:sp>
      <p:sp>
        <p:nvSpPr>
          <p:cNvPr id="23" name="Rectangle 22"/>
          <p:cNvSpPr/>
          <p:nvPr/>
        </p:nvSpPr>
        <p:spPr>
          <a:xfrm>
            <a:off x="5562600" y="4572000"/>
            <a:ext cx="1295400" cy="838200"/>
          </a:xfrm>
          <a:prstGeom prst="rect">
            <a:avLst/>
          </a:prstGeom>
          <a:solidFill>
            <a:schemeClr val="tx2">
              <a:lumMod val="75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chemeClr val="bg1"/>
                </a:solidFill>
              </a:rPr>
              <a:t>Manajer</a:t>
            </a:r>
            <a:r>
              <a:rPr lang="en-US" sz="2000" b="1" dirty="0" smtClean="0">
                <a:solidFill>
                  <a:schemeClr val="bg1"/>
                </a:solidFill>
              </a:rPr>
              <a:t> </a:t>
            </a:r>
            <a:r>
              <a:rPr lang="en-US" sz="2000" b="1" dirty="0" err="1" smtClean="0">
                <a:solidFill>
                  <a:schemeClr val="bg1"/>
                </a:solidFill>
              </a:rPr>
              <a:t>akuntansi</a:t>
            </a:r>
            <a:endParaRPr lang="en-US" sz="2000" b="1" dirty="0">
              <a:solidFill>
                <a:schemeClr val="bg1"/>
              </a:solidFill>
            </a:endParaRPr>
          </a:p>
        </p:txBody>
      </p:sp>
      <p:sp>
        <p:nvSpPr>
          <p:cNvPr id="26" name="Rectangle 25"/>
          <p:cNvSpPr/>
          <p:nvPr/>
        </p:nvSpPr>
        <p:spPr>
          <a:xfrm>
            <a:off x="6019800" y="5562600"/>
            <a:ext cx="1143000" cy="304800"/>
          </a:xfrm>
          <a:prstGeom prst="rect">
            <a:avLst/>
          </a:prstGeom>
          <a:solidFill>
            <a:srgbClr val="99FF33"/>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Devisi</a:t>
            </a:r>
            <a:r>
              <a:rPr lang="en-US" sz="2000" dirty="0" smtClean="0"/>
              <a:t> 1</a:t>
            </a:r>
            <a:endParaRPr lang="en-US" sz="2000" dirty="0"/>
          </a:p>
        </p:txBody>
      </p:sp>
      <p:sp>
        <p:nvSpPr>
          <p:cNvPr id="27" name="Rectangle 26"/>
          <p:cNvSpPr/>
          <p:nvPr/>
        </p:nvSpPr>
        <p:spPr>
          <a:xfrm>
            <a:off x="6019800" y="6019800"/>
            <a:ext cx="1143000" cy="304800"/>
          </a:xfrm>
          <a:prstGeom prst="rect">
            <a:avLst/>
          </a:prstGeom>
          <a:solidFill>
            <a:srgbClr val="99FF33"/>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Devisi</a:t>
            </a:r>
            <a:r>
              <a:rPr lang="en-US" sz="2000" dirty="0" smtClean="0"/>
              <a:t> 1</a:t>
            </a:r>
            <a:endParaRPr lang="en-US" sz="2000" dirty="0"/>
          </a:p>
        </p:txBody>
      </p:sp>
      <p:sp>
        <p:nvSpPr>
          <p:cNvPr id="28" name="Rectangle 27"/>
          <p:cNvSpPr/>
          <p:nvPr/>
        </p:nvSpPr>
        <p:spPr>
          <a:xfrm>
            <a:off x="6019800" y="6477000"/>
            <a:ext cx="1143000" cy="304800"/>
          </a:xfrm>
          <a:prstGeom prst="rect">
            <a:avLst/>
          </a:prstGeom>
          <a:solidFill>
            <a:srgbClr val="99FF33"/>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Devisi</a:t>
            </a:r>
            <a:r>
              <a:rPr lang="en-US" sz="2000" dirty="0" smtClean="0"/>
              <a:t> 1</a:t>
            </a:r>
            <a:endParaRPr lang="en-US" sz="2000" dirty="0"/>
          </a:p>
        </p:txBody>
      </p:sp>
      <p:cxnSp>
        <p:nvCxnSpPr>
          <p:cNvPr id="30" name="Straight Connector 29"/>
          <p:cNvCxnSpPr>
            <a:stCxn id="4" idx="2"/>
            <a:endCxn id="5" idx="0"/>
          </p:cNvCxnSpPr>
          <p:nvPr/>
        </p:nvCxnSpPr>
        <p:spPr>
          <a:xfrm rot="5400000">
            <a:off x="4572000" y="8763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5" idx="2"/>
            <a:endCxn id="14" idx="0"/>
          </p:cNvCxnSpPr>
          <p:nvPr/>
        </p:nvCxnSpPr>
        <p:spPr>
          <a:xfrm flipH="1">
            <a:off x="4610100" y="1371600"/>
            <a:ext cx="7620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1181100" y="15621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857500" y="15621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8039100" y="1638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6362700" y="1638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95400" y="1447800"/>
            <a:ext cx="68580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781300" y="2400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4038600" y="3581400"/>
            <a:ext cx="2590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753100" y="3619500"/>
            <a:ext cx="2667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7810500" y="3238500"/>
            <a:ext cx="1905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534400" y="2971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858000" y="2971800"/>
            <a:ext cx="228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534400" y="4191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105400" y="3048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5105400" y="4038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858000" y="3962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858000" y="4953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105400" y="48768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5181600" y="6019800"/>
            <a:ext cx="12192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5791200" y="6629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5791200" y="5715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5791200" y="6172200"/>
            <a:ext cx="22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zoom dir="in"/>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bg/>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0"/>
            <a:ext cx="3886200" cy="228601"/>
          </a:xfrm>
        </p:spPr>
        <p:style>
          <a:lnRef idx="3">
            <a:schemeClr val="lt1"/>
          </a:lnRef>
          <a:fillRef idx="1">
            <a:schemeClr val="accent2"/>
          </a:fillRef>
          <a:effectRef idx="1">
            <a:schemeClr val="accent2"/>
          </a:effectRef>
          <a:fontRef idx="minor">
            <a:schemeClr val="lt1"/>
          </a:fontRef>
        </p:style>
        <p:txBody>
          <a:bodyPr>
            <a:noAutofit/>
          </a:bodyPr>
          <a:lstStyle/>
          <a:p>
            <a:r>
              <a:rPr lang="en-US" sz="2000" b="1" dirty="0" err="1" smtClean="0"/>
              <a:t>Keburukan</a:t>
            </a:r>
            <a:r>
              <a:rPr lang="en-US" sz="2000" b="1" dirty="0" smtClean="0"/>
              <a:t> Perseroan </a:t>
            </a:r>
            <a:r>
              <a:rPr lang="en-US" sz="2000" b="1" dirty="0" err="1" smtClean="0"/>
              <a:t>Terbatas</a:t>
            </a:r>
            <a:r>
              <a:rPr lang="en-US" sz="2000" b="1" dirty="0" smtClean="0"/>
              <a:t> :</a:t>
            </a:r>
            <a:endParaRPr lang="en-US" sz="2000" b="1" dirty="0"/>
          </a:p>
        </p:txBody>
      </p:sp>
      <p:sp>
        <p:nvSpPr>
          <p:cNvPr id="3" name="Subtitle 2"/>
          <p:cNvSpPr>
            <a:spLocks noGrp="1"/>
          </p:cNvSpPr>
          <p:nvPr>
            <p:ph type="subTitle" idx="1"/>
          </p:nvPr>
        </p:nvSpPr>
        <p:spPr>
          <a:xfrm>
            <a:off x="0" y="304800"/>
            <a:ext cx="9144000" cy="6553200"/>
          </a:xfrm>
          <a:solidFill>
            <a:srgbClr val="FFFF00"/>
          </a:solidFill>
        </p:spPr>
        <p:style>
          <a:lnRef idx="1">
            <a:schemeClr val="accent6"/>
          </a:lnRef>
          <a:fillRef idx="2">
            <a:schemeClr val="accent6"/>
          </a:fillRef>
          <a:effectRef idx="1">
            <a:schemeClr val="accent6"/>
          </a:effectRef>
          <a:fontRef idx="minor">
            <a:schemeClr val="dk1"/>
          </a:fontRef>
        </p:style>
        <p:txBody>
          <a:bodyPr>
            <a:normAutofit/>
          </a:bodyPr>
          <a:lstStyle/>
          <a:p>
            <a:pPr algn="l">
              <a:buFont typeface="Wingdings" pitchFamily="2" charset="2"/>
              <a:buChar char="Ø"/>
            </a:pPr>
            <a:r>
              <a:rPr lang="en-US" sz="1800" dirty="0" smtClean="0">
                <a:solidFill>
                  <a:schemeClr val="tx1"/>
                </a:solidFill>
              </a:rPr>
              <a:t> </a:t>
            </a:r>
            <a:r>
              <a:rPr lang="en-US" sz="1800" b="1" dirty="0" smtClean="0">
                <a:solidFill>
                  <a:schemeClr val="tx1"/>
                </a:solidFill>
              </a:rPr>
              <a:t> PT </a:t>
            </a:r>
            <a:r>
              <a:rPr lang="en-US" sz="1800" b="1" dirty="0" err="1" smtClean="0">
                <a:solidFill>
                  <a:schemeClr val="tx1"/>
                </a:solidFill>
              </a:rPr>
              <a:t>Merupakan</a:t>
            </a:r>
            <a:r>
              <a:rPr lang="en-US" sz="1800" b="1" dirty="0" smtClean="0">
                <a:solidFill>
                  <a:schemeClr val="tx1"/>
                </a:solidFill>
              </a:rPr>
              <a:t> </a:t>
            </a:r>
            <a:r>
              <a:rPr lang="en-US" sz="1800" b="1" dirty="0" err="1" smtClean="0">
                <a:solidFill>
                  <a:schemeClr val="tx1"/>
                </a:solidFill>
              </a:rPr>
              <a:t>subyek</a:t>
            </a:r>
            <a:r>
              <a:rPr lang="en-US" sz="1800" b="1" dirty="0" smtClean="0">
                <a:solidFill>
                  <a:schemeClr val="tx1"/>
                </a:solidFill>
              </a:rPr>
              <a:t> </a:t>
            </a:r>
            <a:r>
              <a:rPr lang="en-US" sz="1800" b="1" dirty="0" err="1" smtClean="0">
                <a:solidFill>
                  <a:schemeClr val="tx1"/>
                </a:solidFill>
              </a:rPr>
              <a:t>pajak</a:t>
            </a:r>
            <a:r>
              <a:rPr lang="en-US" sz="1800" b="1" dirty="0" smtClean="0">
                <a:solidFill>
                  <a:schemeClr val="tx1"/>
                </a:solidFill>
              </a:rPr>
              <a:t> </a:t>
            </a:r>
            <a:r>
              <a:rPr lang="en-US" sz="1800" b="1" dirty="0" err="1" smtClean="0">
                <a:solidFill>
                  <a:schemeClr val="tx1"/>
                </a:solidFill>
              </a:rPr>
              <a:t>tersendiri</a:t>
            </a:r>
            <a:r>
              <a:rPr lang="en-US" sz="1800" b="1" dirty="0" smtClean="0">
                <a:solidFill>
                  <a:schemeClr val="tx1"/>
                </a:solidFill>
              </a:rPr>
              <a:t>, </a:t>
            </a:r>
            <a:r>
              <a:rPr lang="en-US" sz="1800" b="1" dirty="0" err="1" smtClean="0">
                <a:solidFill>
                  <a:schemeClr val="tx1"/>
                </a:solidFill>
              </a:rPr>
              <a:t>sedangkan</a:t>
            </a:r>
            <a:r>
              <a:rPr lang="en-US" sz="1800" b="1" dirty="0" smtClean="0">
                <a:solidFill>
                  <a:schemeClr val="tx1"/>
                </a:solidFill>
              </a:rPr>
              <a:t> </a:t>
            </a:r>
            <a:r>
              <a:rPr lang="en-US" sz="1800" b="1" dirty="0" err="1" smtClean="0">
                <a:solidFill>
                  <a:schemeClr val="tx1"/>
                </a:solidFill>
              </a:rPr>
              <a:t>deviden</a:t>
            </a:r>
            <a:r>
              <a:rPr lang="en-US" sz="1800" b="1" dirty="0" smtClean="0">
                <a:solidFill>
                  <a:schemeClr val="tx1"/>
                </a:solidFill>
              </a:rPr>
              <a:t> </a:t>
            </a:r>
            <a:r>
              <a:rPr lang="en-US" sz="1800" b="1" dirty="0" err="1" smtClean="0">
                <a:solidFill>
                  <a:schemeClr val="tx1"/>
                </a:solidFill>
              </a:rPr>
              <a:t>yg</a:t>
            </a:r>
            <a:r>
              <a:rPr lang="en-US" sz="1800" b="1" dirty="0" smtClean="0">
                <a:solidFill>
                  <a:schemeClr val="tx1"/>
                </a:solidFill>
              </a:rPr>
              <a:t> </a:t>
            </a:r>
            <a:r>
              <a:rPr lang="en-US" sz="1800" b="1" dirty="0" err="1" smtClean="0">
                <a:solidFill>
                  <a:schemeClr val="tx1"/>
                </a:solidFill>
              </a:rPr>
              <a:t>diterima</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a:t>
            </a:r>
            <a:r>
              <a:rPr lang="en-US" sz="1800" b="1" dirty="0" err="1" smtClean="0">
                <a:solidFill>
                  <a:schemeClr val="tx1"/>
                </a:solidFill>
              </a:rPr>
              <a:t>para</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pemegang</a:t>
            </a:r>
            <a:r>
              <a:rPr lang="en-US" sz="1800" b="1" dirty="0" smtClean="0">
                <a:solidFill>
                  <a:schemeClr val="tx1"/>
                </a:solidFill>
              </a:rPr>
              <a:t> </a:t>
            </a:r>
            <a:r>
              <a:rPr lang="en-US" sz="1800" b="1" dirty="0" err="1" smtClean="0">
                <a:solidFill>
                  <a:schemeClr val="tx1"/>
                </a:solidFill>
              </a:rPr>
              <a:t>saham</a:t>
            </a:r>
            <a:r>
              <a:rPr lang="en-US" sz="1800" b="1" dirty="0" smtClean="0">
                <a:solidFill>
                  <a:schemeClr val="tx1"/>
                </a:solidFill>
              </a:rPr>
              <a:t> </a:t>
            </a:r>
            <a:r>
              <a:rPr lang="en-US" sz="1800" b="1" dirty="0" err="1" smtClean="0">
                <a:solidFill>
                  <a:schemeClr val="tx1"/>
                </a:solidFill>
              </a:rPr>
              <a:t>dikenakan</a:t>
            </a:r>
            <a:r>
              <a:rPr lang="en-US" sz="1800" b="1" dirty="0" smtClean="0">
                <a:solidFill>
                  <a:schemeClr val="tx1"/>
                </a:solidFill>
              </a:rPr>
              <a:t> </a:t>
            </a:r>
            <a:r>
              <a:rPr lang="en-US" sz="1800" b="1" dirty="0" err="1" smtClean="0">
                <a:solidFill>
                  <a:schemeClr val="tx1"/>
                </a:solidFill>
              </a:rPr>
              <a:t>pajak</a:t>
            </a:r>
            <a:r>
              <a:rPr lang="en-US" sz="1800" b="1" dirty="0" smtClean="0">
                <a:solidFill>
                  <a:schemeClr val="tx1"/>
                </a:solidFill>
              </a:rPr>
              <a:t> </a:t>
            </a:r>
            <a:r>
              <a:rPr lang="en-US" sz="1800" b="1" dirty="0" err="1" smtClean="0">
                <a:solidFill>
                  <a:schemeClr val="tx1"/>
                </a:solidFill>
              </a:rPr>
              <a:t>lagi</a:t>
            </a:r>
            <a:r>
              <a:rPr lang="en-US" sz="1800" b="1" dirty="0" smtClean="0">
                <a:solidFill>
                  <a:schemeClr val="tx1"/>
                </a:solidFill>
              </a:rPr>
              <a:t> </a:t>
            </a:r>
            <a:r>
              <a:rPr lang="en-US" sz="1800" b="1" dirty="0" err="1" smtClean="0">
                <a:solidFill>
                  <a:schemeClr val="tx1"/>
                </a:solidFill>
              </a:rPr>
              <a:t>sebagai</a:t>
            </a:r>
            <a:r>
              <a:rPr lang="en-US" sz="1800" b="1" dirty="0" smtClean="0">
                <a:solidFill>
                  <a:schemeClr val="tx1"/>
                </a:solidFill>
              </a:rPr>
              <a:t> </a:t>
            </a:r>
            <a:r>
              <a:rPr lang="en-US" sz="1800" b="1" dirty="0" err="1" smtClean="0">
                <a:solidFill>
                  <a:schemeClr val="tx1"/>
                </a:solidFill>
              </a:rPr>
              <a:t>pajak</a:t>
            </a:r>
            <a:r>
              <a:rPr lang="en-US" sz="1800" b="1" dirty="0" smtClean="0">
                <a:solidFill>
                  <a:schemeClr val="tx1"/>
                </a:solidFill>
              </a:rPr>
              <a:t> </a:t>
            </a:r>
            <a:r>
              <a:rPr lang="en-US" sz="1800" b="1" dirty="0" err="1" smtClean="0">
                <a:solidFill>
                  <a:schemeClr val="tx1"/>
                </a:solidFill>
              </a:rPr>
              <a:t>pendapatan</a:t>
            </a:r>
            <a:r>
              <a:rPr lang="en-US" sz="1800" b="1" dirty="0" smtClean="0">
                <a:solidFill>
                  <a:schemeClr val="tx1"/>
                </a:solidFill>
              </a:rPr>
              <a:t> </a:t>
            </a:r>
            <a:r>
              <a:rPr lang="en-US" sz="1800" b="1" dirty="0" err="1" smtClean="0">
                <a:solidFill>
                  <a:schemeClr val="tx1"/>
                </a:solidFill>
              </a:rPr>
              <a:t>dari</a:t>
            </a:r>
            <a:r>
              <a:rPr lang="en-US" sz="1800" b="1" dirty="0" smtClean="0">
                <a:solidFill>
                  <a:schemeClr val="tx1"/>
                </a:solidFill>
              </a:rPr>
              <a:t> </a:t>
            </a:r>
            <a:r>
              <a:rPr lang="en-US" sz="1800" b="1" dirty="0" err="1" smtClean="0">
                <a:solidFill>
                  <a:schemeClr val="tx1"/>
                </a:solidFill>
              </a:rPr>
              <a:t>pemegang</a:t>
            </a:r>
            <a:r>
              <a:rPr lang="en-US" sz="1800" b="1" dirty="0" smtClean="0">
                <a:solidFill>
                  <a:schemeClr val="tx1"/>
                </a:solidFill>
              </a:rPr>
              <a:t> </a:t>
            </a:r>
            <a:r>
              <a:rPr lang="en-US" sz="1800" b="1" dirty="0" err="1" smtClean="0">
                <a:solidFill>
                  <a:schemeClr val="tx1"/>
                </a:solidFill>
              </a:rPr>
              <a:t>saham</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yg</a:t>
            </a:r>
            <a:r>
              <a:rPr lang="en-US" sz="1800" b="1" dirty="0" smtClean="0">
                <a:solidFill>
                  <a:schemeClr val="tx1"/>
                </a:solidFill>
              </a:rPr>
              <a:t> </a:t>
            </a:r>
            <a:r>
              <a:rPr lang="en-US" sz="1800" b="1" dirty="0" err="1" smtClean="0">
                <a:solidFill>
                  <a:schemeClr val="tx1"/>
                </a:solidFill>
              </a:rPr>
              <a:t>bersangkutan</a:t>
            </a:r>
            <a:endParaRPr lang="en-US" sz="1800" b="1" dirty="0" smtClean="0">
              <a:solidFill>
                <a:schemeClr val="tx1"/>
              </a:solidFill>
            </a:endParaRPr>
          </a:p>
          <a:p>
            <a:pPr algn="l">
              <a:buFont typeface="Wingdings" pitchFamily="2" charset="2"/>
              <a:buChar char="Ø"/>
            </a:pPr>
            <a:r>
              <a:rPr lang="en-US" sz="1800" b="1" dirty="0" smtClean="0">
                <a:solidFill>
                  <a:schemeClr val="tx1"/>
                </a:solidFill>
              </a:rPr>
              <a:t>  </a:t>
            </a:r>
            <a:r>
              <a:rPr lang="en-US" sz="1800" b="1" dirty="0" err="1" smtClean="0">
                <a:solidFill>
                  <a:schemeClr val="tx1"/>
                </a:solidFill>
              </a:rPr>
              <a:t>Pendiriannya</a:t>
            </a:r>
            <a:r>
              <a:rPr lang="en-US" sz="1800" b="1" dirty="0" smtClean="0">
                <a:solidFill>
                  <a:schemeClr val="tx1"/>
                </a:solidFill>
              </a:rPr>
              <a:t> </a:t>
            </a:r>
            <a:r>
              <a:rPr lang="en-US" sz="1800" b="1" dirty="0" err="1" smtClean="0">
                <a:solidFill>
                  <a:schemeClr val="tx1"/>
                </a:solidFill>
              </a:rPr>
              <a:t>lebih</a:t>
            </a:r>
            <a:r>
              <a:rPr lang="en-US" sz="1800" b="1" dirty="0" smtClean="0">
                <a:solidFill>
                  <a:schemeClr val="tx1"/>
                </a:solidFill>
              </a:rPr>
              <a:t> </a:t>
            </a:r>
            <a:r>
              <a:rPr lang="en-US" sz="1800" b="1" dirty="0" err="1" smtClean="0">
                <a:solidFill>
                  <a:schemeClr val="tx1"/>
                </a:solidFill>
              </a:rPr>
              <a:t>sulit,memerlukan</a:t>
            </a:r>
            <a:r>
              <a:rPr lang="en-US" sz="1800" b="1" dirty="0" smtClean="0">
                <a:solidFill>
                  <a:schemeClr val="tx1"/>
                </a:solidFill>
              </a:rPr>
              <a:t> </a:t>
            </a:r>
            <a:r>
              <a:rPr lang="en-US" sz="1800" b="1" dirty="0" err="1" smtClean="0">
                <a:solidFill>
                  <a:schemeClr val="tx1"/>
                </a:solidFill>
              </a:rPr>
              <a:t>akte</a:t>
            </a:r>
            <a:r>
              <a:rPr lang="en-US" sz="1800" b="1" dirty="0" smtClean="0">
                <a:solidFill>
                  <a:schemeClr val="tx1"/>
                </a:solidFill>
              </a:rPr>
              <a:t> </a:t>
            </a:r>
            <a:r>
              <a:rPr lang="en-US" sz="1800" b="1" dirty="0" err="1" smtClean="0">
                <a:solidFill>
                  <a:schemeClr val="tx1"/>
                </a:solidFill>
              </a:rPr>
              <a:t>notaris</a:t>
            </a:r>
            <a:r>
              <a:rPr lang="en-US" sz="1800" b="1" dirty="0" smtClean="0">
                <a:solidFill>
                  <a:schemeClr val="tx1"/>
                </a:solidFill>
              </a:rPr>
              <a:t> </a:t>
            </a:r>
            <a:r>
              <a:rPr lang="en-US" sz="1800" b="1" dirty="0" err="1" smtClean="0">
                <a:solidFill>
                  <a:schemeClr val="tx1"/>
                </a:solidFill>
              </a:rPr>
              <a:t>dan</a:t>
            </a:r>
            <a:r>
              <a:rPr lang="en-US" sz="1800" b="1" dirty="0" smtClean="0">
                <a:solidFill>
                  <a:schemeClr val="tx1"/>
                </a:solidFill>
              </a:rPr>
              <a:t> </a:t>
            </a:r>
            <a:r>
              <a:rPr lang="en-US" sz="1800" b="1" dirty="0" err="1" smtClean="0">
                <a:solidFill>
                  <a:schemeClr val="tx1"/>
                </a:solidFill>
              </a:rPr>
              <a:t>ijin</a:t>
            </a:r>
            <a:r>
              <a:rPr lang="en-US" sz="1800" b="1" dirty="0" smtClean="0">
                <a:solidFill>
                  <a:schemeClr val="tx1"/>
                </a:solidFill>
              </a:rPr>
              <a:t> </a:t>
            </a:r>
            <a:r>
              <a:rPr lang="en-US" sz="1800" b="1" dirty="0" err="1" smtClean="0">
                <a:solidFill>
                  <a:schemeClr val="tx1"/>
                </a:solidFill>
              </a:rPr>
              <a:t>khusus</a:t>
            </a:r>
            <a:r>
              <a:rPr lang="en-US" sz="1800" b="1" dirty="0" smtClean="0">
                <a:solidFill>
                  <a:schemeClr val="tx1"/>
                </a:solidFill>
              </a:rPr>
              <a:t> </a:t>
            </a:r>
            <a:r>
              <a:rPr lang="en-US" sz="1800" b="1" dirty="0" err="1" smtClean="0">
                <a:solidFill>
                  <a:schemeClr val="tx1"/>
                </a:solidFill>
              </a:rPr>
              <a:t>untuk</a:t>
            </a:r>
            <a:r>
              <a:rPr lang="en-US" sz="1800" b="1" dirty="0" smtClean="0">
                <a:solidFill>
                  <a:schemeClr val="tx1"/>
                </a:solidFill>
              </a:rPr>
              <a:t> </a:t>
            </a:r>
            <a:r>
              <a:rPr lang="en-US" sz="1800" b="1" dirty="0" err="1" smtClean="0">
                <a:solidFill>
                  <a:schemeClr val="tx1"/>
                </a:solidFill>
              </a:rPr>
              <a:t>usaha</a:t>
            </a:r>
            <a:r>
              <a:rPr lang="en-US" sz="1800" b="1" dirty="0" smtClean="0">
                <a:solidFill>
                  <a:schemeClr val="tx1"/>
                </a:solidFill>
              </a:rPr>
              <a:t> </a:t>
            </a:r>
            <a:r>
              <a:rPr lang="en-US" sz="1800" b="1" dirty="0" err="1" smtClean="0">
                <a:solidFill>
                  <a:schemeClr val="tx1"/>
                </a:solidFill>
              </a:rPr>
              <a:t>tertentu</a:t>
            </a:r>
            <a:endParaRPr lang="en-US" sz="1800" b="1" dirty="0" smtClean="0">
              <a:solidFill>
                <a:schemeClr val="tx1"/>
              </a:solidFill>
            </a:endParaRPr>
          </a:p>
          <a:p>
            <a:pPr algn="l">
              <a:buFont typeface="Wingdings" pitchFamily="2" charset="2"/>
              <a:buChar char="Ø"/>
            </a:pPr>
            <a:r>
              <a:rPr lang="en-US" sz="1800" b="1" dirty="0" smtClean="0">
                <a:solidFill>
                  <a:schemeClr val="tx1"/>
                </a:solidFill>
              </a:rPr>
              <a:t> </a:t>
            </a:r>
            <a:r>
              <a:rPr lang="en-US" sz="1800" b="1" dirty="0" err="1" smtClean="0">
                <a:solidFill>
                  <a:schemeClr val="tx1"/>
                </a:solidFill>
              </a:rPr>
              <a:t>Ongkos</a:t>
            </a:r>
            <a:r>
              <a:rPr lang="en-US" sz="1800" b="1" dirty="0" smtClean="0">
                <a:solidFill>
                  <a:schemeClr val="tx1"/>
                </a:solidFill>
              </a:rPr>
              <a:t> </a:t>
            </a:r>
            <a:r>
              <a:rPr lang="en-US" sz="1800" b="1" dirty="0" err="1" smtClean="0">
                <a:solidFill>
                  <a:schemeClr val="tx1"/>
                </a:solidFill>
              </a:rPr>
              <a:t>pembentukannya</a:t>
            </a:r>
            <a:r>
              <a:rPr lang="en-US" sz="1800" b="1" dirty="0" smtClean="0">
                <a:solidFill>
                  <a:schemeClr val="tx1"/>
                </a:solidFill>
              </a:rPr>
              <a:t> </a:t>
            </a:r>
            <a:r>
              <a:rPr lang="en-US" sz="1800" b="1" dirty="0" err="1" smtClean="0">
                <a:solidFill>
                  <a:schemeClr val="tx1"/>
                </a:solidFill>
              </a:rPr>
              <a:t>relatif</a:t>
            </a:r>
            <a:r>
              <a:rPr lang="en-US" sz="1800" b="1" dirty="0" smtClean="0">
                <a:solidFill>
                  <a:schemeClr val="tx1"/>
                </a:solidFill>
              </a:rPr>
              <a:t> </a:t>
            </a:r>
            <a:r>
              <a:rPr lang="en-US" sz="1800" b="1" dirty="0" err="1" smtClean="0">
                <a:solidFill>
                  <a:schemeClr val="tx1"/>
                </a:solidFill>
              </a:rPr>
              <a:t>lebih</a:t>
            </a:r>
            <a:r>
              <a:rPr lang="en-US" sz="1800" b="1" dirty="0" smtClean="0">
                <a:solidFill>
                  <a:schemeClr val="tx1"/>
                </a:solidFill>
              </a:rPr>
              <a:t> </a:t>
            </a:r>
            <a:r>
              <a:rPr lang="en-US" sz="1800" b="1" dirty="0" err="1" smtClean="0">
                <a:solidFill>
                  <a:schemeClr val="tx1"/>
                </a:solidFill>
              </a:rPr>
              <a:t>tinggi</a:t>
            </a:r>
            <a:endParaRPr lang="en-US" sz="1800" b="1" dirty="0" smtClean="0">
              <a:solidFill>
                <a:schemeClr val="tx1"/>
              </a:solidFill>
            </a:endParaRPr>
          </a:p>
          <a:p>
            <a:pPr algn="l">
              <a:buFont typeface="Wingdings" pitchFamily="2" charset="2"/>
              <a:buChar char="Ø"/>
            </a:pPr>
            <a:r>
              <a:rPr lang="en-US" sz="1800" b="1" dirty="0" smtClean="0">
                <a:solidFill>
                  <a:schemeClr val="tx1"/>
                </a:solidFill>
              </a:rPr>
              <a:t> </a:t>
            </a:r>
            <a:r>
              <a:rPr lang="en-US" sz="1800" b="1" dirty="0" err="1" smtClean="0">
                <a:solidFill>
                  <a:schemeClr val="tx1"/>
                </a:solidFill>
              </a:rPr>
              <a:t>Kurangnya</a:t>
            </a:r>
            <a:r>
              <a:rPr lang="en-US" sz="1800" b="1" dirty="0" smtClean="0">
                <a:solidFill>
                  <a:schemeClr val="tx1"/>
                </a:solidFill>
              </a:rPr>
              <a:t> </a:t>
            </a:r>
            <a:r>
              <a:rPr lang="en-US" sz="1800" b="1" dirty="0" err="1" smtClean="0">
                <a:solidFill>
                  <a:schemeClr val="tx1"/>
                </a:solidFill>
              </a:rPr>
              <a:t>rahasiah</a:t>
            </a:r>
            <a:r>
              <a:rPr lang="en-US" sz="1800" b="1" dirty="0" smtClean="0">
                <a:solidFill>
                  <a:schemeClr val="tx1"/>
                </a:solidFill>
              </a:rPr>
              <a:t> </a:t>
            </a:r>
            <a:r>
              <a:rPr lang="en-US" sz="1800" b="1" dirty="0" err="1" smtClean="0">
                <a:solidFill>
                  <a:schemeClr val="tx1"/>
                </a:solidFill>
              </a:rPr>
              <a:t>perusahaan</a:t>
            </a:r>
            <a:r>
              <a:rPr lang="en-US" sz="1800" b="1" dirty="0" smtClean="0">
                <a:solidFill>
                  <a:schemeClr val="tx1"/>
                </a:solidFill>
              </a:rPr>
              <a:t> , </a:t>
            </a:r>
            <a:r>
              <a:rPr lang="en-US" sz="1800" b="1" dirty="0" err="1" smtClean="0">
                <a:solidFill>
                  <a:schemeClr val="tx1"/>
                </a:solidFill>
              </a:rPr>
              <a:t>disebabkan</a:t>
            </a:r>
            <a:r>
              <a:rPr lang="en-US" sz="1800" b="1" dirty="0" smtClean="0">
                <a:solidFill>
                  <a:schemeClr val="tx1"/>
                </a:solidFill>
              </a:rPr>
              <a:t> </a:t>
            </a:r>
            <a:r>
              <a:rPr lang="en-US" sz="1800" b="1" dirty="0" err="1" smtClean="0">
                <a:solidFill>
                  <a:schemeClr val="tx1"/>
                </a:solidFill>
              </a:rPr>
              <a:t>karena</a:t>
            </a:r>
            <a:r>
              <a:rPr lang="en-US" sz="1800" b="1" dirty="0" smtClean="0">
                <a:solidFill>
                  <a:schemeClr val="tx1"/>
                </a:solidFill>
              </a:rPr>
              <a:t> </a:t>
            </a:r>
            <a:r>
              <a:rPr lang="en-US" sz="1800" b="1" dirty="0" err="1" smtClean="0">
                <a:solidFill>
                  <a:schemeClr val="tx1"/>
                </a:solidFill>
              </a:rPr>
              <a:t>segala</a:t>
            </a:r>
            <a:r>
              <a:rPr lang="en-US" sz="1800" b="1" dirty="0" smtClean="0">
                <a:solidFill>
                  <a:schemeClr val="tx1"/>
                </a:solidFill>
              </a:rPr>
              <a:t> </a:t>
            </a:r>
            <a:r>
              <a:rPr lang="en-US" sz="1800" b="1" dirty="0" err="1" smtClean="0">
                <a:solidFill>
                  <a:schemeClr val="tx1"/>
                </a:solidFill>
              </a:rPr>
              <a:t>aktivitas</a:t>
            </a:r>
            <a:r>
              <a:rPr lang="en-US" sz="1800" b="1" dirty="0" smtClean="0">
                <a:solidFill>
                  <a:schemeClr val="tx1"/>
                </a:solidFill>
              </a:rPr>
              <a:t> </a:t>
            </a:r>
            <a:r>
              <a:rPr lang="en-US" sz="1800" b="1" dirty="0" err="1" smtClean="0">
                <a:solidFill>
                  <a:schemeClr val="tx1"/>
                </a:solidFill>
              </a:rPr>
              <a:t>harus</a:t>
            </a:r>
            <a:r>
              <a:rPr lang="en-US" sz="1800" b="1" dirty="0" smtClean="0">
                <a:solidFill>
                  <a:schemeClr val="tx1"/>
                </a:solidFill>
              </a:rPr>
              <a:t> </a:t>
            </a:r>
            <a:r>
              <a:rPr lang="en-US" sz="1800" b="1" dirty="0" err="1" smtClean="0">
                <a:solidFill>
                  <a:schemeClr val="tx1"/>
                </a:solidFill>
              </a:rPr>
              <a:t>dilaporkan</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kepada</a:t>
            </a:r>
            <a:r>
              <a:rPr lang="en-US" sz="1800" b="1" dirty="0" smtClean="0">
                <a:solidFill>
                  <a:schemeClr val="tx1"/>
                </a:solidFill>
              </a:rPr>
              <a:t> </a:t>
            </a:r>
            <a:r>
              <a:rPr lang="en-US" sz="1800" b="1" dirty="0" err="1" smtClean="0">
                <a:solidFill>
                  <a:schemeClr val="tx1"/>
                </a:solidFill>
              </a:rPr>
              <a:t>pemegang</a:t>
            </a:r>
            <a:r>
              <a:rPr lang="en-US" sz="1800" b="1" dirty="0" smtClean="0">
                <a:solidFill>
                  <a:schemeClr val="tx1"/>
                </a:solidFill>
              </a:rPr>
              <a:t> </a:t>
            </a:r>
            <a:r>
              <a:rPr lang="en-US" sz="1800" b="1" dirty="0" err="1" smtClean="0">
                <a:solidFill>
                  <a:schemeClr val="tx1"/>
                </a:solidFill>
              </a:rPr>
              <a:t>saham</a:t>
            </a:r>
            <a:r>
              <a:rPr lang="en-US" sz="1800" b="1" dirty="0" smtClean="0">
                <a:solidFill>
                  <a:schemeClr val="tx1"/>
                </a:solidFill>
              </a:rPr>
              <a:t> , </a:t>
            </a:r>
            <a:r>
              <a:rPr lang="en-US" sz="1800" b="1" dirty="0" err="1" smtClean="0">
                <a:solidFill>
                  <a:schemeClr val="tx1"/>
                </a:solidFill>
              </a:rPr>
              <a:t>terutama</a:t>
            </a:r>
            <a:r>
              <a:rPr lang="en-US" sz="1800" b="1" dirty="0" smtClean="0">
                <a:solidFill>
                  <a:schemeClr val="tx1"/>
                </a:solidFill>
              </a:rPr>
              <a:t> </a:t>
            </a:r>
            <a:r>
              <a:rPr lang="en-US" sz="1800" b="1" dirty="0" err="1" smtClean="0">
                <a:solidFill>
                  <a:schemeClr val="tx1"/>
                </a:solidFill>
              </a:rPr>
              <a:t>yg</a:t>
            </a:r>
            <a:r>
              <a:rPr lang="en-US" sz="1800" b="1" dirty="0" smtClean="0">
                <a:solidFill>
                  <a:schemeClr val="tx1"/>
                </a:solidFill>
              </a:rPr>
              <a:t> </a:t>
            </a:r>
            <a:r>
              <a:rPr lang="en-US" sz="1800" b="1" dirty="0" err="1" smtClean="0">
                <a:solidFill>
                  <a:schemeClr val="tx1"/>
                </a:solidFill>
              </a:rPr>
              <a:t>menyangkut</a:t>
            </a:r>
            <a:r>
              <a:rPr lang="en-US" sz="1800" b="1" dirty="0" smtClean="0">
                <a:solidFill>
                  <a:schemeClr val="tx1"/>
                </a:solidFill>
              </a:rPr>
              <a:t> </a:t>
            </a:r>
            <a:r>
              <a:rPr lang="en-US" sz="1800" b="1" dirty="0" err="1" smtClean="0">
                <a:solidFill>
                  <a:schemeClr val="tx1"/>
                </a:solidFill>
              </a:rPr>
              <a:t>laba</a:t>
            </a:r>
            <a:r>
              <a:rPr lang="en-US" sz="1800" b="1" dirty="0" smtClean="0">
                <a:solidFill>
                  <a:schemeClr val="tx1"/>
                </a:solidFill>
              </a:rPr>
              <a:t> </a:t>
            </a:r>
            <a:r>
              <a:rPr lang="en-US" sz="1800" b="1" dirty="0" err="1" smtClean="0">
                <a:solidFill>
                  <a:schemeClr val="tx1"/>
                </a:solidFill>
              </a:rPr>
              <a:t>perusahaan</a:t>
            </a:r>
            <a:r>
              <a:rPr lang="en-US" sz="1800" b="1" dirty="0" smtClean="0">
                <a:solidFill>
                  <a:schemeClr val="tx1"/>
                </a:solidFill>
              </a:rPr>
              <a:t>.</a:t>
            </a:r>
          </a:p>
          <a:p>
            <a:pPr algn="l"/>
            <a:r>
              <a:rPr lang="en-US" sz="1800" b="1" dirty="0" smtClean="0">
                <a:solidFill>
                  <a:schemeClr val="tx1"/>
                </a:solidFill>
              </a:rPr>
              <a:t> </a:t>
            </a:r>
            <a:r>
              <a:rPr lang="en-US" sz="1800" b="1" dirty="0" err="1" smtClean="0">
                <a:solidFill>
                  <a:schemeClr val="tx1"/>
                </a:solidFill>
              </a:rPr>
              <a:t>Macam</a:t>
            </a:r>
            <a:r>
              <a:rPr lang="en-US" sz="1800" b="1" dirty="0" smtClean="0">
                <a:solidFill>
                  <a:schemeClr val="tx1"/>
                </a:solidFill>
              </a:rPr>
              <a:t> - </a:t>
            </a:r>
            <a:r>
              <a:rPr lang="en-US" sz="1800" b="1" dirty="0" err="1" smtClean="0">
                <a:solidFill>
                  <a:schemeClr val="tx1"/>
                </a:solidFill>
              </a:rPr>
              <a:t>macam</a:t>
            </a:r>
            <a:r>
              <a:rPr lang="en-US" sz="1800" b="1" dirty="0" smtClean="0">
                <a:solidFill>
                  <a:schemeClr val="tx1"/>
                </a:solidFill>
              </a:rPr>
              <a:t> </a:t>
            </a:r>
            <a:r>
              <a:rPr lang="en-US" sz="1800" b="1" dirty="0" err="1" smtClean="0">
                <a:solidFill>
                  <a:schemeClr val="tx1"/>
                </a:solidFill>
              </a:rPr>
              <a:t>perseroan</a:t>
            </a:r>
            <a:r>
              <a:rPr lang="en-US" sz="1800" b="1" dirty="0" smtClean="0">
                <a:solidFill>
                  <a:schemeClr val="tx1"/>
                </a:solidFill>
              </a:rPr>
              <a:t> </a:t>
            </a:r>
            <a:r>
              <a:rPr lang="en-US" sz="1800" b="1" dirty="0" err="1" smtClean="0">
                <a:solidFill>
                  <a:schemeClr val="tx1"/>
                </a:solidFill>
              </a:rPr>
              <a:t>terbatas</a:t>
            </a:r>
            <a:r>
              <a:rPr lang="en-US" sz="1800" b="1" dirty="0" smtClean="0">
                <a:solidFill>
                  <a:schemeClr val="tx1"/>
                </a:solidFill>
              </a:rPr>
              <a:t> :</a:t>
            </a:r>
          </a:p>
          <a:p>
            <a:pPr algn="l">
              <a:buFont typeface="Wingdings" pitchFamily="2" charset="2"/>
              <a:buChar char="ü"/>
            </a:pPr>
            <a:r>
              <a:rPr lang="en-US" sz="1800" b="1" dirty="0" smtClean="0">
                <a:solidFill>
                  <a:schemeClr val="tx1"/>
                </a:solidFill>
              </a:rPr>
              <a:t> P.T. </a:t>
            </a:r>
            <a:r>
              <a:rPr lang="en-US" sz="1800" b="1" dirty="0" err="1" smtClean="0">
                <a:solidFill>
                  <a:schemeClr val="tx1"/>
                </a:solidFill>
              </a:rPr>
              <a:t>Tertutup</a:t>
            </a:r>
            <a:r>
              <a:rPr lang="en-US" sz="1800" b="1" dirty="0" smtClean="0">
                <a:solidFill>
                  <a:schemeClr val="tx1"/>
                </a:solidFill>
              </a:rPr>
              <a:t> P.T. yang </a:t>
            </a:r>
            <a:r>
              <a:rPr lang="en-US" sz="1800" b="1" dirty="0" err="1" smtClean="0">
                <a:solidFill>
                  <a:schemeClr val="tx1"/>
                </a:solidFill>
              </a:rPr>
              <a:t>saham-sahamnya</a:t>
            </a:r>
            <a:r>
              <a:rPr lang="en-US" sz="1800" b="1" dirty="0" smtClean="0">
                <a:solidFill>
                  <a:schemeClr val="tx1"/>
                </a:solidFill>
              </a:rPr>
              <a:t> </a:t>
            </a:r>
            <a:r>
              <a:rPr lang="en-US" sz="1800" b="1" dirty="0" err="1" smtClean="0">
                <a:solidFill>
                  <a:schemeClr val="tx1"/>
                </a:solidFill>
              </a:rPr>
              <a:t>hanya</a:t>
            </a:r>
            <a:r>
              <a:rPr lang="en-US" sz="1800" b="1" dirty="0" smtClean="0">
                <a:solidFill>
                  <a:schemeClr val="tx1"/>
                </a:solidFill>
              </a:rPr>
              <a:t> </a:t>
            </a:r>
            <a:r>
              <a:rPr lang="en-US" sz="1800" b="1" dirty="0" err="1" smtClean="0">
                <a:solidFill>
                  <a:schemeClr val="tx1"/>
                </a:solidFill>
              </a:rPr>
              <a:t>dimiliki</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a:t>
            </a:r>
            <a:r>
              <a:rPr lang="en-US" sz="1800" b="1" dirty="0" err="1" smtClean="0">
                <a:solidFill>
                  <a:schemeClr val="tx1"/>
                </a:solidFill>
              </a:rPr>
              <a:t>orang-orang</a:t>
            </a:r>
            <a:r>
              <a:rPr lang="en-US" sz="1800" b="1" dirty="0" smtClean="0">
                <a:solidFill>
                  <a:schemeClr val="tx1"/>
                </a:solidFill>
              </a:rPr>
              <a:t> </a:t>
            </a:r>
            <a:r>
              <a:rPr lang="en-US" sz="1800" b="1" dirty="0" err="1" smtClean="0">
                <a:solidFill>
                  <a:schemeClr val="tx1"/>
                </a:solidFill>
              </a:rPr>
              <a:t>tertentu</a:t>
            </a:r>
            <a:r>
              <a:rPr lang="en-US" sz="1800" b="1" dirty="0" smtClean="0">
                <a:solidFill>
                  <a:schemeClr val="tx1"/>
                </a:solidFill>
              </a:rPr>
              <a:t> , </a:t>
            </a:r>
            <a:r>
              <a:rPr lang="en-US" sz="1800" b="1" dirty="0" err="1" smtClean="0">
                <a:solidFill>
                  <a:schemeClr val="tx1"/>
                </a:solidFill>
              </a:rPr>
              <a:t>biasanya</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pemegang</a:t>
            </a:r>
            <a:r>
              <a:rPr lang="en-US" sz="1800" b="1" dirty="0" smtClean="0">
                <a:solidFill>
                  <a:schemeClr val="tx1"/>
                </a:solidFill>
              </a:rPr>
              <a:t> </a:t>
            </a:r>
            <a:r>
              <a:rPr lang="en-US" sz="1800" b="1" dirty="0" err="1" smtClean="0">
                <a:solidFill>
                  <a:schemeClr val="tx1"/>
                </a:solidFill>
              </a:rPr>
              <a:t>saham</a:t>
            </a:r>
            <a:r>
              <a:rPr lang="en-US" sz="1800" b="1" dirty="0" smtClean="0">
                <a:solidFill>
                  <a:schemeClr val="tx1"/>
                </a:solidFill>
              </a:rPr>
              <a:t> </a:t>
            </a:r>
            <a:r>
              <a:rPr lang="en-US" sz="1800" b="1" dirty="0" err="1" smtClean="0">
                <a:solidFill>
                  <a:schemeClr val="tx1"/>
                </a:solidFill>
              </a:rPr>
              <a:t>dari</a:t>
            </a:r>
            <a:r>
              <a:rPr lang="en-US" sz="1800" b="1" dirty="0" smtClean="0">
                <a:solidFill>
                  <a:schemeClr val="tx1"/>
                </a:solidFill>
              </a:rPr>
              <a:t> </a:t>
            </a:r>
            <a:r>
              <a:rPr lang="en-US" sz="1800" b="1" dirty="0" err="1" smtClean="0">
                <a:solidFill>
                  <a:schemeClr val="tx1"/>
                </a:solidFill>
              </a:rPr>
              <a:t>keluarga,famili</a:t>
            </a:r>
            <a:r>
              <a:rPr lang="en-US" sz="1800" b="1" dirty="0" smtClean="0">
                <a:solidFill>
                  <a:schemeClr val="tx1"/>
                </a:solidFill>
              </a:rPr>
              <a:t> </a:t>
            </a:r>
            <a:r>
              <a:rPr lang="en-US" sz="1800" b="1" dirty="0" err="1" smtClean="0">
                <a:solidFill>
                  <a:schemeClr val="tx1"/>
                </a:solidFill>
              </a:rPr>
              <a:t>dekat</a:t>
            </a:r>
            <a:r>
              <a:rPr lang="en-US" sz="1800" b="1" dirty="0" smtClean="0">
                <a:solidFill>
                  <a:schemeClr val="tx1"/>
                </a:solidFill>
              </a:rPr>
              <a:t> </a:t>
            </a:r>
            <a:r>
              <a:rPr lang="en-US" sz="1800" b="1" dirty="0" err="1" smtClean="0">
                <a:solidFill>
                  <a:schemeClr val="tx1"/>
                </a:solidFill>
              </a:rPr>
              <a:t>dan</a:t>
            </a:r>
            <a:r>
              <a:rPr lang="en-US" sz="1800" b="1" dirty="0" smtClean="0">
                <a:solidFill>
                  <a:schemeClr val="tx1"/>
                </a:solidFill>
              </a:rPr>
              <a:t> </a:t>
            </a:r>
            <a:r>
              <a:rPr lang="en-US" sz="1800" b="1" dirty="0" err="1" smtClean="0">
                <a:solidFill>
                  <a:schemeClr val="tx1"/>
                </a:solidFill>
              </a:rPr>
              <a:t>sahamnya</a:t>
            </a:r>
            <a:r>
              <a:rPr lang="en-US" sz="1800" b="1" dirty="0" smtClean="0">
                <a:solidFill>
                  <a:schemeClr val="tx1"/>
                </a:solidFill>
              </a:rPr>
              <a:t> </a:t>
            </a:r>
            <a:r>
              <a:rPr lang="en-US" sz="1800" b="1" dirty="0" err="1" smtClean="0">
                <a:solidFill>
                  <a:schemeClr val="tx1"/>
                </a:solidFill>
              </a:rPr>
              <a:t>di</a:t>
            </a:r>
            <a:r>
              <a:rPr lang="en-US" sz="1800" b="1" dirty="0" smtClean="0">
                <a:solidFill>
                  <a:schemeClr val="tx1"/>
                </a:solidFill>
              </a:rPr>
              <a:t> </a:t>
            </a:r>
            <a:r>
              <a:rPr lang="en-US" sz="1800" b="1" dirty="0" err="1" smtClean="0">
                <a:solidFill>
                  <a:schemeClr val="tx1"/>
                </a:solidFill>
              </a:rPr>
              <a:t>tuliskan</a:t>
            </a:r>
            <a:r>
              <a:rPr lang="en-US" sz="1800" b="1" dirty="0" smtClean="0">
                <a:solidFill>
                  <a:schemeClr val="tx1"/>
                </a:solidFill>
              </a:rPr>
              <a:t> </a:t>
            </a:r>
            <a:r>
              <a:rPr lang="en-US" sz="1800" b="1" dirty="0" err="1" smtClean="0">
                <a:solidFill>
                  <a:schemeClr val="tx1"/>
                </a:solidFill>
              </a:rPr>
              <a:t>atas</a:t>
            </a:r>
            <a:r>
              <a:rPr lang="en-US" sz="1800" b="1" dirty="0" smtClean="0">
                <a:solidFill>
                  <a:schemeClr val="tx1"/>
                </a:solidFill>
              </a:rPr>
              <a:t> </a:t>
            </a:r>
            <a:r>
              <a:rPr lang="en-US" sz="1800" b="1" dirty="0" err="1" smtClean="0">
                <a:solidFill>
                  <a:schemeClr val="tx1"/>
                </a:solidFill>
              </a:rPr>
              <a:t>nama</a:t>
            </a:r>
            <a:r>
              <a:rPr lang="en-US" sz="1800" b="1" dirty="0" smtClean="0">
                <a:solidFill>
                  <a:schemeClr val="tx1"/>
                </a:solidFill>
              </a:rPr>
              <a:t>.</a:t>
            </a:r>
          </a:p>
          <a:p>
            <a:pPr algn="l">
              <a:buFont typeface="Wingdings" pitchFamily="2" charset="2"/>
              <a:buChar char="ü"/>
            </a:pPr>
            <a:r>
              <a:rPr lang="en-US" sz="1800" b="1" dirty="0" smtClean="0">
                <a:solidFill>
                  <a:schemeClr val="tx1"/>
                </a:solidFill>
              </a:rPr>
              <a:t>P.T. Terbuka </a:t>
            </a:r>
            <a:r>
              <a:rPr lang="en-US" sz="1800" b="1" dirty="0" err="1" smtClean="0">
                <a:solidFill>
                  <a:schemeClr val="tx1"/>
                </a:solidFill>
              </a:rPr>
              <a:t>adalah</a:t>
            </a:r>
            <a:r>
              <a:rPr lang="en-US" sz="1800" b="1" dirty="0" smtClean="0">
                <a:solidFill>
                  <a:schemeClr val="tx1"/>
                </a:solidFill>
              </a:rPr>
              <a:t> </a:t>
            </a:r>
            <a:r>
              <a:rPr lang="en-US" sz="1800" b="1" dirty="0" err="1" smtClean="0">
                <a:solidFill>
                  <a:schemeClr val="tx1"/>
                </a:solidFill>
              </a:rPr>
              <a:t>P.T.yang</a:t>
            </a:r>
            <a:r>
              <a:rPr lang="en-US" sz="1800" b="1" dirty="0" smtClean="0">
                <a:solidFill>
                  <a:schemeClr val="tx1"/>
                </a:solidFill>
              </a:rPr>
              <a:t> </a:t>
            </a:r>
            <a:r>
              <a:rPr lang="en-US" sz="1800" b="1" dirty="0" err="1" smtClean="0">
                <a:solidFill>
                  <a:schemeClr val="tx1"/>
                </a:solidFill>
              </a:rPr>
              <a:t>saham-sahamnya</a:t>
            </a:r>
            <a:r>
              <a:rPr lang="en-US" sz="1800" b="1" dirty="0" smtClean="0">
                <a:solidFill>
                  <a:schemeClr val="tx1"/>
                </a:solidFill>
              </a:rPr>
              <a:t> </a:t>
            </a:r>
            <a:r>
              <a:rPr lang="en-US" sz="1800" b="1" dirty="0" err="1" smtClean="0">
                <a:solidFill>
                  <a:schemeClr val="tx1"/>
                </a:solidFill>
              </a:rPr>
              <a:t>boleh</a:t>
            </a:r>
            <a:r>
              <a:rPr lang="en-US" sz="1800" b="1" dirty="0" smtClean="0">
                <a:solidFill>
                  <a:schemeClr val="tx1"/>
                </a:solidFill>
              </a:rPr>
              <a:t> </a:t>
            </a:r>
            <a:r>
              <a:rPr lang="en-US" sz="1800" b="1" dirty="0" err="1" smtClean="0">
                <a:solidFill>
                  <a:schemeClr val="tx1"/>
                </a:solidFill>
              </a:rPr>
              <a:t>dimiliki</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a:t>
            </a:r>
            <a:r>
              <a:rPr lang="en-US" sz="1800" b="1" dirty="0" err="1" smtClean="0">
                <a:solidFill>
                  <a:schemeClr val="tx1"/>
                </a:solidFill>
              </a:rPr>
              <a:t>setiap</a:t>
            </a:r>
            <a:r>
              <a:rPr lang="en-US" sz="1800" b="1" dirty="0" smtClean="0">
                <a:solidFill>
                  <a:schemeClr val="tx1"/>
                </a:solidFill>
              </a:rPr>
              <a:t> </a:t>
            </a:r>
            <a:r>
              <a:rPr lang="en-US" sz="1800" b="1" dirty="0" err="1" smtClean="0">
                <a:solidFill>
                  <a:schemeClr val="tx1"/>
                </a:solidFill>
              </a:rPr>
              <a:t>orang</a:t>
            </a:r>
            <a:r>
              <a:rPr lang="en-US" sz="1800" b="1" dirty="0" smtClean="0">
                <a:solidFill>
                  <a:schemeClr val="tx1"/>
                </a:solidFill>
              </a:rPr>
              <a:t>.</a:t>
            </a:r>
          </a:p>
          <a:p>
            <a:pPr algn="l">
              <a:buFont typeface="Wingdings" pitchFamily="2" charset="2"/>
              <a:buChar char="ü"/>
            </a:pPr>
            <a:r>
              <a:rPr lang="en-US" sz="1800" b="1" dirty="0" smtClean="0">
                <a:solidFill>
                  <a:schemeClr val="tx1"/>
                </a:solidFill>
              </a:rPr>
              <a:t>P.T. </a:t>
            </a:r>
            <a:r>
              <a:rPr lang="en-US" sz="1800" b="1" dirty="0" err="1" smtClean="0">
                <a:solidFill>
                  <a:schemeClr val="tx1"/>
                </a:solidFill>
              </a:rPr>
              <a:t>Kosong</a:t>
            </a:r>
            <a:r>
              <a:rPr lang="en-US" sz="1800" b="1" dirty="0" smtClean="0">
                <a:solidFill>
                  <a:schemeClr val="tx1"/>
                </a:solidFill>
              </a:rPr>
              <a:t> </a:t>
            </a:r>
            <a:r>
              <a:rPr lang="en-US" sz="1800" b="1" dirty="0" err="1" smtClean="0">
                <a:solidFill>
                  <a:schemeClr val="tx1"/>
                </a:solidFill>
              </a:rPr>
              <a:t>adalah</a:t>
            </a:r>
            <a:r>
              <a:rPr lang="en-US" sz="1800" b="1" dirty="0" smtClean="0">
                <a:solidFill>
                  <a:schemeClr val="tx1"/>
                </a:solidFill>
              </a:rPr>
              <a:t>  </a:t>
            </a:r>
            <a:r>
              <a:rPr lang="en-US" sz="1800" b="1" dirty="0" err="1" smtClean="0">
                <a:solidFill>
                  <a:schemeClr val="tx1"/>
                </a:solidFill>
              </a:rPr>
              <a:t>P.T.yang</a:t>
            </a:r>
            <a:r>
              <a:rPr lang="en-US" sz="1800" b="1" dirty="0" smtClean="0">
                <a:solidFill>
                  <a:schemeClr val="tx1"/>
                </a:solidFill>
              </a:rPr>
              <a:t> </a:t>
            </a:r>
            <a:r>
              <a:rPr lang="en-US" sz="1800" b="1" dirty="0" err="1" smtClean="0">
                <a:solidFill>
                  <a:schemeClr val="tx1"/>
                </a:solidFill>
              </a:rPr>
              <a:t>sudah</a:t>
            </a:r>
            <a:r>
              <a:rPr lang="en-US" sz="1800" b="1" dirty="0" smtClean="0">
                <a:solidFill>
                  <a:schemeClr val="tx1"/>
                </a:solidFill>
              </a:rPr>
              <a:t> </a:t>
            </a:r>
            <a:r>
              <a:rPr lang="en-US" sz="1800" b="1" dirty="0" err="1" smtClean="0">
                <a:solidFill>
                  <a:schemeClr val="tx1"/>
                </a:solidFill>
              </a:rPr>
              <a:t>tidak</a:t>
            </a:r>
            <a:r>
              <a:rPr lang="en-US" sz="1800" b="1" dirty="0" smtClean="0">
                <a:solidFill>
                  <a:schemeClr val="tx1"/>
                </a:solidFill>
              </a:rPr>
              <a:t> </a:t>
            </a:r>
            <a:r>
              <a:rPr lang="en-US" sz="1800" b="1" dirty="0" err="1" smtClean="0">
                <a:solidFill>
                  <a:schemeClr val="tx1"/>
                </a:solidFill>
              </a:rPr>
              <a:t>menjalankan</a:t>
            </a:r>
            <a:r>
              <a:rPr lang="en-US" sz="1800" b="1" dirty="0" smtClean="0">
                <a:solidFill>
                  <a:schemeClr val="tx1"/>
                </a:solidFill>
              </a:rPr>
              <a:t> </a:t>
            </a:r>
            <a:r>
              <a:rPr lang="en-US" sz="1800" b="1" dirty="0" err="1" smtClean="0">
                <a:solidFill>
                  <a:schemeClr val="tx1"/>
                </a:solidFill>
              </a:rPr>
              <a:t>usaha</a:t>
            </a:r>
            <a:r>
              <a:rPr lang="en-US" sz="1800" b="1" dirty="0" smtClean="0">
                <a:solidFill>
                  <a:schemeClr val="tx1"/>
                </a:solidFill>
              </a:rPr>
              <a:t> </a:t>
            </a:r>
            <a:r>
              <a:rPr lang="en-US" sz="1800" b="1" dirty="0" err="1" smtClean="0">
                <a:solidFill>
                  <a:schemeClr val="tx1"/>
                </a:solidFill>
              </a:rPr>
              <a:t>lagi,tinggal</a:t>
            </a:r>
            <a:r>
              <a:rPr lang="en-US" sz="1800" b="1" dirty="0" smtClean="0">
                <a:solidFill>
                  <a:schemeClr val="tx1"/>
                </a:solidFill>
              </a:rPr>
              <a:t> </a:t>
            </a:r>
            <a:r>
              <a:rPr lang="en-US" sz="1800" b="1" dirty="0" err="1" smtClean="0">
                <a:solidFill>
                  <a:schemeClr val="tx1"/>
                </a:solidFill>
              </a:rPr>
              <a:t>nama</a:t>
            </a:r>
            <a:r>
              <a:rPr lang="en-US" sz="1800" b="1" dirty="0" smtClean="0">
                <a:solidFill>
                  <a:schemeClr val="tx1"/>
                </a:solidFill>
              </a:rPr>
              <a:t> </a:t>
            </a:r>
            <a:r>
              <a:rPr lang="en-US" sz="1800" b="1" dirty="0" err="1" smtClean="0">
                <a:solidFill>
                  <a:schemeClr val="tx1"/>
                </a:solidFill>
              </a:rPr>
              <a:t>saja</a:t>
            </a:r>
            <a:endParaRPr lang="en-US" sz="1800" b="1" dirty="0" smtClean="0">
              <a:solidFill>
                <a:schemeClr val="tx1"/>
              </a:solidFill>
            </a:endParaRPr>
          </a:p>
          <a:p>
            <a:pPr algn="l">
              <a:buFont typeface="Wingdings" pitchFamily="2" charset="2"/>
              <a:buChar char="ü"/>
            </a:pPr>
            <a:r>
              <a:rPr lang="en-US" sz="1800" b="1" dirty="0" err="1" smtClean="0">
                <a:solidFill>
                  <a:schemeClr val="tx1"/>
                </a:solidFill>
              </a:rPr>
              <a:t>P.T.Asing</a:t>
            </a:r>
            <a:r>
              <a:rPr lang="en-US" sz="1800" b="1" dirty="0" smtClean="0">
                <a:solidFill>
                  <a:schemeClr val="tx1"/>
                </a:solidFill>
              </a:rPr>
              <a:t> </a:t>
            </a:r>
            <a:r>
              <a:rPr lang="en-US" sz="1800" b="1" dirty="0" err="1" smtClean="0">
                <a:solidFill>
                  <a:schemeClr val="tx1"/>
                </a:solidFill>
              </a:rPr>
              <a:t>adalah</a:t>
            </a:r>
            <a:r>
              <a:rPr lang="en-US" sz="1800" b="1" dirty="0" smtClean="0">
                <a:solidFill>
                  <a:schemeClr val="tx1"/>
                </a:solidFill>
              </a:rPr>
              <a:t> P.T. yang </a:t>
            </a:r>
            <a:r>
              <a:rPr lang="en-US" sz="1800" b="1" dirty="0" err="1" smtClean="0">
                <a:solidFill>
                  <a:schemeClr val="tx1"/>
                </a:solidFill>
              </a:rPr>
              <a:t>didirikan</a:t>
            </a:r>
            <a:r>
              <a:rPr lang="en-US" sz="1800" b="1" dirty="0" smtClean="0">
                <a:solidFill>
                  <a:schemeClr val="tx1"/>
                </a:solidFill>
              </a:rPr>
              <a:t> </a:t>
            </a:r>
            <a:r>
              <a:rPr lang="en-US" sz="1800" b="1" dirty="0" err="1" smtClean="0">
                <a:solidFill>
                  <a:schemeClr val="tx1"/>
                </a:solidFill>
              </a:rPr>
              <a:t>di</a:t>
            </a:r>
            <a:r>
              <a:rPr lang="en-US" sz="1800" b="1" dirty="0" smtClean="0">
                <a:solidFill>
                  <a:schemeClr val="tx1"/>
                </a:solidFill>
              </a:rPr>
              <a:t> </a:t>
            </a:r>
            <a:r>
              <a:rPr lang="en-US" sz="1800" b="1" dirty="0" err="1" smtClean="0">
                <a:solidFill>
                  <a:schemeClr val="tx1"/>
                </a:solidFill>
              </a:rPr>
              <a:t>luar</a:t>
            </a:r>
            <a:r>
              <a:rPr lang="en-US" sz="1800" b="1" dirty="0" smtClean="0">
                <a:solidFill>
                  <a:schemeClr val="tx1"/>
                </a:solidFill>
              </a:rPr>
              <a:t> </a:t>
            </a:r>
            <a:r>
              <a:rPr lang="en-US" sz="1800" b="1" dirty="0" err="1" smtClean="0">
                <a:solidFill>
                  <a:schemeClr val="tx1"/>
                </a:solidFill>
              </a:rPr>
              <a:t>negri</a:t>
            </a:r>
            <a:r>
              <a:rPr lang="en-US" sz="1800" b="1" dirty="0" smtClean="0">
                <a:solidFill>
                  <a:schemeClr val="tx1"/>
                </a:solidFill>
              </a:rPr>
              <a:t> </a:t>
            </a:r>
            <a:r>
              <a:rPr lang="en-US" sz="1800" b="1" dirty="0" err="1" smtClean="0">
                <a:solidFill>
                  <a:schemeClr val="tx1"/>
                </a:solidFill>
              </a:rPr>
              <a:t>menurut</a:t>
            </a:r>
            <a:r>
              <a:rPr lang="en-US" sz="1800" b="1" dirty="0" smtClean="0">
                <a:solidFill>
                  <a:schemeClr val="tx1"/>
                </a:solidFill>
              </a:rPr>
              <a:t> </a:t>
            </a:r>
            <a:r>
              <a:rPr lang="en-US" sz="1800" b="1" dirty="0" err="1" smtClean="0">
                <a:solidFill>
                  <a:schemeClr val="tx1"/>
                </a:solidFill>
              </a:rPr>
              <a:t>hukum</a:t>
            </a:r>
            <a:r>
              <a:rPr lang="en-US" sz="1800" b="1" dirty="0" smtClean="0">
                <a:solidFill>
                  <a:schemeClr val="tx1"/>
                </a:solidFill>
              </a:rPr>
              <a:t> yang </a:t>
            </a:r>
            <a:r>
              <a:rPr lang="en-US" sz="1800" b="1" dirty="0" err="1" smtClean="0">
                <a:solidFill>
                  <a:schemeClr val="tx1"/>
                </a:solidFill>
              </a:rPr>
              <a:t>berlaku</a:t>
            </a:r>
            <a:r>
              <a:rPr lang="en-US" sz="1800" b="1" dirty="0" smtClean="0">
                <a:solidFill>
                  <a:schemeClr val="tx1"/>
                </a:solidFill>
              </a:rPr>
              <a:t> </a:t>
            </a:r>
            <a:r>
              <a:rPr lang="en-US" sz="1800" b="1" dirty="0" err="1" smtClean="0">
                <a:solidFill>
                  <a:schemeClr val="tx1"/>
                </a:solidFill>
              </a:rPr>
              <a:t>disana</a:t>
            </a:r>
            <a:r>
              <a:rPr lang="en-US" sz="1800" b="1" dirty="0" smtClean="0">
                <a:solidFill>
                  <a:schemeClr val="tx1"/>
                </a:solidFill>
              </a:rPr>
              <a:t>.</a:t>
            </a:r>
          </a:p>
          <a:p>
            <a:pPr algn="l">
              <a:buFont typeface="Wingdings" pitchFamily="2" charset="2"/>
              <a:buChar char="ü"/>
            </a:pPr>
            <a:r>
              <a:rPr lang="en-US" sz="1800" b="1" dirty="0" smtClean="0">
                <a:solidFill>
                  <a:schemeClr val="tx1"/>
                </a:solidFill>
              </a:rPr>
              <a:t>P.T. </a:t>
            </a:r>
            <a:r>
              <a:rPr lang="en-US" sz="1800" b="1" dirty="0" err="1" smtClean="0">
                <a:solidFill>
                  <a:schemeClr val="tx1"/>
                </a:solidFill>
              </a:rPr>
              <a:t>Domestik</a:t>
            </a:r>
            <a:r>
              <a:rPr lang="en-US" sz="1800" b="1" dirty="0" smtClean="0">
                <a:solidFill>
                  <a:schemeClr val="tx1"/>
                </a:solidFill>
              </a:rPr>
              <a:t> </a:t>
            </a:r>
            <a:r>
              <a:rPr lang="en-US" sz="1800" b="1" dirty="0" err="1" smtClean="0">
                <a:solidFill>
                  <a:schemeClr val="tx1"/>
                </a:solidFill>
              </a:rPr>
              <a:t>adalah</a:t>
            </a:r>
            <a:r>
              <a:rPr lang="en-US" sz="1800" b="1" dirty="0" smtClean="0">
                <a:solidFill>
                  <a:schemeClr val="tx1"/>
                </a:solidFill>
              </a:rPr>
              <a:t> P.T. </a:t>
            </a:r>
            <a:r>
              <a:rPr lang="en-US" sz="1800" b="1" dirty="0" err="1" smtClean="0">
                <a:solidFill>
                  <a:schemeClr val="tx1"/>
                </a:solidFill>
              </a:rPr>
              <a:t>yg</a:t>
            </a:r>
            <a:r>
              <a:rPr lang="en-US" sz="1800" b="1" dirty="0" smtClean="0">
                <a:solidFill>
                  <a:schemeClr val="tx1"/>
                </a:solidFill>
              </a:rPr>
              <a:t> </a:t>
            </a:r>
            <a:r>
              <a:rPr lang="en-US" sz="1800" b="1" dirty="0" err="1" smtClean="0">
                <a:solidFill>
                  <a:schemeClr val="tx1"/>
                </a:solidFill>
              </a:rPr>
              <a:t>menjalankan</a:t>
            </a:r>
            <a:r>
              <a:rPr lang="en-US" sz="1800" b="1" dirty="0" smtClean="0">
                <a:solidFill>
                  <a:schemeClr val="tx1"/>
                </a:solidFill>
              </a:rPr>
              <a:t> </a:t>
            </a:r>
            <a:r>
              <a:rPr lang="en-US" sz="1800" b="1" dirty="0" err="1" smtClean="0">
                <a:solidFill>
                  <a:schemeClr val="tx1"/>
                </a:solidFill>
              </a:rPr>
              <a:t>kegitan</a:t>
            </a:r>
            <a:r>
              <a:rPr lang="en-US" sz="1800" b="1" dirty="0" smtClean="0">
                <a:solidFill>
                  <a:schemeClr val="tx1"/>
                </a:solidFill>
              </a:rPr>
              <a:t> </a:t>
            </a:r>
            <a:r>
              <a:rPr lang="en-US" sz="1800" b="1" dirty="0" err="1" smtClean="0">
                <a:solidFill>
                  <a:schemeClr val="tx1"/>
                </a:solidFill>
              </a:rPr>
              <a:t>usahanya</a:t>
            </a:r>
            <a:r>
              <a:rPr lang="en-US" sz="1800" b="1" dirty="0" smtClean="0">
                <a:solidFill>
                  <a:schemeClr val="tx1"/>
                </a:solidFill>
              </a:rPr>
              <a:t> </a:t>
            </a:r>
            <a:r>
              <a:rPr lang="en-US" sz="1800" b="1" dirty="0" err="1" smtClean="0">
                <a:solidFill>
                  <a:schemeClr val="tx1"/>
                </a:solidFill>
              </a:rPr>
              <a:t>dan</a:t>
            </a:r>
            <a:r>
              <a:rPr lang="en-US" sz="1800" b="1" dirty="0" smtClean="0">
                <a:solidFill>
                  <a:schemeClr val="tx1"/>
                </a:solidFill>
              </a:rPr>
              <a:t> </a:t>
            </a:r>
            <a:r>
              <a:rPr lang="en-US" sz="1800" b="1" dirty="0" err="1" smtClean="0">
                <a:solidFill>
                  <a:schemeClr val="tx1"/>
                </a:solidFill>
              </a:rPr>
              <a:t>berada</a:t>
            </a:r>
            <a:r>
              <a:rPr lang="en-US" sz="1800" b="1" dirty="0" smtClean="0">
                <a:solidFill>
                  <a:schemeClr val="tx1"/>
                </a:solidFill>
              </a:rPr>
              <a:t> </a:t>
            </a:r>
            <a:r>
              <a:rPr lang="en-US" sz="1800" b="1" dirty="0" err="1" smtClean="0">
                <a:solidFill>
                  <a:schemeClr val="tx1"/>
                </a:solidFill>
              </a:rPr>
              <a:t>dalam</a:t>
            </a:r>
            <a:r>
              <a:rPr lang="en-US" sz="1800" b="1" dirty="0" smtClean="0">
                <a:solidFill>
                  <a:schemeClr val="tx1"/>
                </a:solidFill>
              </a:rPr>
              <a:t> </a:t>
            </a:r>
            <a:r>
              <a:rPr lang="en-US" sz="1800" b="1" dirty="0" err="1" smtClean="0">
                <a:solidFill>
                  <a:schemeClr val="tx1"/>
                </a:solidFill>
              </a:rPr>
              <a:t>negri</a:t>
            </a:r>
            <a:endParaRPr lang="en-US" sz="1800" b="1" dirty="0" smtClean="0">
              <a:solidFill>
                <a:schemeClr val="tx1"/>
              </a:solidFill>
            </a:endParaRPr>
          </a:p>
          <a:p>
            <a:pPr algn="l">
              <a:buFont typeface="Wingdings" pitchFamily="2" charset="2"/>
              <a:buChar char="ü"/>
            </a:pPr>
            <a:r>
              <a:rPr lang="en-US" sz="1800" b="1" dirty="0" smtClean="0">
                <a:solidFill>
                  <a:schemeClr val="tx1"/>
                </a:solidFill>
              </a:rPr>
              <a:t>P.T. </a:t>
            </a:r>
            <a:r>
              <a:rPr lang="en-US" sz="1800" b="1" dirty="0" err="1" smtClean="0">
                <a:solidFill>
                  <a:schemeClr val="tx1"/>
                </a:solidFill>
              </a:rPr>
              <a:t>Perseorangan</a:t>
            </a:r>
            <a:r>
              <a:rPr lang="en-US" sz="1800" b="1" dirty="0" smtClean="0">
                <a:solidFill>
                  <a:schemeClr val="tx1"/>
                </a:solidFill>
              </a:rPr>
              <a:t>  Di </a:t>
            </a:r>
            <a:r>
              <a:rPr lang="en-US" sz="1800" b="1" dirty="0" err="1" smtClean="0">
                <a:solidFill>
                  <a:schemeClr val="tx1"/>
                </a:solidFill>
              </a:rPr>
              <a:t>keluarkannya</a:t>
            </a:r>
            <a:r>
              <a:rPr lang="en-US" sz="1800" b="1" dirty="0" smtClean="0">
                <a:solidFill>
                  <a:schemeClr val="tx1"/>
                </a:solidFill>
              </a:rPr>
              <a:t> </a:t>
            </a:r>
            <a:r>
              <a:rPr lang="en-US" sz="1800" b="1" dirty="0" err="1" smtClean="0">
                <a:solidFill>
                  <a:schemeClr val="tx1"/>
                </a:solidFill>
              </a:rPr>
              <a:t>saham-saham</a:t>
            </a:r>
            <a:r>
              <a:rPr lang="en-US" sz="1800" b="1" dirty="0" smtClean="0">
                <a:solidFill>
                  <a:schemeClr val="tx1"/>
                </a:solidFill>
              </a:rPr>
              <a:t> </a:t>
            </a:r>
            <a:r>
              <a:rPr lang="en-US" sz="1800" b="1" dirty="0" err="1" smtClean="0">
                <a:solidFill>
                  <a:schemeClr val="tx1"/>
                </a:solidFill>
              </a:rPr>
              <a:t>untuk</a:t>
            </a:r>
            <a:r>
              <a:rPr lang="en-US" sz="1800" b="1" dirty="0" smtClean="0">
                <a:solidFill>
                  <a:schemeClr val="tx1"/>
                </a:solidFill>
              </a:rPr>
              <a:t> </a:t>
            </a:r>
            <a:r>
              <a:rPr lang="en-US" sz="1800" b="1" dirty="0" err="1" smtClean="0">
                <a:solidFill>
                  <a:schemeClr val="tx1"/>
                </a:solidFill>
              </a:rPr>
              <a:t>mengumpulkan</a:t>
            </a:r>
            <a:r>
              <a:rPr lang="en-US" sz="1800" b="1" dirty="0" smtClean="0">
                <a:solidFill>
                  <a:schemeClr val="tx1"/>
                </a:solidFill>
              </a:rPr>
              <a:t> modal </a:t>
            </a:r>
            <a:r>
              <a:rPr lang="en-US" sz="1800" b="1" dirty="0" err="1" smtClean="0">
                <a:solidFill>
                  <a:schemeClr val="tx1"/>
                </a:solidFill>
              </a:rPr>
              <a:t>mempunyai</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maksud</a:t>
            </a:r>
            <a:r>
              <a:rPr lang="en-US" sz="1800" b="1" dirty="0" smtClean="0">
                <a:solidFill>
                  <a:schemeClr val="tx1"/>
                </a:solidFill>
              </a:rPr>
              <a:t>  agar </a:t>
            </a:r>
            <a:r>
              <a:rPr lang="en-US" sz="1800" b="1" dirty="0" err="1" smtClean="0">
                <a:solidFill>
                  <a:schemeClr val="tx1"/>
                </a:solidFill>
              </a:rPr>
              <a:t>pemilik</a:t>
            </a:r>
            <a:r>
              <a:rPr lang="en-US" sz="1800" b="1" dirty="0" smtClean="0">
                <a:solidFill>
                  <a:schemeClr val="tx1"/>
                </a:solidFill>
              </a:rPr>
              <a:t> </a:t>
            </a:r>
            <a:r>
              <a:rPr lang="en-US" sz="1800" b="1" dirty="0" err="1" smtClean="0">
                <a:solidFill>
                  <a:schemeClr val="tx1"/>
                </a:solidFill>
              </a:rPr>
              <a:t>tidak</a:t>
            </a:r>
            <a:r>
              <a:rPr lang="en-US" sz="1800" b="1" dirty="0" smtClean="0">
                <a:solidFill>
                  <a:schemeClr val="tx1"/>
                </a:solidFill>
              </a:rPr>
              <a:t> </a:t>
            </a:r>
            <a:r>
              <a:rPr lang="en-US" sz="1800" b="1" dirty="0" err="1" smtClean="0">
                <a:solidFill>
                  <a:schemeClr val="tx1"/>
                </a:solidFill>
              </a:rPr>
              <a:t>berada</a:t>
            </a:r>
            <a:r>
              <a:rPr lang="en-US" sz="1800" b="1" dirty="0" smtClean="0">
                <a:solidFill>
                  <a:schemeClr val="tx1"/>
                </a:solidFill>
              </a:rPr>
              <a:t> </a:t>
            </a:r>
            <a:r>
              <a:rPr lang="en-US" sz="1800" b="1" dirty="0" err="1" smtClean="0">
                <a:solidFill>
                  <a:schemeClr val="tx1"/>
                </a:solidFill>
              </a:rPr>
              <a:t>di</a:t>
            </a:r>
            <a:r>
              <a:rPr lang="en-US" sz="1800" b="1" dirty="0" smtClean="0">
                <a:solidFill>
                  <a:schemeClr val="tx1"/>
                </a:solidFill>
              </a:rPr>
              <a:t> </a:t>
            </a:r>
            <a:r>
              <a:rPr lang="en-US" sz="1800" b="1" dirty="0" err="1" smtClean="0">
                <a:solidFill>
                  <a:schemeClr val="tx1"/>
                </a:solidFill>
              </a:rPr>
              <a:t>tangan</a:t>
            </a:r>
            <a:r>
              <a:rPr lang="en-US" sz="1800" b="1" dirty="0" smtClean="0">
                <a:solidFill>
                  <a:schemeClr val="tx1"/>
                </a:solidFill>
              </a:rPr>
              <a:t> </a:t>
            </a:r>
            <a:r>
              <a:rPr lang="en-US" sz="1800" b="1" dirty="0" err="1" smtClean="0">
                <a:solidFill>
                  <a:schemeClr val="tx1"/>
                </a:solidFill>
              </a:rPr>
              <a:t>satu</a:t>
            </a:r>
            <a:r>
              <a:rPr lang="en-US" sz="1800" b="1" dirty="0" smtClean="0">
                <a:solidFill>
                  <a:schemeClr val="tx1"/>
                </a:solidFill>
              </a:rPr>
              <a:t> </a:t>
            </a:r>
            <a:r>
              <a:rPr lang="en-US" sz="1800" b="1" dirty="0" err="1" smtClean="0">
                <a:solidFill>
                  <a:schemeClr val="tx1"/>
                </a:solidFill>
              </a:rPr>
              <a:t>orang</a:t>
            </a:r>
            <a:r>
              <a:rPr lang="en-US" sz="1800" b="1" dirty="0" smtClean="0">
                <a:solidFill>
                  <a:schemeClr val="tx1"/>
                </a:solidFill>
              </a:rPr>
              <a:t>, </a:t>
            </a:r>
            <a:r>
              <a:rPr lang="en-US" sz="1800" b="1" dirty="0" err="1" smtClean="0">
                <a:solidFill>
                  <a:schemeClr val="tx1"/>
                </a:solidFill>
              </a:rPr>
              <a:t>tetapi</a:t>
            </a:r>
            <a:r>
              <a:rPr lang="en-US" sz="1800" b="1" dirty="0" smtClean="0">
                <a:solidFill>
                  <a:schemeClr val="tx1"/>
                </a:solidFill>
              </a:rPr>
              <a:t> </a:t>
            </a:r>
            <a:r>
              <a:rPr lang="en-US" sz="1800" b="1" dirty="0" err="1" smtClean="0">
                <a:solidFill>
                  <a:schemeClr val="tx1"/>
                </a:solidFill>
              </a:rPr>
              <a:t>kemungkinan</a:t>
            </a:r>
            <a:r>
              <a:rPr lang="en-US" sz="1800" b="1" dirty="0" smtClean="0">
                <a:solidFill>
                  <a:schemeClr val="tx1"/>
                </a:solidFill>
              </a:rPr>
              <a:t> </a:t>
            </a:r>
            <a:r>
              <a:rPr lang="en-US" sz="1800" b="1" dirty="0" err="1" smtClean="0">
                <a:solidFill>
                  <a:schemeClr val="tx1"/>
                </a:solidFill>
              </a:rPr>
              <a:t>jatuh</a:t>
            </a:r>
            <a:r>
              <a:rPr lang="en-US" sz="1800" b="1" dirty="0" smtClean="0">
                <a:solidFill>
                  <a:schemeClr val="tx1"/>
                </a:solidFill>
              </a:rPr>
              <a:t> </a:t>
            </a:r>
            <a:r>
              <a:rPr lang="en-US" sz="1800" b="1" dirty="0" err="1" smtClean="0">
                <a:solidFill>
                  <a:schemeClr val="tx1"/>
                </a:solidFill>
              </a:rPr>
              <a:t>pada</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satu</a:t>
            </a:r>
            <a:r>
              <a:rPr lang="en-US" sz="1800" b="1" dirty="0" smtClean="0">
                <a:solidFill>
                  <a:schemeClr val="tx1"/>
                </a:solidFill>
              </a:rPr>
              <a:t> </a:t>
            </a:r>
            <a:r>
              <a:rPr lang="en-US" sz="1800" b="1" dirty="0" err="1" smtClean="0">
                <a:solidFill>
                  <a:schemeClr val="tx1"/>
                </a:solidFill>
              </a:rPr>
              <a:t>tangan</a:t>
            </a:r>
            <a:r>
              <a:rPr lang="en-US" sz="1800" b="1" dirty="0" smtClean="0">
                <a:solidFill>
                  <a:schemeClr val="tx1"/>
                </a:solidFill>
              </a:rPr>
              <a:t> , </a:t>
            </a:r>
            <a:r>
              <a:rPr lang="en-US" sz="1800" b="1" dirty="0" err="1" smtClean="0">
                <a:solidFill>
                  <a:schemeClr val="tx1"/>
                </a:solidFill>
              </a:rPr>
              <a:t>keadaan</a:t>
            </a:r>
            <a:r>
              <a:rPr lang="en-US" sz="1800" b="1" dirty="0" smtClean="0">
                <a:solidFill>
                  <a:schemeClr val="tx1"/>
                </a:solidFill>
              </a:rPr>
              <a:t> </a:t>
            </a:r>
            <a:r>
              <a:rPr lang="en-US" sz="1800" b="1" dirty="0" err="1" smtClean="0">
                <a:solidFill>
                  <a:schemeClr val="tx1"/>
                </a:solidFill>
              </a:rPr>
              <a:t>ini</a:t>
            </a:r>
            <a:r>
              <a:rPr lang="en-US" sz="1800" b="1" dirty="0" smtClean="0">
                <a:solidFill>
                  <a:schemeClr val="tx1"/>
                </a:solidFill>
              </a:rPr>
              <a:t> </a:t>
            </a:r>
            <a:r>
              <a:rPr lang="en-US" sz="1800" b="1" dirty="0" err="1" smtClean="0">
                <a:solidFill>
                  <a:schemeClr val="tx1"/>
                </a:solidFill>
              </a:rPr>
              <a:t>akan</a:t>
            </a:r>
            <a:r>
              <a:rPr lang="en-US" sz="1800" b="1" dirty="0" smtClean="0">
                <a:solidFill>
                  <a:schemeClr val="tx1"/>
                </a:solidFill>
              </a:rPr>
              <a:t> </a:t>
            </a:r>
            <a:r>
              <a:rPr lang="en-US" sz="1800" b="1" dirty="0" err="1" smtClean="0">
                <a:solidFill>
                  <a:schemeClr val="tx1"/>
                </a:solidFill>
              </a:rPr>
              <a:t>menciptakan</a:t>
            </a:r>
            <a:r>
              <a:rPr lang="en-US" sz="1800" b="1" dirty="0" smtClean="0">
                <a:solidFill>
                  <a:schemeClr val="tx1"/>
                </a:solidFill>
              </a:rPr>
              <a:t> </a:t>
            </a:r>
            <a:r>
              <a:rPr lang="en-US" sz="1800" b="1" dirty="0" err="1" smtClean="0">
                <a:solidFill>
                  <a:schemeClr val="tx1"/>
                </a:solidFill>
              </a:rPr>
              <a:t>bentuk</a:t>
            </a:r>
            <a:r>
              <a:rPr lang="en-US" sz="1800" b="1" dirty="0" smtClean="0">
                <a:solidFill>
                  <a:schemeClr val="tx1"/>
                </a:solidFill>
              </a:rPr>
              <a:t> </a:t>
            </a:r>
            <a:r>
              <a:rPr lang="en-US" sz="1800" b="1" dirty="0" err="1" smtClean="0">
                <a:solidFill>
                  <a:schemeClr val="tx1"/>
                </a:solidFill>
              </a:rPr>
              <a:t>perseroan</a:t>
            </a:r>
            <a:r>
              <a:rPr lang="en-US" sz="1800" b="1" dirty="0" smtClean="0">
                <a:solidFill>
                  <a:schemeClr val="tx1"/>
                </a:solidFill>
              </a:rPr>
              <a:t> </a:t>
            </a:r>
            <a:r>
              <a:rPr lang="en-US" sz="1800" b="1" dirty="0" err="1" smtClean="0">
                <a:solidFill>
                  <a:schemeClr val="tx1"/>
                </a:solidFill>
              </a:rPr>
              <a:t>perseorangan</a:t>
            </a:r>
            <a:r>
              <a:rPr lang="en-US" sz="1800" b="1" dirty="0" smtClean="0">
                <a:solidFill>
                  <a:schemeClr val="tx1"/>
                </a:solidFill>
              </a:rPr>
              <a:t>, </a:t>
            </a:r>
            <a:r>
              <a:rPr lang="en-US" sz="1800" b="1" dirty="0" err="1" smtClean="0">
                <a:solidFill>
                  <a:schemeClr val="tx1"/>
                </a:solidFill>
              </a:rPr>
              <a:t>karena</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kekuasaan</a:t>
            </a:r>
            <a:r>
              <a:rPr lang="en-US" sz="1800" b="1" dirty="0" smtClean="0">
                <a:solidFill>
                  <a:schemeClr val="tx1"/>
                </a:solidFill>
              </a:rPr>
              <a:t> </a:t>
            </a:r>
            <a:r>
              <a:rPr lang="en-US" sz="1800" b="1" dirty="0" err="1" smtClean="0">
                <a:solidFill>
                  <a:schemeClr val="tx1"/>
                </a:solidFill>
              </a:rPr>
              <a:t>direktur</a:t>
            </a:r>
            <a:r>
              <a:rPr lang="en-US" sz="1800" b="1" dirty="0" smtClean="0">
                <a:solidFill>
                  <a:schemeClr val="tx1"/>
                </a:solidFill>
              </a:rPr>
              <a:t>  </a:t>
            </a:r>
            <a:r>
              <a:rPr lang="en-US" sz="1800" b="1" dirty="0" err="1" smtClean="0">
                <a:solidFill>
                  <a:schemeClr val="tx1"/>
                </a:solidFill>
              </a:rPr>
              <a:t>tidak</a:t>
            </a:r>
            <a:r>
              <a:rPr lang="en-US" sz="1800" b="1" dirty="0" smtClean="0">
                <a:solidFill>
                  <a:schemeClr val="tx1"/>
                </a:solidFill>
              </a:rPr>
              <a:t> </a:t>
            </a:r>
            <a:r>
              <a:rPr lang="en-US" sz="1800" b="1" dirty="0" err="1" smtClean="0">
                <a:solidFill>
                  <a:schemeClr val="tx1"/>
                </a:solidFill>
              </a:rPr>
              <a:t>terpisahkan</a:t>
            </a:r>
            <a:r>
              <a:rPr lang="en-US" sz="1800" b="1" dirty="0" smtClean="0">
                <a:solidFill>
                  <a:schemeClr val="tx1"/>
                </a:solidFill>
              </a:rPr>
              <a:t> </a:t>
            </a:r>
            <a:r>
              <a:rPr lang="en-US" sz="1800" b="1" dirty="0" err="1" smtClean="0">
                <a:solidFill>
                  <a:schemeClr val="tx1"/>
                </a:solidFill>
              </a:rPr>
              <a:t>dengan</a:t>
            </a:r>
            <a:r>
              <a:rPr lang="en-US" sz="1800" b="1" dirty="0" smtClean="0">
                <a:solidFill>
                  <a:schemeClr val="tx1"/>
                </a:solidFill>
              </a:rPr>
              <a:t> </a:t>
            </a:r>
            <a:r>
              <a:rPr lang="en-US" sz="1800" b="1" dirty="0" err="1" smtClean="0">
                <a:solidFill>
                  <a:schemeClr val="tx1"/>
                </a:solidFill>
              </a:rPr>
              <a:t>rapat</a:t>
            </a:r>
            <a:r>
              <a:rPr lang="en-US" sz="1800" b="1" dirty="0" smtClean="0">
                <a:solidFill>
                  <a:schemeClr val="tx1"/>
                </a:solidFill>
              </a:rPr>
              <a:t> </a:t>
            </a:r>
            <a:r>
              <a:rPr lang="en-US" sz="1800" b="1" dirty="0" err="1" smtClean="0">
                <a:solidFill>
                  <a:schemeClr val="tx1"/>
                </a:solidFill>
              </a:rPr>
              <a:t>umum</a:t>
            </a:r>
            <a:r>
              <a:rPr lang="en-US" sz="1800" b="1" dirty="0" smtClean="0">
                <a:solidFill>
                  <a:schemeClr val="tx1"/>
                </a:solidFill>
              </a:rPr>
              <a:t> </a:t>
            </a:r>
            <a:r>
              <a:rPr lang="en-US" sz="1800" b="1" dirty="0" err="1" smtClean="0">
                <a:solidFill>
                  <a:schemeClr val="tx1"/>
                </a:solidFill>
              </a:rPr>
              <a:t>pemegang</a:t>
            </a:r>
            <a:r>
              <a:rPr lang="en-US" sz="1800" b="1" dirty="0" smtClean="0">
                <a:solidFill>
                  <a:schemeClr val="tx1"/>
                </a:solidFill>
              </a:rPr>
              <a:t> </a:t>
            </a:r>
            <a:r>
              <a:rPr lang="en-US" sz="1800" b="1" dirty="0" err="1" smtClean="0">
                <a:solidFill>
                  <a:schemeClr val="tx1"/>
                </a:solidFill>
              </a:rPr>
              <a:t>saham</a:t>
            </a:r>
            <a:r>
              <a:rPr lang="en-US" sz="1800" b="1" dirty="0" smtClean="0">
                <a:solidFill>
                  <a:schemeClr val="tx1"/>
                </a:solidFill>
              </a:rPr>
              <a:t> </a:t>
            </a:r>
            <a:r>
              <a:rPr lang="en-US" sz="1800" b="1" dirty="0" err="1" smtClean="0">
                <a:solidFill>
                  <a:schemeClr val="tx1"/>
                </a:solidFill>
              </a:rPr>
              <a:t>maka</a:t>
            </a:r>
            <a:r>
              <a:rPr lang="en-US" sz="1800" b="1" dirty="0" smtClean="0">
                <a:solidFill>
                  <a:schemeClr val="tx1"/>
                </a:solidFill>
              </a:rPr>
              <a:t> </a:t>
            </a:r>
            <a:r>
              <a:rPr lang="en-US" sz="1800" b="1" dirty="0" err="1" smtClean="0">
                <a:solidFill>
                  <a:schemeClr val="tx1"/>
                </a:solidFill>
              </a:rPr>
              <a:t>nama</a:t>
            </a:r>
            <a:r>
              <a:rPr lang="en-US" sz="1800" b="1" dirty="0" smtClean="0">
                <a:solidFill>
                  <a:schemeClr val="tx1"/>
                </a:solidFill>
              </a:rPr>
              <a:t> </a:t>
            </a:r>
          </a:p>
          <a:p>
            <a:pPr algn="l"/>
            <a:r>
              <a:rPr lang="en-US" sz="1800" b="1" dirty="0" smtClean="0">
                <a:solidFill>
                  <a:schemeClr val="tx1"/>
                </a:solidFill>
              </a:rPr>
              <a:t>    P.T. </a:t>
            </a:r>
            <a:r>
              <a:rPr lang="en-US" sz="1800" b="1" dirty="0" err="1" smtClean="0">
                <a:solidFill>
                  <a:schemeClr val="tx1"/>
                </a:solidFill>
              </a:rPr>
              <a:t>mudah</a:t>
            </a:r>
            <a:r>
              <a:rPr lang="en-US" sz="1800" b="1" dirty="0" smtClean="0">
                <a:solidFill>
                  <a:schemeClr val="tx1"/>
                </a:solidFill>
              </a:rPr>
              <a:t> </a:t>
            </a:r>
            <a:r>
              <a:rPr lang="en-US" sz="1800" b="1" dirty="0" err="1" smtClean="0">
                <a:solidFill>
                  <a:schemeClr val="tx1"/>
                </a:solidFill>
              </a:rPr>
              <a:t>untuk</a:t>
            </a:r>
            <a:r>
              <a:rPr lang="en-US" sz="1800" b="1" dirty="0" smtClean="0">
                <a:solidFill>
                  <a:schemeClr val="tx1"/>
                </a:solidFill>
              </a:rPr>
              <a:t> </a:t>
            </a:r>
            <a:r>
              <a:rPr lang="en-US" sz="1800" b="1" dirty="0" err="1" smtClean="0">
                <a:solidFill>
                  <a:schemeClr val="tx1"/>
                </a:solidFill>
              </a:rPr>
              <a:t>disalah</a:t>
            </a:r>
            <a:r>
              <a:rPr lang="en-US" sz="1800" b="1" dirty="0" smtClean="0">
                <a:solidFill>
                  <a:schemeClr val="tx1"/>
                </a:solidFill>
              </a:rPr>
              <a:t> </a:t>
            </a:r>
            <a:r>
              <a:rPr lang="en-US" sz="1800" b="1" dirty="0" err="1" smtClean="0">
                <a:solidFill>
                  <a:schemeClr val="tx1"/>
                </a:solidFill>
              </a:rPr>
              <a:t>gunakan</a:t>
            </a:r>
            <a:r>
              <a:rPr lang="en-US" sz="1800" b="1" dirty="0" smtClean="0">
                <a:solidFill>
                  <a:schemeClr val="tx1"/>
                </a:solidFill>
              </a:rPr>
              <a:t>. </a:t>
            </a:r>
            <a:endParaRPr lang="en-US" sz="1800" b="1" dirty="0">
              <a:solidFill>
                <a:schemeClr val="tx1"/>
              </a:solidFill>
            </a:endParaRPr>
          </a:p>
        </p:txBody>
      </p:sp>
    </p:spTree>
  </p:cSld>
  <p:clrMapOvr>
    <a:masterClrMapping/>
  </p:clrMapOvr>
  <p:transition spd="slow">
    <p:newsflash/>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p:cTn id="11" dur="2000" fill="hold"/>
                                        <p:tgtEl>
                                          <p:spTgt spid="3">
                                            <p:bg/>
                                          </p:spTgt>
                                        </p:tgtEl>
                                        <p:attrNameLst>
                                          <p:attrName>ppt_w</p:attrName>
                                        </p:attrNameLst>
                                      </p:cBhvr>
                                      <p:tavLst>
                                        <p:tav tm="0">
                                          <p:val>
                                            <p:strVal val="#ppt_w*0.70"/>
                                          </p:val>
                                        </p:tav>
                                        <p:tav tm="100000">
                                          <p:val>
                                            <p:strVal val="#ppt_w"/>
                                          </p:val>
                                        </p:tav>
                                      </p:tavLst>
                                    </p:anim>
                                    <p:anim calcmode="lin" valueType="num">
                                      <p:cBhvr>
                                        <p:cTn id="12" dur="2000" fill="hold"/>
                                        <p:tgtEl>
                                          <p:spTgt spid="3">
                                            <p:bg/>
                                          </p:spTgt>
                                        </p:tgtEl>
                                        <p:attrNameLst>
                                          <p:attrName>ppt_h</p:attrName>
                                        </p:attrNameLst>
                                      </p:cBhvr>
                                      <p:tavLst>
                                        <p:tav tm="0">
                                          <p:val>
                                            <p:strVal val="#ppt_h"/>
                                          </p:val>
                                        </p:tav>
                                        <p:tav tm="100000">
                                          <p:val>
                                            <p:strVal val="#ppt_h"/>
                                          </p:val>
                                        </p:tav>
                                      </p:tavLst>
                                    </p:anim>
                                    <p:animEffect transition="in" filter="fade">
                                      <p:cBhvr>
                                        <p:cTn id="13" dur="2000"/>
                                        <p:tgtEl>
                                          <p:spTgt spid="3">
                                            <p:bg/>
                                          </p:spTgt>
                                        </p:tgtEl>
                                      </p:cBhvr>
                                    </p:animEffect>
                                  </p:childTnLst>
                                </p:cTn>
                              </p:par>
                            </p:childTnLst>
                          </p:cTn>
                        </p:par>
                        <p:par>
                          <p:cTn id="14" fill="hold">
                            <p:stCondLst>
                              <p:cond delay="4000"/>
                            </p:stCondLst>
                            <p:childTnLst>
                              <p:par>
                                <p:cTn id="15" presetID="55"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9" dur="2000"/>
                                        <p:tgtEl>
                                          <p:spTgt spid="3">
                                            <p:txEl>
                                              <p:pRg st="0" end="0"/>
                                            </p:txEl>
                                          </p:spTgt>
                                        </p:tgtEl>
                                      </p:cBhvr>
                                    </p:animEffect>
                                  </p:childTnLst>
                                </p:cTn>
                              </p:par>
                            </p:childTnLst>
                          </p:cTn>
                        </p:par>
                        <p:par>
                          <p:cTn id="20" fill="hold">
                            <p:stCondLst>
                              <p:cond delay="6000"/>
                            </p:stCondLst>
                            <p:childTnLst>
                              <p:par>
                                <p:cTn id="21" presetID="55"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5" dur="2000"/>
                                        <p:tgtEl>
                                          <p:spTgt spid="3">
                                            <p:txEl>
                                              <p:pRg st="1" end="1"/>
                                            </p:txEl>
                                          </p:spTgt>
                                        </p:tgtEl>
                                      </p:cBhvr>
                                    </p:animEffect>
                                  </p:childTnLst>
                                </p:cTn>
                              </p:par>
                            </p:childTnLst>
                          </p:cTn>
                        </p:par>
                        <p:par>
                          <p:cTn id="26" fill="hold">
                            <p:stCondLst>
                              <p:cond delay="8000"/>
                            </p:stCondLst>
                            <p:childTnLst>
                              <p:par>
                                <p:cTn id="27" presetID="55"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1" dur="2000"/>
                                        <p:tgtEl>
                                          <p:spTgt spid="3">
                                            <p:txEl>
                                              <p:pRg st="2" end="2"/>
                                            </p:txEl>
                                          </p:spTgt>
                                        </p:tgtEl>
                                      </p:cBhvr>
                                    </p:animEffect>
                                  </p:childTnLst>
                                </p:cTn>
                              </p:par>
                            </p:childTnLst>
                          </p:cTn>
                        </p:par>
                        <p:par>
                          <p:cTn id="32" fill="hold">
                            <p:stCondLst>
                              <p:cond delay="10000"/>
                            </p:stCondLst>
                            <p:childTnLst>
                              <p:par>
                                <p:cTn id="33" presetID="55"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2000"/>
                                        <p:tgtEl>
                                          <p:spTgt spid="3">
                                            <p:txEl>
                                              <p:pRg st="3" end="3"/>
                                            </p:txEl>
                                          </p:spTgt>
                                        </p:tgtEl>
                                      </p:cBhvr>
                                    </p:animEffect>
                                  </p:childTnLst>
                                </p:cTn>
                              </p:par>
                            </p:childTnLst>
                          </p:cTn>
                        </p:par>
                        <p:par>
                          <p:cTn id="38" fill="hold">
                            <p:stCondLst>
                              <p:cond delay="12000"/>
                            </p:stCondLst>
                            <p:childTnLst>
                              <p:par>
                                <p:cTn id="39" presetID="55" presetClass="entr" presetSubtype="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2" dur="2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3" dur="2000"/>
                                        <p:tgtEl>
                                          <p:spTgt spid="3">
                                            <p:txEl>
                                              <p:pRg st="4" end="4"/>
                                            </p:txEl>
                                          </p:spTgt>
                                        </p:tgtEl>
                                      </p:cBhvr>
                                    </p:animEffect>
                                  </p:childTnLst>
                                </p:cTn>
                              </p:par>
                            </p:childTnLst>
                          </p:cTn>
                        </p:par>
                        <p:par>
                          <p:cTn id="44" fill="hold">
                            <p:stCondLst>
                              <p:cond delay="14000"/>
                            </p:stCondLst>
                            <p:childTnLst>
                              <p:par>
                                <p:cTn id="45" presetID="55" presetClass="entr" presetSubtype="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2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2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2000"/>
                                        <p:tgtEl>
                                          <p:spTgt spid="3">
                                            <p:txEl>
                                              <p:pRg st="5" end="5"/>
                                            </p:txEl>
                                          </p:spTgt>
                                        </p:tgtEl>
                                      </p:cBhvr>
                                    </p:animEffect>
                                  </p:childTnLst>
                                </p:cTn>
                              </p:par>
                            </p:childTnLst>
                          </p:cTn>
                        </p:par>
                        <p:par>
                          <p:cTn id="50" fill="hold">
                            <p:stCondLst>
                              <p:cond delay="16000"/>
                            </p:stCondLst>
                            <p:childTnLst>
                              <p:par>
                                <p:cTn id="51" presetID="55"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2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4" dur="2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5" dur="2000"/>
                                        <p:tgtEl>
                                          <p:spTgt spid="3">
                                            <p:txEl>
                                              <p:pRg st="6" end="6"/>
                                            </p:txEl>
                                          </p:spTgt>
                                        </p:tgtEl>
                                      </p:cBhvr>
                                    </p:animEffect>
                                  </p:childTnLst>
                                </p:cTn>
                              </p:par>
                            </p:childTnLst>
                          </p:cTn>
                        </p:par>
                        <p:par>
                          <p:cTn id="56" fill="hold">
                            <p:stCondLst>
                              <p:cond delay="18000"/>
                            </p:stCondLst>
                            <p:childTnLst>
                              <p:par>
                                <p:cTn id="57" presetID="55" presetClass="entr" presetSubtype="0" fill="hold" grpId="0" nodeType="after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2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0" dur="2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1" dur="2000"/>
                                        <p:tgtEl>
                                          <p:spTgt spid="3">
                                            <p:txEl>
                                              <p:pRg st="7" end="7"/>
                                            </p:txEl>
                                          </p:spTgt>
                                        </p:tgtEl>
                                      </p:cBhvr>
                                    </p:animEffect>
                                  </p:childTnLst>
                                </p:cTn>
                              </p:par>
                            </p:childTnLst>
                          </p:cTn>
                        </p:par>
                        <p:par>
                          <p:cTn id="62" fill="hold">
                            <p:stCondLst>
                              <p:cond delay="20000"/>
                            </p:stCondLst>
                            <p:childTnLst>
                              <p:par>
                                <p:cTn id="63" presetID="55" presetClass="entr" presetSubtype="0" fill="hold" grpId="0" nodeType="after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calcmode="lin" valueType="num">
                                      <p:cBhvr>
                                        <p:cTn id="65" dur="2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6" dur="2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7" dur="2000"/>
                                        <p:tgtEl>
                                          <p:spTgt spid="3">
                                            <p:txEl>
                                              <p:pRg st="8" end="8"/>
                                            </p:txEl>
                                          </p:spTgt>
                                        </p:tgtEl>
                                      </p:cBhvr>
                                    </p:animEffect>
                                  </p:childTnLst>
                                </p:cTn>
                              </p:par>
                            </p:childTnLst>
                          </p:cTn>
                        </p:par>
                        <p:par>
                          <p:cTn id="68" fill="hold">
                            <p:stCondLst>
                              <p:cond delay="22000"/>
                            </p:stCondLst>
                            <p:childTnLst>
                              <p:par>
                                <p:cTn id="69" presetID="55" presetClass="entr" presetSubtype="0" fill="hold" grpId="0" nodeType="after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2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2" dur="2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3" dur="2000"/>
                                        <p:tgtEl>
                                          <p:spTgt spid="3">
                                            <p:txEl>
                                              <p:pRg st="9" end="9"/>
                                            </p:txEl>
                                          </p:spTgt>
                                        </p:tgtEl>
                                      </p:cBhvr>
                                    </p:animEffect>
                                  </p:childTnLst>
                                </p:cTn>
                              </p:par>
                            </p:childTnLst>
                          </p:cTn>
                        </p:par>
                        <p:par>
                          <p:cTn id="74" fill="hold">
                            <p:stCondLst>
                              <p:cond delay="24000"/>
                            </p:stCondLst>
                            <p:childTnLst>
                              <p:par>
                                <p:cTn id="75" presetID="55" presetClass="entr" presetSubtype="0" fill="hold" grpId="0" nodeType="after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2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8" dur="2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9" dur="2000"/>
                                        <p:tgtEl>
                                          <p:spTgt spid="3">
                                            <p:txEl>
                                              <p:pRg st="10" end="10"/>
                                            </p:txEl>
                                          </p:spTgt>
                                        </p:tgtEl>
                                      </p:cBhvr>
                                    </p:animEffect>
                                  </p:childTnLst>
                                </p:cTn>
                              </p:par>
                            </p:childTnLst>
                          </p:cTn>
                        </p:par>
                        <p:par>
                          <p:cTn id="80" fill="hold">
                            <p:stCondLst>
                              <p:cond delay="26000"/>
                            </p:stCondLst>
                            <p:childTnLst>
                              <p:par>
                                <p:cTn id="81" presetID="55" presetClass="entr" presetSubtype="0" fill="hold" grpId="0" nodeType="afterEffect">
                                  <p:stCondLst>
                                    <p:cond delay="0"/>
                                  </p:stCondLst>
                                  <p:childTnLst>
                                    <p:set>
                                      <p:cBhvr>
                                        <p:cTn id="82" dur="1" fill="hold">
                                          <p:stCondLst>
                                            <p:cond delay="0"/>
                                          </p:stCondLst>
                                        </p:cTn>
                                        <p:tgtEl>
                                          <p:spTgt spid="3">
                                            <p:txEl>
                                              <p:pRg st="11" end="11"/>
                                            </p:txEl>
                                          </p:spTgt>
                                        </p:tgtEl>
                                        <p:attrNameLst>
                                          <p:attrName>style.visibility</p:attrName>
                                        </p:attrNameLst>
                                      </p:cBhvr>
                                      <p:to>
                                        <p:strVal val="visible"/>
                                      </p:to>
                                    </p:set>
                                    <p:anim calcmode="lin" valueType="num">
                                      <p:cBhvr>
                                        <p:cTn id="83" dur="2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4" dur="2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5" dur="2000"/>
                                        <p:tgtEl>
                                          <p:spTgt spid="3">
                                            <p:txEl>
                                              <p:pRg st="11" end="11"/>
                                            </p:txEl>
                                          </p:spTgt>
                                        </p:tgtEl>
                                      </p:cBhvr>
                                    </p:animEffect>
                                  </p:childTnLst>
                                </p:cTn>
                              </p:par>
                            </p:childTnLst>
                          </p:cTn>
                        </p:par>
                        <p:par>
                          <p:cTn id="86" fill="hold">
                            <p:stCondLst>
                              <p:cond delay="28000"/>
                            </p:stCondLst>
                            <p:childTnLst>
                              <p:par>
                                <p:cTn id="87" presetID="55" presetClass="entr" presetSubtype="0" fill="hold" grpId="0" nodeType="after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 calcmode="lin" valueType="num">
                                      <p:cBhvr>
                                        <p:cTn id="89" dur="20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0" dur="2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1" dur="2000"/>
                                        <p:tgtEl>
                                          <p:spTgt spid="3">
                                            <p:txEl>
                                              <p:pRg st="12" end="12"/>
                                            </p:txEl>
                                          </p:spTgt>
                                        </p:tgtEl>
                                      </p:cBhvr>
                                    </p:animEffect>
                                  </p:childTnLst>
                                </p:cTn>
                              </p:par>
                            </p:childTnLst>
                          </p:cTn>
                        </p:par>
                        <p:par>
                          <p:cTn id="92" fill="hold">
                            <p:stCondLst>
                              <p:cond delay="30000"/>
                            </p:stCondLst>
                            <p:childTnLst>
                              <p:par>
                                <p:cTn id="93" presetID="55" presetClass="entr" presetSubtype="0" fill="hold" grpId="0" nodeType="afterEffect">
                                  <p:stCondLst>
                                    <p:cond delay="0"/>
                                  </p:stCondLst>
                                  <p:childTnLst>
                                    <p:set>
                                      <p:cBhvr>
                                        <p:cTn id="94" dur="1" fill="hold">
                                          <p:stCondLst>
                                            <p:cond delay="0"/>
                                          </p:stCondLst>
                                        </p:cTn>
                                        <p:tgtEl>
                                          <p:spTgt spid="3">
                                            <p:txEl>
                                              <p:pRg st="13" end="13"/>
                                            </p:txEl>
                                          </p:spTgt>
                                        </p:tgtEl>
                                        <p:attrNameLst>
                                          <p:attrName>style.visibility</p:attrName>
                                        </p:attrNameLst>
                                      </p:cBhvr>
                                      <p:to>
                                        <p:strVal val="visible"/>
                                      </p:to>
                                    </p:set>
                                    <p:anim calcmode="lin" valueType="num">
                                      <p:cBhvr>
                                        <p:cTn id="95" dur="2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96" dur="2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97" dur="2000"/>
                                        <p:tgtEl>
                                          <p:spTgt spid="3">
                                            <p:txEl>
                                              <p:pRg st="13" end="13"/>
                                            </p:txEl>
                                          </p:spTgt>
                                        </p:tgtEl>
                                      </p:cBhvr>
                                    </p:animEffect>
                                  </p:childTnLst>
                                </p:cTn>
                              </p:par>
                            </p:childTnLst>
                          </p:cTn>
                        </p:par>
                        <p:par>
                          <p:cTn id="98" fill="hold">
                            <p:stCondLst>
                              <p:cond delay="32000"/>
                            </p:stCondLst>
                            <p:childTnLst>
                              <p:par>
                                <p:cTn id="99" presetID="55" presetClass="entr" presetSubtype="0" fill="hold" grpId="0" nodeType="afterEffect">
                                  <p:stCondLst>
                                    <p:cond delay="0"/>
                                  </p:stCondLst>
                                  <p:childTnLst>
                                    <p:set>
                                      <p:cBhvr>
                                        <p:cTn id="100" dur="1" fill="hold">
                                          <p:stCondLst>
                                            <p:cond delay="0"/>
                                          </p:stCondLst>
                                        </p:cTn>
                                        <p:tgtEl>
                                          <p:spTgt spid="3">
                                            <p:txEl>
                                              <p:pRg st="14" end="14"/>
                                            </p:txEl>
                                          </p:spTgt>
                                        </p:tgtEl>
                                        <p:attrNameLst>
                                          <p:attrName>style.visibility</p:attrName>
                                        </p:attrNameLst>
                                      </p:cBhvr>
                                      <p:to>
                                        <p:strVal val="visible"/>
                                      </p:to>
                                    </p:set>
                                    <p:anim calcmode="lin" valueType="num">
                                      <p:cBhvr>
                                        <p:cTn id="101" dur="20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02" dur="20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03" dur="2000"/>
                                        <p:tgtEl>
                                          <p:spTgt spid="3">
                                            <p:txEl>
                                              <p:pRg st="14" end="14"/>
                                            </p:txEl>
                                          </p:spTgt>
                                        </p:tgtEl>
                                      </p:cBhvr>
                                    </p:animEffect>
                                  </p:childTnLst>
                                </p:cTn>
                              </p:par>
                            </p:childTnLst>
                          </p:cTn>
                        </p:par>
                        <p:par>
                          <p:cTn id="104" fill="hold">
                            <p:stCondLst>
                              <p:cond delay="34000"/>
                            </p:stCondLst>
                            <p:childTnLst>
                              <p:par>
                                <p:cTn id="105" presetID="55" presetClass="entr" presetSubtype="0" fill="hold" grpId="0" nodeType="afterEffect">
                                  <p:stCondLst>
                                    <p:cond delay="0"/>
                                  </p:stCondLst>
                                  <p:childTnLst>
                                    <p:set>
                                      <p:cBhvr>
                                        <p:cTn id="106" dur="1" fill="hold">
                                          <p:stCondLst>
                                            <p:cond delay="0"/>
                                          </p:stCondLst>
                                        </p:cTn>
                                        <p:tgtEl>
                                          <p:spTgt spid="3">
                                            <p:txEl>
                                              <p:pRg st="15" end="15"/>
                                            </p:txEl>
                                          </p:spTgt>
                                        </p:tgtEl>
                                        <p:attrNameLst>
                                          <p:attrName>style.visibility</p:attrName>
                                        </p:attrNameLst>
                                      </p:cBhvr>
                                      <p:to>
                                        <p:strVal val="visible"/>
                                      </p:to>
                                    </p:set>
                                    <p:anim calcmode="lin" valueType="num">
                                      <p:cBhvr>
                                        <p:cTn id="107" dur="20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08" dur="20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09" dur="2000"/>
                                        <p:tgtEl>
                                          <p:spTgt spid="3">
                                            <p:txEl>
                                              <p:pRg st="15" end="15"/>
                                            </p:txEl>
                                          </p:spTgt>
                                        </p:tgtEl>
                                      </p:cBhvr>
                                    </p:animEffect>
                                  </p:childTnLst>
                                </p:cTn>
                              </p:par>
                            </p:childTnLst>
                          </p:cTn>
                        </p:par>
                        <p:par>
                          <p:cTn id="110" fill="hold">
                            <p:stCondLst>
                              <p:cond delay="36000"/>
                            </p:stCondLst>
                            <p:childTnLst>
                              <p:par>
                                <p:cTn id="111" presetID="55" presetClass="entr" presetSubtype="0" fill="hold" grpId="0" nodeType="afterEffect">
                                  <p:stCondLst>
                                    <p:cond delay="0"/>
                                  </p:stCondLst>
                                  <p:childTnLst>
                                    <p:set>
                                      <p:cBhvr>
                                        <p:cTn id="112" dur="1" fill="hold">
                                          <p:stCondLst>
                                            <p:cond delay="0"/>
                                          </p:stCondLst>
                                        </p:cTn>
                                        <p:tgtEl>
                                          <p:spTgt spid="3">
                                            <p:txEl>
                                              <p:pRg st="16" end="16"/>
                                            </p:txEl>
                                          </p:spTgt>
                                        </p:tgtEl>
                                        <p:attrNameLst>
                                          <p:attrName>style.visibility</p:attrName>
                                        </p:attrNameLst>
                                      </p:cBhvr>
                                      <p:to>
                                        <p:strVal val="visible"/>
                                      </p:to>
                                    </p:set>
                                    <p:anim calcmode="lin" valueType="num">
                                      <p:cBhvr>
                                        <p:cTn id="113" dur="2000" fill="hold"/>
                                        <p:tgtEl>
                                          <p:spTgt spid="3">
                                            <p:txEl>
                                              <p:pRg st="16" end="16"/>
                                            </p:txEl>
                                          </p:spTgt>
                                        </p:tgtEl>
                                        <p:attrNameLst>
                                          <p:attrName>ppt_w</p:attrName>
                                        </p:attrNameLst>
                                      </p:cBhvr>
                                      <p:tavLst>
                                        <p:tav tm="0">
                                          <p:val>
                                            <p:strVal val="#ppt_w*0.70"/>
                                          </p:val>
                                        </p:tav>
                                        <p:tav tm="100000">
                                          <p:val>
                                            <p:strVal val="#ppt_w"/>
                                          </p:val>
                                        </p:tav>
                                      </p:tavLst>
                                    </p:anim>
                                    <p:anim calcmode="lin" valueType="num">
                                      <p:cBhvr>
                                        <p:cTn id="114" dur="2000" fill="hold"/>
                                        <p:tgtEl>
                                          <p:spTgt spid="3">
                                            <p:txEl>
                                              <p:pRg st="16" end="16"/>
                                            </p:txEl>
                                          </p:spTgt>
                                        </p:tgtEl>
                                        <p:attrNameLst>
                                          <p:attrName>ppt_h</p:attrName>
                                        </p:attrNameLst>
                                      </p:cBhvr>
                                      <p:tavLst>
                                        <p:tav tm="0">
                                          <p:val>
                                            <p:strVal val="#ppt_h"/>
                                          </p:val>
                                        </p:tav>
                                        <p:tav tm="100000">
                                          <p:val>
                                            <p:strVal val="#ppt_h"/>
                                          </p:val>
                                        </p:tav>
                                      </p:tavLst>
                                    </p:anim>
                                    <p:animEffect transition="in" filter="fade">
                                      <p:cBhvr>
                                        <p:cTn id="115" dur="2000"/>
                                        <p:tgtEl>
                                          <p:spTgt spid="3">
                                            <p:txEl>
                                              <p:pRg st="16" end="16"/>
                                            </p:txEl>
                                          </p:spTgt>
                                        </p:tgtEl>
                                      </p:cBhvr>
                                    </p:animEffect>
                                  </p:childTnLst>
                                </p:cTn>
                              </p:par>
                            </p:childTnLst>
                          </p:cTn>
                        </p:par>
                        <p:par>
                          <p:cTn id="116" fill="hold">
                            <p:stCondLst>
                              <p:cond delay="38000"/>
                            </p:stCondLst>
                            <p:childTnLst>
                              <p:par>
                                <p:cTn id="117" presetID="55" presetClass="entr" presetSubtype="0" fill="hold" grpId="0" nodeType="afterEffect">
                                  <p:stCondLst>
                                    <p:cond delay="0"/>
                                  </p:stCondLst>
                                  <p:childTnLst>
                                    <p:set>
                                      <p:cBhvr>
                                        <p:cTn id="118" dur="1" fill="hold">
                                          <p:stCondLst>
                                            <p:cond delay="0"/>
                                          </p:stCondLst>
                                        </p:cTn>
                                        <p:tgtEl>
                                          <p:spTgt spid="3">
                                            <p:txEl>
                                              <p:pRg st="17" end="17"/>
                                            </p:txEl>
                                          </p:spTgt>
                                        </p:tgtEl>
                                        <p:attrNameLst>
                                          <p:attrName>style.visibility</p:attrName>
                                        </p:attrNameLst>
                                      </p:cBhvr>
                                      <p:to>
                                        <p:strVal val="visible"/>
                                      </p:to>
                                    </p:set>
                                    <p:anim calcmode="lin" valueType="num">
                                      <p:cBhvr>
                                        <p:cTn id="119" dur="2000" fill="hold"/>
                                        <p:tgtEl>
                                          <p:spTgt spid="3">
                                            <p:txEl>
                                              <p:pRg st="17" end="17"/>
                                            </p:txEl>
                                          </p:spTgt>
                                        </p:tgtEl>
                                        <p:attrNameLst>
                                          <p:attrName>ppt_w</p:attrName>
                                        </p:attrNameLst>
                                      </p:cBhvr>
                                      <p:tavLst>
                                        <p:tav tm="0">
                                          <p:val>
                                            <p:strVal val="#ppt_w*0.70"/>
                                          </p:val>
                                        </p:tav>
                                        <p:tav tm="100000">
                                          <p:val>
                                            <p:strVal val="#ppt_w"/>
                                          </p:val>
                                        </p:tav>
                                      </p:tavLst>
                                    </p:anim>
                                    <p:anim calcmode="lin" valueType="num">
                                      <p:cBhvr>
                                        <p:cTn id="120" dur="2000" fill="hold"/>
                                        <p:tgtEl>
                                          <p:spTgt spid="3">
                                            <p:txEl>
                                              <p:pRg st="17" end="17"/>
                                            </p:txEl>
                                          </p:spTgt>
                                        </p:tgtEl>
                                        <p:attrNameLst>
                                          <p:attrName>ppt_h</p:attrName>
                                        </p:attrNameLst>
                                      </p:cBhvr>
                                      <p:tavLst>
                                        <p:tav tm="0">
                                          <p:val>
                                            <p:strVal val="#ppt_h"/>
                                          </p:val>
                                        </p:tav>
                                        <p:tav tm="100000">
                                          <p:val>
                                            <p:strVal val="#ppt_h"/>
                                          </p:val>
                                        </p:tav>
                                      </p:tavLst>
                                    </p:anim>
                                    <p:animEffect transition="in" filter="fade">
                                      <p:cBhvr>
                                        <p:cTn id="121" dur="2000"/>
                                        <p:tgtEl>
                                          <p:spTgt spid="3">
                                            <p:txEl>
                                              <p:pRg st="17" end="17"/>
                                            </p:txEl>
                                          </p:spTgt>
                                        </p:tgtEl>
                                      </p:cBhvr>
                                    </p:animEffect>
                                  </p:childTnLst>
                                </p:cTn>
                              </p:par>
                            </p:childTnLst>
                          </p:cTn>
                        </p:par>
                        <p:par>
                          <p:cTn id="122" fill="hold">
                            <p:stCondLst>
                              <p:cond delay="40000"/>
                            </p:stCondLst>
                            <p:childTnLst>
                              <p:par>
                                <p:cTn id="123" presetID="55" presetClass="entr" presetSubtype="0" fill="hold" grpId="0" nodeType="afterEffect">
                                  <p:stCondLst>
                                    <p:cond delay="0"/>
                                  </p:stCondLst>
                                  <p:childTnLst>
                                    <p:set>
                                      <p:cBhvr>
                                        <p:cTn id="124" dur="1" fill="hold">
                                          <p:stCondLst>
                                            <p:cond delay="0"/>
                                          </p:stCondLst>
                                        </p:cTn>
                                        <p:tgtEl>
                                          <p:spTgt spid="3">
                                            <p:txEl>
                                              <p:pRg st="18" end="18"/>
                                            </p:txEl>
                                          </p:spTgt>
                                        </p:tgtEl>
                                        <p:attrNameLst>
                                          <p:attrName>style.visibility</p:attrName>
                                        </p:attrNameLst>
                                      </p:cBhvr>
                                      <p:to>
                                        <p:strVal val="visible"/>
                                      </p:to>
                                    </p:set>
                                    <p:anim calcmode="lin" valueType="num">
                                      <p:cBhvr>
                                        <p:cTn id="125" dur="2000" fill="hold"/>
                                        <p:tgtEl>
                                          <p:spTgt spid="3">
                                            <p:txEl>
                                              <p:pRg st="18" end="18"/>
                                            </p:txEl>
                                          </p:spTgt>
                                        </p:tgtEl>
                                        <p:attrNameLst>
                                          <p:attrName>ppt_w</p:attrName>
                                        </p:attrNameLst>
                                      </p:cBhvr>
                                      <p:tavLst>
                                        <p:tav tm="0">
                                          <p:val>
                                            <p:strVal val="#ppt_w*0.70"/>
                                          </p:val>
                                        </p:tav>
                                        <p:tav tm="100000">
                                          <p:val>
                                            <p:strVal val="#ppt_w"/>
                                          </p:val>
                                        </p:tav>
                                      </p:tavLst>
                                    </p:anim>
                                    <p:anim calcmode="lin" valueType="num">
                                      <p:cBhvr>
                                        <p:cTn id="126" dur="2000" fill="hold"/>
                                        <p:tgtEl>
                                          <p:spTgt spid="3">
                                            <p:txEl>
                                              <p:pRg st="18" end="18"/>
                                            </p:txEl>
                                          </p:spTgt>
                                        </p:tgtEl>
                                        <p:attrNameLst>
                                          <p:attrName>ppt_h</p:attrName>
                                        </p:attrNameLst>
                                      </p:cBhvr>
                                      <p:tavLst>
                                        <p:tav tm="0">
                                          <p:val>
                                            <p:strVal val="#ppt_h"/>
                                          </p:val>
                                        </p:tav>
                                        <p:tav tm="100000">
                                          <p:val>
                                            <p:strVal val="#ppt_h"/>
                                          </p:val>
                                        </p:tav>
                                      </p:tavLst>
                                    </p:anim>
                                    <p:animEffect transition="in" filter="fade">
                                      <p:cBhvr>
                                        <p:cTn id="127" dur="20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16200000" flipH="1">
            <a:off x="2667000" y="1219200"/>
            <a:ext cx="18288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a:off x="5410200" y="1295400"/>
            <a:ext cx="1828800"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429000" y="457200"/>
            <a:ext cx="2971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1676400" y="3124200"/>
            <a:ext cx="2895600" cy="1219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16200000" flipH="1">
            <a:off x="5410200" y="3124200"/>
            <a:ext cx="2971800" cy="1295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514600" y="5181600"/>
            <a:ext cx="5029200" cy="762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Flowchart: Alternate Process 14"/>
          <p:cNvSpPr/>
          <p:nvPr/>
        </p:nvSpPr>
        <p:spPr>
          <a:xfrm>
            <a:off x="152400" y="609600"/>
            <a:ext cx="2362200" cy="381000"/>
          </a:xfrm>
          <a:prstGeom prst="flowChartAlternateProcess">
            <a:avLst/>
          </a:prstGeom>
          <a:solidFill>
            <a:srgbClr val="FF9900"/>
          </a:solidFill>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v"/>
            </a:pPr>
            <a:r>
              <a:rPr lang="en-US" dirty="0" smtClean="0"/>
              <a:t> </a:t>
            </a:r>
            <a:r>
              <a:rPr lang="en-US" sz="2000" b="1" dirty="0" err="1" smtClean="0"/>
              <a:t>Pemilik</a:t>
            </a:r>
            <a:endParaRPr lang="en-US" sz="2000" b="1" dirty="0"/>
          </a:p>
        </p:txBody>
      </p:sp>
      <p:cxnSp>
        <p:nvCxnSpPr>
          <p:cNvPr id="17" name="Straight Connector 16"/>
          <p:cNvCxnSpPr/>
          <p:nvPr/>
        </p:nvCxnSpPr>
        <p:spPr>
          <a:xfrm>
            <a:off x="152400" y="1143000"/>
            <a:ext cx="8077200" cy="0"/>
          </a:xfrm>
          <a:prstGeom prst="line">
            <a:avLst/>
          </a:prstGeom>
        </p:spPr>
        <p:style>
          <a:lnRef idx="1">
            <a:schemeClr val="dk1"/>
          </a:lnRef>
          <a:fillRef idx="0">
            <a:schemeClr val="dk1"/>
          </a:fillRef>
          <a:effectRef idx="0">
            <a:schemeClr val="dk1"/>
          </a:effectRef>
          <a:fontRef idx="minor">
            <a:schemeClr val="tx1"/>
          </a:fontRef>
        </p:style>
      </p:cxnSp>
      <p:sp>
        <p:nvSpPr>
          <p:cNvPr id="18" name="Flowchart: Alternate Process 17"/>
          <p:cNvSpPr/>
          <p:nvPr/>
        </p:nvSpPr>
        <p:spPr>
          <a:xfrm>
            <a:off x="228600" y="1295400"/>
            <a:ext cx="2362200" cy="381000"/>
          </a:xfrm>
          <a:prstGeom prst="flowChartAlternateProcess">
            <a:avLst/>
          </a:prstGeom>
          <a:solidFill>
            <a:srgbClr val="FF9900"/>
          </a:solidFill>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v"/>
            </a:pPr>
            <a:r>
              <a:rPr lang="en-US" dirty="0" smtClean="0"/>
              <a:t> </a:t>
            </a:r>
            <a:r>
              <a:rPr lang="en-US" sz="2000" b="1" dirty="0" smtClean="0"/>
              <a:t>Para </a:t>
            </a:r>
            <a:r>
              <a:rPr lang="en-US" sz="2000" b="1" dirty="0" err="1" smtClean="0"/>
              <a:t>direktur</a:t>
            </a:r>
            <a:endParaRPr lang="en-US" sz="2000" b="1" dirty="0"/>
          </a:p>
        </p:txBody>
      </p:sp>
      <p:sp>
        <p:nvSpPr>
          <p:cNvPr id="19" name="Flowchart: Alternate Process 18"/>
          <p:cNvSpPr/>
          <p:nvPr/>
        </p:nvSpPr>
        <p:spPr>
          <a:xfrm>
            <a:off x="228600" y="1905000"/>
            <a:ext cx="2362200" cy="381000"/>
          </a:xfrm>
          <a:prstGeom prst="flowChartAlternateProcess">
            <a:avLst/>
          </a:prstGeom>
          <a:solidFill>
            <a:srgbClr val="FF9900"/>
          </a:solidFill>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v"/>
            </a:pPr>
            <a:r>
              <a:rPr lang="en-US" dirty="0" smtClean="0"/>
              <a:t> </a:t>
            </a:r>
            <a:r>
              <a:rPr lang="en-US" sz="2000" b="1" dirty="0" err="1" smtClean="0"/>
              <a:t>Manajer</a:t>
            </a:r>
            <a:r>
              <a:rPr lang="en-US" sz="2000" b="1" dirty="0" smtClean="0"/>
              <a:t> </a:t>
            </a:r>
            <a:r>
              <a:rPr lang="en-US" sz="2000" b="1" dirty="0" err="1" smtClean="0"/>
              <a:t>Puncak</a:t>
            </a:r>
            <a:endParaRPr lang="en-US" sz="2000" b="1" dirty="0"/>
          </a:p>
        </p:txBody>
      </p:sp>
      <p:sp>
        <p:nvSpPr>
          <p:cNvPr id="20" name="Flowchart: Alternate Process 19"/>
          <p:cNvSpPr/>
          <p:nvPr/>
        </p:nvSpPr>
        <p:spPr>
          <a:xfrm>
            <a:off x="228600" y="2514600"/>
            <a:ext cx="2819400" cy="381000"/>
          </a:xfrm>
          <a:prstGeom prst="flowChartAlternateProcess">
            <a:avLst/>
          </a:prstGeom>
          <a:solidFill>
            <a:srgbClr val="FF9900"/>
          </a:solidFill>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v"/>
            </a:pPr>
            <a:r>
              <a:rPr lang="en-US" dirty="0" smtClean="0"/>
              <a:t> </a:t>
            </a:r>
            <a:r>
              <a:rPr lang="en-US" sz="2000" b="1" dirty="0" err="1" smtClean="0"/>
              <a:t>Manajemen</a:t>
            </a:r>
            <a:r>
              <a:rPr lang="en-US" sz="2000" b="1" dirty="0" smtClean="0"/>
              <a:t> </a:t>
            </a:r>
            <a:r>
              <a:rPr lang="en-US" sz="2000" b="1" dirty="0" err="1" smtClean="0"/>
              <a:t>Madya</a:t>
            </a:r>
            <a:endParaRPr lang="en-US" sz="2000" b="1" dirty="0"/>
          </a:p>
        </p:txBody>
      </p:sp>
      <p:sp>
        <p:nvSpPr>
          <p:cNvPr id="21" name="Flowchart: Alternate Process 20"/>
          <p:cNvSpPr/>
          <p:nvPr/>
        </p:nvSpPr>
        <p:spPr>
          <a:xfrm>
            <a:off x="152400" y="4191000"/>
            <a:ext cx="2362200" cy="381000"/>
          </a:xfrm>
          <a:prstGeom prst="flowChartAlternateProcess">
            <a:avLst/>
          </a:prstGeom>
          <a:solidFill>
            <a:srgbClr val="FF9900"/>
          </a:solidFill>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v"/>
            </a:pPr>
            <a:r>
              <a:rPr lang="en-US" dirty="0" smtClean="0"/>
              <a:t> </a:t>
            </a:r>
            <a:r>
              <a:rPr lang="en-US" sz="2000" b="1" dirty="0" err="1" smtClean="0"/>
              <a:t>Manajemen</a:t>
            </a:r>
            <a:r>
              <a:rPr lang="en-US" sz="2000" b="1" dirty="0" smtClean="0"/>
              <a:t> </a:t>
            </a:r>
            <a:r>
              <a:rPr lang="en-US" sz="2000" b="1" dirty="0" err="1" smtClean="0"/>
              <a:t>garis</a:t>
            </a:r>
            <a:endParaRPr lang="en-US" sz="2000" b="1" dirty="0"/>
          </a:p>
        </p:txBody>
      </p:sp>
      <p:cxnSp>
        <p:nvCxnSpPr>
          <p:cNvPr id="22" name="Straight Connector 21"/>
          <p:cNvCxnSpPr/>
          <p:nvPr/>
        </p:nvCxnSpPr>
        <p:spPr>
          <a:xfrm>
            <a:off x="228600" y="1752600"/>
            <a:ext cx="7924800"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152400" y="2286000"/>
            <a:ext cx="8077200" cy="7620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228600" y="4038600"/>
            <a:ext cx="8001000"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381000" y="4724400"/>
            <a:ext cx="7848600" cy="0"/>
          </a:xfrm>
          <a:prstGeom prst="line">
            <a:avLst/>
          </a:prstGeom>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3810000" y="609600"/>
            <a:ext cx="2209800" cy="369332"/>
          </a:xfrm>
          <a:prstGeom prst="rect">
            <a:avLst/>
          </a:prstGeom>
          <a:solidFill>
            <a:schemeClr val="accent6">
              <a:lumMod val="60000"/>
              <a:lumOff val="40000"/>
            </a:schemeClr>
          </a:solidFill>
        </p:spPr>
        <p:txBody>
          <a:bodyPr wrap="square" rtlCol="0">
            <a:spAutoFit/>
          </a:bodyPr>
          <a:lstStyle/>
          <a:p>
            <a:pPr algn="ctr"/>
            <a:r>
              <a:rPr lang="en-US" b="1" dirty="0" err="1" smtClean="0"/>
              <a:t>Pemegang</a:t>
            </a:r>
            <a:r>
              <a:rPr lang="en-US" b="1" dirty="0" smtClean="0"/>
              <a:t> </a:t>
            </a:r>
            <a:r>
              <a:rPr lang="en-US" b="1" dirty="0" err="1" smtClean="0"/>
              <a:t>saham</a:t>
            </a:r>
            <a:endParaRPr lang="en-US" b="1" dirty="0"/>
          </a:p>
        </p:txBody>
      </p:sp>
      <p:sp>
        <p:nvSpPr>
          <p:cNvPr id="29" name="TextBox 28"/>
          <p:cNvSpPr txBox="1"/>
          <p:nvPr/>
        </p:nvSpPr>
        <p:spPr>
          <a:xfrm>
            <a:off x="3810000" y="1295400"/>
            <a:ext cx="2209800" cy="369332"/>
          </a:xfrm>
          <a:prstGeom prst="rect">
            <a:avLst/>
          </a:prstGeom>
          <a:solidFill>
            <a:schemeClr val="tx2">
              <a:lumMod val="40000"/>
              <a:lumOff val="60000"/>
            </a:schemeClr>
          </a:solidFill>
        </p:spPr>
        <p:txBody>
          <a:bodyPr wrap="square" rtlCol="0">
            <a:spAutoFit/>
          </a:bodyPr>
          <a:lstStyle/>
          <a:p>
            <a:pPr algn="ctr"/>
            <a:r>
              <a:rPr lang="en-US" b="1" dirty="0" err="1" smtClean="0"/>
              <a:t>Dewan</a:t>
            </a:r>
            <a:r>
              <a:rPr lang="en-US" b="1" dirty="0" smtClean="0"/>
              <a:t> </a:t>
            </a:r>
            <a:r>
              <a:rPr lang="en-US" b="1" dirty="0" err="1" smtClean="0"/>
              <a:t>Direktur</a:t>
            </a:r>
            <a:endParaRPr lang="en-US" b="1" dirty="0"/>
          </a:p>
        </p:txBody>
      </p:sp>
      <p:sp>
        <p:nvSpPr>
          <p:cNvPr id="30" name="TextBox 29"/>
          <p:cNvSpPr txBox="1"/>
          <p:nvPr/>
        </p:nvSpPr>
        <p:spPr>
          <a:xfrm>
            <a:off x="3810000" y="1752600"/>
            <a:ext cx="2209800" cy="646331"/>
          </a:xfrm>
          <a:prstGeom prst="rect">
            <a:avLst/>
          </a:prstGeom>
          <a:solidFill>
            <a:srgbClr val="FF0066"/>
          </a:solidFill>
        </p:spPr>
        <p:txBody>
          <a:bodyPr wrap="square" rtlCol="0">
            <a:spAutoFit/>
          </a:bodyPr>
          <a:lstStyle/>
          <a:p>
            <a:pPr algn="ctr"/>
            <a:r>
              <a:rPr lang="en-US" b="1" dirty="0" err="1" smtClean="0"/>
              <a:t>Direktur</a:t>
            </a:r>
            <a:r>
              <a:rPr lang="en-US" b="1" dirty="0" smtClean="0"/>
              <a:t> </a:t>
            </a:r>
          </a:p>
          <a:p>
            <a:pPr algn="ctr"/>
            <a:r>
              <a:rPr lang="en-US" b="1" dirty="0" err="1" smtClean="0"/>
              <a:t>para</a:t>
            </a:r>
            <a:r>
              <a:rPr lang="en-US" b="1" dirty="0" smtClean="0"/>
              <a:t> </a:t>
            </a:r>
            <a:r>
              <a:rPr lang="en-US" b="1" dirty="0" err="1" smtClean="0"/>
              <a:t>wakil</a:t>
            </a:r>
            <a:r>
              <a:rPr lang="en-US" b="1" dirty="0" smtClean="0"/>
              <a:t> </a:t>
            </a:r>
            <a:r>
              <a:rPr lang="en-US" b="1" dirty="0" err="1" smtClean="0"/>
              <a:t>direktur</a:t>
            </a:r>
            <a:endParaRPr lang="en-US" b="1" dirty="0"/>
          </a:p>
        </p:txBody>
      </p:sp>
      <p:sp>
        <p:nvSpPr>
          <p:cNvPr id="31" name="TextBox 30"/>
          <p:cNvSpPr txBox="1"/>
          <p:nvPr/>
        </p:nvSpPr>
        <p:spPr>
          <a:xfrm>
            <a:off x="3733800" y="2477869"/>
            <a:ext cx="2514600" cy="1477328"/>
          </a:xfrm>
          <a:prstGeom prst="rect">
            <a:avLst/>
          </a:prstGeom>
          <a:solidFill>
            <a:srgbClr val="FFFF00"/>
          </a:solidFill>
        </p:spPr>
        <p:txBody>
          <a:bodyPr wrap="square" rtlCol="0">
            <a:spAutoFit/>
          </a:bodyPr>
          <a:lstStyle/>
          <a:p>
            <a:pPr algn="ctr"/>
            <a:r>
              <a:rPr lang="en-US" b="1" dirty="0" smtClean="0"/>
              <a:t>Para </a:t>
            </a:r>
            <a:r>
              <a:rPr lang="en-US" b="1" dirty="0" err="1" smtClean="0"/>
              <a:t>pembantu</a:t>
            </a:r>
            <a:r>
              <a:rPr lang="en-US" b="1" dirty="0" smtClean="0"/>
              <a:t> </a:t>
            </a:r>
            <a:r>
              <a:rPr lang="en-US" b="1" dirty="0" err="1" smtClean="0"/>
              <a:t>manajemen</a:t>
            </a:r>
            <a:r>
              <a:rPr lang="en-US" b="1" dirty="0" smtClean="0"/>
              <a:t> </a:t>
            </a:r>
            <a:r>
              <a:rPr lang="en-US" b="1" dirty="0" err="1" smtClean="0"/>
              <a:t>puncak</a:t>
            </a:r>
            <a:endParaRPr lang="en-US" b="1" dirty="0" smtClean="0"/>
          </a:p>
          <a:p>
            <a:pPr algn="ctr"/>
            <a:endParaRPr lang="en-US" b="1" dirty="0" smtClean="0"/>
          </a:p>
          <a:p>
            <a:pPr algn="ctr"/>
            <a:r>
              <a:rPr lang="en-US" b="1" dirty="0" smtClean="0"/>
              <a:t>Para </a:t>
            </a:r>
            <a:r>
              <a:rPr lang="en-US" b="1" dirty="0" err="1" smtClean="0"/>
              <a:t>manajer</a:t>
            </a:r>
            <a:r>
              <a:rPr lang="en-US" b="1" dirty="0" smtClean="0"/>
              <a:t> </a:t>
            </a:r>
            <a:r>
              <a:rPr lang="en-US" b="1" dirty="0" err="1" smtClean="0"/>
              <a:t>departemen</a:t>
            </a:r>
            <a:r>
              <a:rPr lang="en-US" b="1" dirty="0" smtClean="0"/>
              <a:t> </a:t>
            </a:r>
            <a:r>
              <a:rPr lang="en-US" b="1" dirty="0" err="1" smtClean="0"/>
              <a:t>bagian</a:t>
            </a:r>
            <a:endParaRPr lang="en-US" b="1" dirty="0" smtClean="0"/>
          </a:p>
        </p:txBody>
      </p:sp>
      <p:sp>
        <p:nvSpPr>
          <p:cNvPr id="32" name="TextBox 31"/>
          <p:cNvSpPr txBox="1"/>
          <p:nvPr/>
        </p:nvSpPr>
        <p:spPr>
          <a:xfrm>
            <a:off x="3581400" y="4126468"/>
            <a:ext cx="2819400" cy="369332"/>
          </a:xfrm>
          <a:prstGeom prst="rect">
            <a:avLst/>
          </a:prstGeom>
          <a:solidFill>
            <a:srgbClr val="669900"/>
          </a:solidFill>
        </p:spPr>
        <p:txBody>
          <a:bodyPr wrap="square" rtlCol="0">
            <a:spAutoFit/>
          </a:bodyPr>
          <a:lstStyle/>
          <a:p>
            <a:pPr algn="ctr"/>
            <a:r>
              <a:rPr lang="en-US" b="1" dirty="0" smtClean="0"/>
              <a:t>Supervisor </a:t>
            </a:r>
            <a:r>
              <a:rPr lang="en-US" b="1" dirty="0" err="1" smtClean="0"/>
              <a:t>dan</a:t>
            </a:r>
            <a:r>
              <a:rPr lang="en-US" b="1" dirty="0" smtClean="0"/>
              <a:t> </a:t>
            </a:r>
            <a:r>
              <a:rPr lang="en-US" b="1" dirty="0" err="1" smtClean="0"/>
              <a:t>mandor</a:t>
            </a:r>
            <a:endParaRPr lang="en-US" b="1" dirty="0"/>
          </a:p>
        </p:txBody>
      </p:sp>
      <p:sp>
        <p:nvSpPr>
          <p:cNvPr id="33" name="TextBox 32"/>
          <p:cNvSpPr txBox="1"/>
          <p:nvPr/>
        </p:nvSpPr>
        <p:spPr>
          <a:xfrm>
            <a:off x="3733800" y="4812268"/>
            <a:ext cx="2819400" cy="369332"/>
          </a:xfrm>
          <a:prstGeom prst="rect">
            <a:avLst/>
          </a:prstGeom>
          <a:solidFill>
            <a:srgbClr val="99FF33"/>
          </a:solidFill>
        </p:spPr>
        <p:txBody>
          <a:bodyPr wrap="square" rtlCol="0">
            <a:spAutoFit/>
          </a:bodyPr>
          <a:lstStyle/>
          <a:p>
            <a:pPr algn="ctr"/>
            <a:r>
              <a:rPr lang="en-US" b="1" dirty="0" err="1" smtClean="0"/>
              <a:t>Karyawan</a:t>
            </a:r>
            <a:endParaRPr lang="en-US" b="1" dirty="0"/>
          </a:p>
        </p:txBody>
      </p:sp>
      <p:sp>
        <p:nvSpPr>
          <p:cNvPr id="26" name="TextBox 25"/>
          <p:cNvSpPr txBox="1"/>
          <p:nvPr/>
        </p:nvSpPr>
        <p:spPr>
          <a:xfrm>
            <a:off x="2073509" y="5715001"/>
            <a:ext cx="6079891" cy="457200"/>
          </a:xfrm>
          <a:prstGeom prst="rect">
            <a:avLst/>
          </a:prstGeom>
          <a:noFill/>
          <a:ln w="19050">
            <a:solidFill>
              <a:schemeClr val="tx1"/>
            </a:solidFill>
          </a:ln>
        </p:spPr>
        <p:txBody>
          <a:bodyPr wrap="square" rtlCol="0">
            <a:spAutoFit/>
          </a:bodyPr>
          <a:lstStyle/>
          <a:p>
            <a:r>
              <a:rPr lang="en-US" sz="2400" b="1" dirty="0" err="1" smtClean="0"/>
              <a:t>Herarki</a:t>
            </a:r>
            <a:r>
              <a:rPr lang="en-US" sz="2400" b="1" dirty="0" smtClean="0"/>
              <a:t> </a:t>
            </a:r>
            <a:r>
              <a:rPr lang="en-US" sz="2400" b="1" dirty="0" err="1" smtClean="0"/>
              <a:t>Manajemen</a:t>
            </a:r>
            <a:r>
              <a:rPr lang="en-US" sz="2400" b="1" dirty="0" smtClean="0"/>
              <a:t> Perseroan </a:t>
            </a:r>
            <a:r>
              <a:rPr lang="en-US" sz="2400" b="1" dirty="0" err="1" smtClean="0"/>
              <a:t>Terbatas</a:t>
            </a:r>
            <a:endParaRPr lang="en-US" sz="2400" b="1" dirty="0"/>
          </a:p>
        </p:txBody>
      </p:sp>
    </p:spTree>
  </p:cSld>
  <p:clrMapOvr>
    <a:masterClrMapping/>
  </p:clrMapOvr>
  <p:transition spd="slow">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1">
                                            <p:bg/>
                                          </p:spTgt>
                                        </p:tgtEl>
                                        <p:attrNameLst>
                                          <p:attrName>style.visibility</p:attrName>
                                        </p:attrNameLst>
                                      </p:cBhvr>
                                      <p:to>
                                        <p:strVal val="visible"/>
                                      </p:to>
                                    </p:set>
                                    <p:anim calcmode="lin" valueType="num">
                                      <p:cBhvr additive="base">
                                        <p:cTn id="7" dur="2000" fill="hold"/>
                                        <p:tgtEl>
                                          <p:spTgt spid="31">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31">
                                            <p:bg/>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1">
                                            <p:txEl>
                                              <p:pRg st="0" end="0"/>
                                            </p:txEl>
                                          </p:spTgt>
                                        </p:tgtEl>
                                        <p:attrNameLst>
                                          <p:attrName>style.visibility</p:attrName>
                                        </p:attrNameLst>
                                      </p:cBhvr>
                                      <p:to>
                                        <p:strVal val="visible"/>
                                      </p:to>
                                    </p:set>
                                    <p:anim calcmode="lin" valueType="num">
                                      <p:cBhvr additive="base">
                                        <p:cTn id="12" dur="20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 calcmode="lin" valueType="num">
                                      <p:cBhvr additive="base">
                                        <p:cTn id="17" dur="2000" fill="hold"/>
                                        <p:tgtEl>
                                          <p:spTgt spid="31">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1">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53"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p:cTn id="22" dur="2000" fill="hold"/>
                                        <p:tgtEl>
                                          <p:spTgt spid="30"/>
                                        </p:tgtEl>
                                        <p:attrNameLst>
                                          <p:attrName>ppt_w</p:attrName>
                                        </p:attrNameLst>
                                      </p:cBhvr>
                                      <p:tavLst>
                                        <p:tav tm="0">
                                          <p:val>
                                            <p:fltVal val="0"/>
                                          </p:val>
                                        </p:tav>
                                        <p:tav tm="100000">
                                          <p:val>
                                            <p:strVal val="#ppt_w"/>
                                          </p:val>
                                        </p:tav>
                                      </p:tavLst>
                                    </p:anim>
                                    <p:anim calcmode="lin" valueType="num">
                                      <p:cBhvr>
                                        <p:cTn id="23" dur="2000" fill="hold"/>
                                        <p:tgtEl>
                                          <p:spTgt spid="30"/>
                                        </p:tgtEl>
                                        <p:attrNameLst>
                                          <p:attrName>ppt_h</p:attrName>
                                        </p:attrNameLst>
                                      </p:cBhvr>
                                      <p:tavLst>
                                        <p:tav tm="0">
                                          <p:val>
                                            <p:fltVal val="0"/>
                                          </p:val>
                                        </p:tav>
                                        <p:tav tm="100000">
                                          <p:val>
                                            <p:strVal val="#ppt_h"/>
                                          </p:val>
                                        </p:tav>
                                      </p:tavLst>
                                    </p:anim>
                                    <p:animEffect transition="in" filter="fade">
                                      <p:cBhvr>
                                        <p:cTn id="24" dur="2000"/>
                                        <p:tgtEl>
                                          <p:spTgt spid="30"/>
                                        </p:tgtEl>
                                      </p:cBhvr>
                                    </p:animEffect>
                                  </p:childTnLst>
                                </p:cTn>
                              </p:par>
                            </p:childTnLst>
                          </p:cTn>
                        </p:par>
                        <p:par>
                          <p:cTn id="25" fill="hold">
                            <p:stCondLst>
                              <p:cond delay="8000"/>
                            </p:stCondLst>
                            <p:childTnLst>
                              <p:par>
                                <p:cTn id="26" presetID="49" presetClass="entr" presetSubtype="0" decel="10000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 calcmode="lin" valueType="num">
                                      <p:cBhvr>
                                        <p:cTn id="28" dur="2000" fill="hold"/>
                                        <p:tgtEl>
                                          <p:spTgt spid="33"/>
                                        </p:tgtEl>
                                        <p:attrNameLst>
                                          <p:attrName>ppt_w</p:attrName>
                                        </p:attrNameLst>
                                      </p:cBhvr>
                                      <p:tavLst>
                                        <p:tav tm="0">
                                          <p:val>
                                            <p:fltVal val="0"/>
                                          </p:val>
                                        </p:tav>
                                        <p:tav tm="100000">
                                          <p:val>
                                            <p:strVal val="#ppt_w"/>
                                          </p:val>
                                        </p:tav>
                                      </p:tavLst>
                                    </p:anim>
                                    <p:anim calcmode="lin" valueType="num">
                                      <p:cBhvr>
                                        <p:cTn id="29" dur="2000" fill="hold"/>
                                        <p:tgtEl>
                                          <p:spTgt spid="33"/>
                                        </p:tgtEl>
                                        <p:attrNameLst>
                                          <p:attrName>ppt_h</p:attrName>
                                        </p:attrNameLst>
                                      </p:cBhvr>
                                      <p:tavLst>
                                        <p:tav tm="0">
                                          <p:val>
                                            <p:fltVal val="0"/>
                                          </p:val>
                                        </p:tav>
                                        <p:tav tm="100000">
                                          <p:val>
                                            <p:strVal val="#ppt_h"/>
                                          </p:val>
                                        </p:tav>
                                      </p:tavLst>
                                    </p:anim>
                                    <p:anim calcmode="lin" valueType="num">
                                      <p:cBhvr>
                                        <p:cTn id="30" dur="2000" fill="hold"/>
                                        <p:tgtEl>
                                          <p:spTgt spid="33"/>
                                        </p:tgtEl>
                                        <p:attrNameLst>
                                          <p:attrName>style.rotation</p:attrName>
                                        </p:attrNameLst>
                                      </p:cBhvr>
                                      <p:tavLst>
                                        <p:tav tm="0">
                                          <p:val>
                                            <p:fltVal val="360"/>
                                          </p:val>
                                        </p:tav>
                                        <p:tav tm="100000">
                                          <p:val>
                                            <p:fltVal val="0"/>
                                          </p:val>
                                        </p:tav>
                                      </p:tavLst>
                                    </p:anim>
                                    <p:animEffect transition="in" filter="fade">
                                      <p:cBhvr>
                                        <p:cTn id="31" dur="2000"/>
                                        <p:tgtEl>
                                          <p:spTgt spid="33"/>
                                        </p:tgtEl>
                                      </p:cBhvr>
                                    </p:animEffect>
                                  </p:childTnLst>
                                </p:cTn>
                              </p:par>
                            </p:childTnLst>
                          </p:cTn>
                        </p:par>
                        <p:par>
                          <p:cTn id="32" fill="hold">
                            <p:stCondLst>
                              <p:cond delay="100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2000"/>
                                        <p:tgtEl>
                                          <p:spTgt spid="28"/>
                                        </p:tgtEl>
                                      </p:cBhvr>
                                    </p:animEffect>
                                  </p:childTnLst>
                                </p:cTn>
                              </p:par>
                            </p:childTnLst>
                          </p:cTn>
                        </p:par>
                        <p:par>
                          <p:cTn id="36" fill="hold">
                            <p:stCondLst>
                              <p:cond delay="12000"/>
                            </p:stCondLst>
                            <p:childTnLst>
                              <p:par>
                                <p:cTn id="37" presetID="37" presetClass="entr" presetSubtype="0"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2000"/>
                                        <p:tgtEl>
                                          <p:spTgt spid="32"/>
                                        </p:tgtEl>
                                      </p:cBhvr>
                                    </p:animEffect>
                                    <p:anim calcmode="lin" valueType="num">
                                      <p:cBhvr>
                                        <p:cTn id="40" dur="2000" fill="hold"/>
                                        <p:tgtEl>
                                          <p:spTgt spid="32"/>
                                        </p:tgtEl>
                                        <p:attrNameLst>
                                          <p:attrName>ppt_x</p:attrName>
                                        </p:attrNameLst>
                                      </p:cBhvr>
                                      <p:tavLst>
                                        <p:tav tm="0">
                                          <p:val>
                                            <p:strVal val="#ppt_x"/>
                                          </p:val>
                                        </p:tav>
                                        <p:tav tm="100000">
                                          <p:val>
                                            <p:strVal val="#ppt_x"/>
                                          </p:val>
                                        </p:tav>
                                      </p:tavLst>
                                    </p:anim>
                                    <p:anim calcmode="lin" valueType="num">
                                      <p:cBhvr>
                                        <p:cTn id="41" dur="1800" decel="100000" fill="hold"/>
                                        <p:tgtEl>
                                          <p:spTgt spid="32"/>
                                        </p:tgtEl>
                                        <p:attrNameLst>
                                          <p:attrName>ppt_y</p:attrName>
                                        </p:attrNameLst>
                                      </p:cBhvr>
                                      <p:tavLst>
                                        <p:tav tm="0">
                                          <p:val>
                                            <p:strVal val="#ppt_y+1"/>
                                          </p:val>
                                        </p:tav>
                                        <p:tav tm="100000">
                                          <p:val>
                                            <p:strVal val="#ppt_y-.03"/>
                                          </p:val>
                                        </p:tav>
                                      </p:tavLst>
                                    </p:anim>
                                    <p:anim calcmode="lin" valueType="num">
                                      <p:cBhvr>
                                        <p:cTn id="42" dur="200" accel="100000" fill="hold">
                                          <p:stCondLst>
                                            <p:cond delay="1800"/>
                                          </p:stCondLst>
                                        </p:cTn>
                                        <p:tgtEl>
                                          <p:spTgt spid="32"/>
                                        </p:tgtEl>
                                        <p:attrNameLst>
                                          <p:attrName>ppt_y</p:attrName>
                                        </p:attrNameLst>
                                      </p:cBhvr>
                                      <p:tavLst>
                                        <p:tav tm="0">
                                          <p:val>
                                            <p:strVal val="#ppt_y-.03"/>
                                          </p:val>
                                        </p:tav>
                                        <p:tav tm="100000">
                                          <p:val>
                                            <p:strVal val="#ppt_y"/>
                                          </p:val>
                                        </p:tav>
                                      </p:tavLst>
                                    </p:anim>
                                  </p:childTnLst>
                                </p:cTn>
                              </p:par>
                            </p:childTnLst>
                          </p:cTn>
                        </p:par>
                        <p:par>
                          <p:cTn id="43" fill="hold">
                            <p:stCondLst>
                              <p:cond delay="14000"/>
                            </p:stCondLst>
                            <p:childTnLst>
                              <p:par>
                                <p:cTn id="44" presetID="2" presetClass="entr" presetSubtype="2"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2000" fill="hold"/>
                                        <p:tgtEl>
                                          <p:spTgt spid="29"/>
                                        </p:tgtEl>
                                        <p:attrNameLst>
                                          <p:attrName>ppt_x</p:attrName>
                                        </p:attrNameLst>
                                      </p:cBhvr>
                                      <p:tavLst>
                                        <p:tav tm="0">
                                          <p:val>
                                            <p:strVal val="1+#ppt_w/2"/>
                                          </p:val>
                                        </p:tav>
                                        <p:tav tm="100000">
                                          <p:val>
                                            <p:strVal val="#ppt_x"/>
                                          </p:val>
                                        </p:tav>
                                      </p:tavLst>
                                    </p:anim>
                                    <p:anim calcmode="lin" valueType="num">
                                      <p:cBhvr additive="base">
                                        <p:cTn id="47" dur="20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build="p"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76201"/>
            <a:ext cx="5867400" cy="228599"/>
          </a:xfrm>
        </p:spPr>
        <p:style>
          <a:lnRef idx="3">
            <a:schemeClr val="lt1"/>
          </a:lnRef>
          <a:fillRef idx="1">
            <a:schemeClr val="accent2"/>
          </a:fillRef>
          <a:effectRef idx="1">
            <a:schemeClr val="accent2"/>
          </a:effectRef>
          <a:fontRef idx="minor">
            <a:schemeClr val="lt1"/>
          </a:fontRef>
        </p:style>
        <p:txBody>
          <a:bodyPr>
            <a:noAutofit/>
          </a:bodyPr>
          <a:lstStyle/>
          <a:p>
            <a:pPr algn="l"/>
            <a:r>
              <a:rPr lang="en-US" sz="2000" dirty="0" smtClean="0"/>
              <a:t/>
            </a:r>
            <a:br>
              <a:rPr lang="en-US" sz="2000" dirty="0" smtClean="0"/>
            </a:br>
            <a:r>
              <a:rPr lang="en-US" sz="2000" b="1" dirty="0" err="1" smtClean="0"/>
              <a:t>Beberapa</a:t>
            </a:r>
            <a:r>
              <a:rPr lang="en-US" sz="2000" b="1" dirty="0" smtClean="0"/>
              <a:t> Perusahaan yang </a:t>
            </a:r>
            <a:r>
              <a:rPr lang="en-US" sz="2000" b="1" dirty="0" err="1" smtClean="0"/>
              <a:t>dikendalikan</a:t>
            </a:r>
            <a:r>
              <a:rPr lang="en-US" sz="2000" b="1" dirty="0" smtClean="0"/>
              <a:t> </a:t>
            </a:r>
            <a:r>
              <a:rPr lang="en-US" sz="2000" b="1" dirty="0" err="1" smtClean="0"/>
              <a:t>pemerintah</a:t>
            </a:r>
            <a:r>
              <a:rPr lang="en-US" sz="2000" b="1" dirty="0" smtClean="0"/>
              <a:t> :</a:t>
            </a:r>
            <a:br>
              <a:rPr lang="en-US" sz="2000" b="1" dirty="0" smtClean="0"/>
            </a:br>
            <a:endParaRPr lang="en-US" sz="2000" b="1" dirty="0"/>
          </a:p>
        </p:txBody>
      </p:sp>
      <p:sp>
        <p:nvSpPr>
          <p:cNvPr id="5" name="Subtitle 4"/>
          <p:cNvSpPr>
            <a:spLocks noGrp="1"/>
          </p:cNvSpPr>
          <p:nvPr>
            <p:ph type="subTitle" idx="1"/>
          </p:nvPr>
        </p:nvSpPr>
        <p:spPr>
          <a:xfrm>
            <a:off x="0" y="381000"/>
            <a:ext cx="9144000" cy="6324600"/>
          </a:xfrm>
          <a:solidFill>
            <a:srgbClr val="99FF33"/>
          </a:solidFill>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l"/>
            <a:r>
              <a:rPr lang="en-US" sz="1800" b="1" u="sng" dirty="0" err="1" smtClean="0">
                <a:solidFill>
                  <a:schemeClr val="tx1"/>
                </a:solidFill>
              </a:rPr>
              <a:t>Pengertian</a:t>
            </a:r>
            <a:r>
              <a:rPr lang="en-US" sz="1800" b="1" u="sng" dirty="0" smtClean="0">
                <a:solidFill>
                  <a:schemeClr val="tx1"/>
                </a:solidFill>
              </a:rPr>
              <a:t> BUMN : </a:t>
            </a:r>
            <a:r>
              <a:rPr lang="en-US" sz="1800" b="1" dirty="0" err="1" smtClean="0">
                <a:solidFill>
                  <a:schemeClr val="tx1"/>
                </a:solidFill>
              </a:rPr>
              <a:t>Menurut</a:t>
            </a:r>
            <a:r>
              <a:rPr lang="en-US" sz="1800" b="1" dirty="0" smtClean="0">
                <a:solidFill>
                  <a:schemeClr val="tx1"/>
                </a:solidFill>
              </a:rPr>
              <a:t> UU. No. 19 </a:t>
            </a:r>
            <a:r>
              <a:rPr lang="en-US" sz="1800" b="1" dirty="0" err="1" smtClean="0">
                <a:solidFill>
                  <a:schemeClr val="tx1"/>
                </a:solidFill>
              </a:rPr>
              <a:t>Tahun</a:t>
            </a:r>
            <a:r>
              <a:rPr lang="en-US" sz="1800" b="1" dirty="0" smtClean="0">
                <a:solidFill>
                  <a:schemeClr val="tx1"/>
                </a:solidFill>
              </a:rPr>
              <a:t>  2003 </a:t>
            </a:r>
            <a:r>
              <a:rPr lang="en-US" sz="1800" b="1" dirty="0" err="1" smtClean="0">
                <a:solidFill>
                  <a:schemeClr val="tx1"/>
                </a:solidFill>
              </a:rPr>
              <a:t>adalah</a:t>
            </a:r>
            <a:r>
              <a:rPr lang="en-US" sz="1800" b="1" dirty="0" smtClean="0">
                <a:solidFill>
                  <a:schemeClr val="tx1"/>
                </a:solidFill>
              </a:rPr>
              <a:t> </a:t>
            </a:r>
            <a:r>
              <a:rPr lang="en-US" sz="1800" b="1" dirty="0" err="1" smtClean="0">
                <a:solidFill>
                  <a:schemeClr val="tx1"/>
                </a:solidFill>
              </a:rPr>
              <a:t>badan</a:t>
            </a:r>
            <a:r>
              <a:rPr lang="en-US" sz="1800" b="1" dirty="0" smtClean="0">
                <a:solidFill>
                  <a:schemeClr val="tx1"/>
                </a:solidFill>
              </a:rPr>
              <a:t> </a:t>
            </a:r>
            <a:r>
              <a:rPr lang="en-US" sz="1800" b="1" dirty="0" err="1" smtClean="0">
                <a:solidFill>
                  <a:schemeClr val="tx1"/>
                </a:solidFill>
              </a:rPr>
              <a:t>usaha</a:t>
            </a:r>
            <a:r>
              <a:rPr lang="en-US" sz="1800" b="1" dirty="0" smtClean="0">
                <a:solidFill>
                  <a:schemeClr val="tx1"/>
                </a:solidFill>
              </a:rPr>
              <a:t>  yang </a:t>
            </a:r>
            <a:r>
              <a:rPr lang="en-US" sz="1800" b="1" dirty="0" err="1" smtClean="0">
                <a:solidFill>
                  <a:schemeClr val="tx1"/>
                </a:solidFill>
              </a:rPr>
              <a:t>seluruh</a:t>
            </a:r>
            <a:r>
              <a:rPr lang="en-US" sz="1800" b="1" dirty="0" smtClean="0">
                <a:solidFill>
                  <a:schemeClr val="tx1"/>
                </a:solidFill>
              </a:rPr>
              <a:t> </a:t>
            </a:r>
            <a:r>
              <a:rPr lang="en-US" sz="1800" b="1" dirty="0" err="1" smtClean="0">
                <a:solidFill>
                  <a:schemeClr val="tx1"/>
                </a:solidFill>
              </a:rPr>
              <a:t>atau</a:t>
            </a:r>
            <a:r>
              <a:rPr lang="en-US" sz="1800" b="1" dirty="0" smtClean="0">
                <a:solidFill>
                  <a:schemeClr val="tx1"/>
                </a:solidFill>
              </a:rPr>
              <a:t> </a:t>
            </a:r>
            <a:r>
              <a:rPr lang="en-US" sz="1800" b="1" dirty="0" err="1" smtClean="0">
                <a:solidFill>
                  <a:schemeClr val="tx1"/>
                </a:solidFill>
              </a:rPr>
              <a:t>sebagian</a:t>
            </a:r>
            <a:r>
              <a:rPr lang="en-US" sz="1800" b="1" dirty="0" smtClean="0">
                <a:solidFill>
                  <a:schemeClr val="tx1"/>
                </a:solidFill>
              </a:rPr>
              <a:t> </a:t>
            </a:r>
            <a:r>
              <a:rPr lang="en-US" sz="1800" b="1" dirty="0" err="1" smtClean="0">
                <a:solidFill>
                  <a:schemeClr val="tx1"/>
                </a:solidFill>
              </a:rPr>
              <a:t>besar</a:t>
            </a:r>
            <a:r>
              <a:rPr lang="en-US" sz="1800" b="1" dirty="0" smtClean="0">
                <a:solidFill>
                  <a:schemeClr val="tx1"/>
                </a:solidFill>
              </a:rPr>
              <a:t> </a:t>
            </a:r>
            <a:r>
              <a:rPr lang="en-US" sz="1800" b="1" dirty="0" err="1" smtClean="0">
                <a:solidFill>
                  <a:schemeClr val="tx1"/>
                </a:solidFill>
              </a:rPr>
              <a:t>modalnya</a:t>
            </a:r>
            <a:r>
              <a:rPr lang="en-US" sz="1800" b="1" dirty="0" smtClean="0">
                <a:solidFill>
                  <a:schemeClr val="tx1"/>
                </a:solidFill>
              </a:rPr>
              <a:t> </a:t>
            </a:r>
            <a:r>
              <a:rPr lang="en-US" sz="1800" b="1" dirty="0" err="1" smtClean="0">
                <a:solidFill>
                  <a:schemeClr val="tx1"/>
                </a:solidFill>
              </a:rPr>
              <a:t>dimiliki</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a:t>
            </a:r>
            <a:r>
              <a:rPr lang="en-US" sz="1800" b="1" dirty="0" err="1" smtClean="0">
                <a:solidFill>
                  <a:schemeClr val="tx1"/>
                </a:solidFill>
              </a:rPr>
              <a:t>negara</a:t>
            </a:r>
            <a:r>
              <a:rPr lang="en-US" sz="1800" b="1" dirty="0" smtClean="0">
                <a:solidFill>
                  <a:schemeClr val="tx1"/>
                </a:solidFill>
              </a:rPr>
              <a:t> </a:t>
            </a:r>
            <a:r>
              <a:rPr lang="en-US" sz="1800" b="1" dirty="0" err="1" smtClean="0">
                <a:solidFill>
                  <a:schemeClr val="tx1"/>
                </a:solidFill>
              </a:rPr>
              <a:t>melalui</a:t>
            </a:r>
            <a:r>
              <a:rPr lang="en-US" sz="1800" b="1" dirty="0" smtClean="0">
                <a:solidFill>
                  <a:schemeClr val="tx1"/>
                </a:solidFill>
              </a:rPr>
              <a:t> </a:t>
            </a:r>
            <a:r>
              <a:rPr lang="en-US" sz="1800" b="1" dirty="0" err="1" smtClean="0">
                <a:solidFill>
                  <a:schemeClr val="tx1"/>
                </a:solidFill>
              </a:rPr>
              <a:t>penyertaan</a:t>
            </a:r>
            <a:r>
              <a:rPr lang="en-US" sz="1800" b="1" dirty="0" smtClean="0">
                <a:solidFill>
                  <a:schemeClr val="tx1"/>
                </a:solidFill>
              </a:rPr>
              <a:t> </a:t>
            </a:r>
            <a:r>
              <a:rPr lang="en-US" sz="1800" b="1" dirty="0" err="1" smtClean="0">
                <a:solidFill>
                  <a:schemeClr val="tx1"/>
                </a:solidFill>
              </a:rPr>
              <a:t>secara</a:t>
            </a:r>
            <a:r>
              <a:rPr lang="en-US" sz="1800" b="1" dirty="0" smtClean="0">
                <a:solidFill>
                  <a:schemeClr val="tx1"/>
                </a:solidFill>
              </a:rPr>
              <a:t> </a:t>
            </a:r>
            <a:r>
              <a:rPr lang="en-US" sz="1800" b="1" dirty="0" err="1" smtClean="0">
                <a:solidFill>
                  <a:schemeClr val="tx1"/>
                </a:solidFill>
              </a:rPr>
              <a:t>langsung</a:t>
            </a:r>
            <a:r>
              <a:rPr lang="en-US" sz="1800" b="1" dirty="0" smtClean="0">
                <a:solidFill>
                  <a:schemeClr val="tx1"/>
                </a:solidFill>
              </a:rPr>
              <a:t> yang </a:t>
            </a:r>
            <a:r>
              <a:rPr lang="en-US" sz="1800" b="1" dirty="0" err="1" smtClean="0">
                <a:solidFill>
                  <a:schemeClr val="tx1"/>
                </a:solidFill>
              </a:rPr>
              <a:t>berasal</a:t>
            </a:r>
            <a:r>
              <a:rPr lang="en-US" sz="1800" b="1" dirty="0" smtClean="0">
                <a:solidFill>
                  <a:schemeClr val="tx1"/>
                </a:solidFill>
              </a:rPr>
              <a:t> </a:t>
            </a:r>
            <a:r>
              <a:rPr lang="en-US" sz="1800" b="1" dirty="0" err="1" smtClean="0">
                <a:solidFill>
                  <a:schemeClr val="tx1"/>
                </a:solidFill>
              </a:rPr>
              <a:t>dari</a:t>
            </a:r>
            <a:r>
              <a:rPr lang="en-US" sz="1800" b="1" dirty="0" smtClean="0">
                <a:solidFill>
                  <a:schemeClr val="tx1"/>
                </a:solidFill>
              </a:rPr>
              <a:t> </a:t>
            </a:r>
            <a:r>
              <a:rPr lang="en-US" sz="1800" b="1" dirty="0" err="1" smtClean="0">
                <a:solidFill>
                  <a:schemeClr val="tx1"/>
                </a:solidFill>
              </a:rPr>
              <a:t>kekayaan</a:t>
            </a:r>
            <a:r>
              <a:rPr lang="en-US" sz="1800" b="1" dirty="0" smtClean="0">
                <a:solidFill>
                  <a:schemeClr val="tx1"/>
                </a:solidFill>
              </a:rPr>
              <a:t> </a:t>
            </a:r>
            <a:r>
              <a:rPr lang="en-US" sz="1800" b="1" dirty="0" err="1" smtClean="0">
                <a:solidFill>
                  <a:schemeClr val="tx1"/>
                </a:solidFill>
              </a:rPr>
              <a:t>negara</a:t>
            </a:r>
            <a:r>
              <a:rPr lang="en-US" sz="1800" b="1" dirty="0" smtClean="0">
                <a:solidFill>
                  <a:schemeClr val="tx1"/>
                </a:solidFill>
              </a:rPr>
              <a:t> yang </a:t>
            </a:r>
            <a:r>
              <a:rPr lang="en-US" sz="1800" b="1" dirty="0" err="1" smtClean="0">
                <a:solidFill>
                  <a:schemeClr val="tx1"/>
                </a:solidFill>
              </a:rPr>
              <a:t>dipisahkan</a:t>
            </a:r>
            <a:r>
              <a:rPr lang="en-US" sz="1800" b="1" dirty="0" smtClean="0">
                <a:solidFill>
                  <a:schemeClr val="tx1"/>
                </a:solidFill>
              </a:rPr>
              <a:t>.</a:t>
            </a:r>
          </a:p>
          <a:p>
            <a:pPr algn="l"/>
            <a:r>
              <a:rPr lang="en-US" sz="1800" b="1" u="sng" dirty="0" err="1" smtClean="0">
                <a:solidFill>
                  <a:schemeClr val="tx1"/>
                </a:solidFill>
              </a:rPr>
              <a:t>Tujuan</a:t>
            </a:r>
            <a:r>
              <a:rPr lang="en-US" sz="1800" b="1" u="sng" dirty="0" smtClean="0">
                <a:solidFill>
                  <a:schemeClr val="tx1"/>
                </a:solidFill>
              </a:rPr>
              <a:t> BUMN :</a:t>
            </a:r>
            <a:r>
              <a:rPr lang="en-US" sz="1800" b="1" dirty="0" smtClean="0">
                <a:solidFill>
                  <a:schemeClr val="tx1"/>
                </a:solidFill>
              </a:rPr>
              <a:t> </a:t>
            </a:r>
            <a:r>
              <a:rPr lang="en-US" sz="1800" b="1" dirty="0" err="1" smtClean="0">
                <a:solidFill>
                  <a:schemeClr val="tx1"/>
                </a:solidFill>
              </a:rPr>
              <a:t>Tujuan</a:t>
            </a:r>
            <a:r>
              <a:rPr lang="en-US" sz="1800" b="1" dirty="0" smtClean="0">
                <a:solidFill>
                  <a:schemeClr val="tx1"/>
                </a:solidFill>
              </a:rPr>
              <a:t> </a:t>
            </a:r>
            <a:r>
              <a:rPr lang="en-US" sz="1800" b="1" dirty="0" err="1" smtClean="0">
                <a:solidFill>
                  <a:schemeClr val="tx1"/>
                </a:solidFill>
              </a:rPr>
              <a:t>dibentuknya</a:t>
            </a:r>
            <a:r>
              <a:rPr lang="en-US" sz="1800" b="1" dirty="0" smtClean="0">
                <a:solidFill>
                  <a:schemeClr val="tx1"/>
                </a:solidFill>
              </a:rPr>
              <a:t> BUMN </a:t>
            </a:r>
            <a:r>
              <a:rPr lang="en-US" sz="1800" b="1" dirty="0" err="1" smtClean="0">
                <a:solidFill>
                  <a:schemeClr val="tx1"/>
                </a:solidFill>
              </a:rPr>
              <a:t>adalah</a:t>
            </a:r>
            <a:r>
              <a:rPr lang="en-US" sz="1800" b="1" dirty="0" smtClean="0">
                <a:solidFill>
                  <a:schemeClr val="tx1"/>
                </a:solidFill>
              </a:rPr>
              <a:t> </a:t>
            </a:r>
            <a:r>
              <a:rPr lang="en-US" sz="1800" b="1" u="sng" dirty="0" err="1" smtClean="0">
                <a:solidFill>
                  <a:schemeClr val="tx1"/>
                </a:solidFill>
              </a:rPr>
              <a:t>untuk</a:t>
            </a:r>
            <a:r>
              <a:rPr lang="en-US" sz="1800" b="1" u="sng" dirty="0" smtClean="0">
                <a:solidFill>
                  <a:schemeClr val="tx1"/>
                </a:solidFill>
              </a:rPr>
              <a:t> </a:t>
            </a:r>
            <a:r>
              <a:rPr lang="en-US" sz="1800" b="1" u="sng" dirty="0" err="1" smtClean="0">
                <a:solidFill>
                  <a:schemeClr val="tx1"/>
                </a:solidFill>
              </a:rPr>
              <a:t>menciptakan</a:t>
            </a:r>
            <a:r>
              <a:rPr lang="en-US" sz="1800" b="1" u="sng" dirty="0" smtClean="0">
                <a:solidFill>
                  <a:schemeClr val="tx1"/>
                </a:solidFill>
              </a:rPr>
              <a:t> </a:t>
            </a:r>
            <a:r>
              <a:rPr lang="en-US" sz="1800" b="1" u="sng" dirty="0" err="1" smtClean="0">
                <a:solidFill>
                  <a:schemeClr val="tx1"/>
                </a:solidFill>
              </a:rPr>
              <a:t>lapangan</a:t>
            </a:r>
            <a:r>
              <a:rPr lang="en-US" sz="1800" b="1" u="sng" dirty="0" smtClean="0">
                <a:solidFill>
                  <a:schemeClr val="tx1"/>
                </a:solidFill>
              </a:rPr>
              <a:t> </a:t>
            </a:r>
            <a:r>
              <a:rPr lang="en-US" sz="1800" b="1" u="sng" dirty="0" err="1" smtClean="0">
                <a:solidFill>
                  <a:schemeClr val="tx1"/>
                </a:solidFill>
              </a:rPr>
              <a:t>kerja</a:t>
            </a:r>
            <a:r>
              <a:rPr lang="en-US" sz="1800" b="1" u="sng" dirty="0" smtClean="0">
                <a:solidFill>
                  <a:schemeClr val="tx1"/>
                </a:solidFill>
              </a:rPr>
              <a:t> </a:t>
            </a:r>
            <a:r>
              <a:rPr lang="en-US" sz="1800" b="1" u="sng" dirty="0" err="1" smtClean="0">
                <a:solidFill>
                  <a:schemeClr val="tx1"/>
                </a:solidFill>
              </a:rPr>
              <a:t>pengembangan</a:t>
            </a:r>
            <a:r>
              <a:rPr lang="en-US" sz="1800" b="1" u="sng" dirty="0" smtClean="0">
                <a:solidFill>
                  <a:schemeClr val="tx1"/>
                </a:solidFill>
              </a:rPr>
              <a:t> </a:t>
            </a:r>
            <a:r>
              <a:rPr lang="en-US" sz="1800" b="1" u="sng" dirty="0" err="1" smtClean="0">
                <a:solidFill>
                  <a:schemeClr val="tx1"/>
                </a:solidFill>
              </a:rPr>
              <a:t>daerah</a:t>
            </a:r>
            <a:r>
              <a:rPr lang="en-US" sz="1800" b="1" u="sng" dirty="0" smtClean="0">
                <a:solidFill>
                  <a:schemeClr val="tx1"/>
                </a:solidFill>
              </a:rPr>
              <a:t>, </a:t>
            </a:r>
            <a:r>
              <a:rPr lang="en-US" sz="1800" b="1" u="sng" dirty="0" err="1" smtClean="0">
                <a:solidFill>
                  <a:schemeClr val="tx1"/>
                </a:solidFill>
              </a:rPr>
              <a:t>merintis</a:t>
            </a:r>
            <a:r>
              <a:rPr lang="en-US" sz="1800" b="1" u="sng" dirty="0" smtClean="0">
                <a:solidFill>
                  <a:schemeClr val="tx1"/>
                </a:solidFill>
              </a:rPr>
              <a:t> </a:t>
            </a:r>
            <a:r>
              <a:rPr lang="en-US" sz="1800" b="1" u="sng" dirty="0" err="1" smtClean="0">
                <a:solidFill>
                  <a:schemeClr val="tx1"/>
                </a:solidFill>
              </a:rPr>
              <a:t>sektor</a:t>
            </a:r>
            <a:r>
              <a:rPr lang="en-US" sz="1800" b="1" u="sng" dirty="0" smtClean="0">
                <a:solidFill>
                  <a:schemeClr val="tx1"/>
                </a:solidFill>
              </a:rPr>
              <a:t> yang </a:t>
            </a:r>
            <a:r>
              <a:rPr lang="en-US" sz="1800" b="1" u="sng" dirty="0" err="1" smtClean="0">
                <a:solidFill>
                  <a:schemeClr val="tx1"/>
                </a:solidFill>
              </a:rPr>
              <a:t>belum</a:t>
            </a:r>
            <a:r>
              <a:rPr lang="en-US" sz="1800" b="1" u="sng" dirty="0" smtClean="0">
                <a:solidFill>
                  <a:schemeClr val="tx1"/>
                </a:solidFill>
              </a:rPr>
              <a:t> </a:t>
            </a:r>
            <a:r>
              <a:rPr lang="en-US" sz="1800" b="1" u="sng" dirty="0" err="1" smtClean="0">
                <a:solidFill>
                  <a:schemeClr val="tx1"/>
                </a:solidFill>
              </a:rPr>
              <a:t>dimasuki</a:t>
            </a:r>
            <a:r>
              <a:rPr lang="en-US" sz="1800" b="1" u="sng" dirty="0" smtClean="0">
                <a:solidFill>
                  <a:schemeClr val="tx1"/>
                </a:solidFill>
              </a:rPr>
              <a:t> </a:t>
            </a:r>
            <a:r>
              <a:rPr lang="en-US" sz="1800" b="1" u="sng" dirty="0" err="1" smtClean="0">
                <a:solidFill>
                  <a:schemeClr val="tx1"/>
                </a:solidFill>
              </a:rPr>
              <a:t>swasta</a:t>
            </a:r>
            <a:r>
              <a:rPr lang="en-US" sz="1800" b="1" u="sng" dirty="0" smtClean="0">
                <a:solidFill>
                  <a:schemeClr val="tx1"/>
                </a:solidFill>
              </a:rPr>
              <a:t>, </a:t>
            </a:r>
            <a:r>
              <a:rPr lang="en-US" sz="1800" b="1" u="sng" dirty="0" err="1" smtClean="0">
                <a:solidFill>
                  <a:schemeClr val="tx1"/>
                </a:solidFill>
              </a:rPr>
              <a:t>menyediakan</a:t>
            </a:r>
            <a:r>
              <a:rPr lang="en-US" sz="1800" b="1" u="sng" dirty="0" smtClean="0">
                <a:solidFill>
                  <a:schemeClr val="tx1"/>
                </a:solidFill>
              </a:rPr>
              <a:t> </a:t>
            </a:r>
            <a:r>
              <a:rPr lang="en-US" sz="1800" b="1" u="sng" dirty="0" err="1" smtClean="0">
                <a:solidFill>
                  <a:schemeClr val="tx1"/>
                </a:solidFill>
              </a:rPr>
              <a:t>fasilas</a:t>
            </a:r>
            <a:r>
              <a:rPr lang="en-US" sz="1800" b="1" u="sng" dirty="0" smtClean="0">
                <a:solidFill>
                  <a:schemeClr val="tx1"/>
                </a:solidFill>
              </a:rPr>
              <a:t> </a:t>
            </a:r>
            <a:r>
              <a:rPr lang="en-US" sz="1800" b="1" u="sng" dirty="0" err="1" smtClean="0">
                <a:solidFill>
                  <a:schemeClr val="tx1"/>
                </a:solidFill>
              </a:rPr>
              <a:t>publik</a:t>
            </a:r>
            <a:r>
              <a:rPr lang="en-US" sz="1800" b="1" u="sng" dirty="0" smtClean="0">
                <a:solidFill>
                  <a:schemeClr val="tx1"/>
                </a:solidFill>
              </a:rPr>
              <a:t>, </a:t>
            </a:r>
            <a:r>
              <a:rPr lang="en-US" sz="1800" b="1" u="sng" dirty="0" err="1" smtClean="0">
                <a:solidFill>
                  <a:schemeClr val="tx1"/>
                </a:solidFill>
              </a:rPr>
              <a:t>tujuan</a:t>
            </a:r>
            <a:r>
              <a:rPr lang="en-US" sz="1800" b="1" u="sng" dirty="0" smtClean="0">
                <a:solidFill>
                  <a:schemeClr val="tx1"/>
                </a:solidFill>
              </a:rPr>
              <a:t> BUMN </a:t>
            </a:r>
            <a:r>
              <a:rPr lang="en-US" sz="1800" b="1" u="sng" dirty="0" err="1" smtClean="0">
                <a:solidFill>
                  <a:schemeClr val="tx1"/>
                </a:solidFill>
              </a:rPr>
              <a:t>ini</a:t>
            </a:r>
            <a:r>
              <a:rPr lang="en-US" sz="1800" b="1" u="sng" dirty="0" smtClean="0">
                <a:solidFill>
                  <a:schemeClr val="tx1"/>
                </a:solidFill>
              </a:rPr>
              <a:t> </a:t>
            </a:r>
            <a:r>
              <a:rPr lang="en-US" sz="1800" b="1" u="sng" dirty="0" err="1" smtClean="0">
                <a:solidFill>
                  <a:schemeClr val="tx1"/>
                </a:solidFill>
              </a:rPr>
              <a:t>tidak</a:t>
            </a:r>
            <a:r>
              <a:rPr lang="en-US" sz="1800" b="1" u="sng" dirty="0" smtClean="0">
                <a:solidFill>
                  <a:schemeClr val="tx1"/>
                </a:solidFill>
              </a:rPr>
              <a:t> </a:t>
            </a:r>
            <a:r>
              <a:rPr lang="en-US" sz="1800" b="1" u="sng" dirty="0" err="1" smtClean="0">
                <a:solidFill>
                  <a:schemeClr val="tx1"/>
                </a:solidFill>
              </a:rPr>
              <a:t>terlepas</a:t>
            </a:r>
            <a:r>
              <a:rPr lang="en-US" sz="1800" b="1" u="sng" dirty="0" smtClean="0">
                <a:solidFill>
                  <a:schemeClr val="tx1"/>
                </a:solidFill>
              </a:rPr>
              <a:t> </a:t>
            </a:r>
            <a:r>
              <a:rPr lang="en-US" sz="1800" b="1" u="sng" dirty="0" err="1" smtClean="0">
                <a:solidFill>
                  <a:schemeClr val="tx1"/>
                </a:solidFill>
              </a:rPr>
              <a:t>dari</a:t>
            </a:r>
            <a:r>
              <a:rPr lang="en-US" sz="1800" b="1" u="sng" dirty="0" smtClean="0">
                <a:solidFill>
                  <a:schemeClr val="tx1"/>
                </a:solidFill>
              </a:rPr>
              <a:t> </a:t>
            </a:r>
            <a:r>
              <a:rPr lang="en-US" sz="1800" b="1" u="sng" dirty="0" err="1" smtClean="0">
                <a:solidFill>
                  <a:schemeClr val="tx1"/>
                </a:solidFill>
              </a:rPr>
              <a:t>pembukaan</a:t>
            </a:r>
            <a:r>
              <a:rPr lang="en-US" sz="1800" b="1" u="sng" dirty="0" smtClean="0">
                <a:solidFill>
                  <a:schemeClr val="tx1"/>
                </a:solidFill>
              </a:rPr>
              <a:t> UUD 45 </a:t>
            </a:r>
            <a:r>
              <a:rPr lang="en-US" sz="1800" b="1" u="sng" dirty="0" err="1" smtClean="0">
                <a:solidFill>
                  <a:schemeClr val="tx1"/>
                </a:solidFill>
              </a:rPr>
              <a:t>Pasal</a:t>
            </a:r>
            <a:r>
              <a:rPr lang="en-US" sz="1800" b="1" u="sng" dirty="0" smtClean="0">
                <a:solidFill>
                  <a:schemeClr val="tx1"/>
                </a:solidFill>
              </a:rPr>
              <a:t> 33.</a:t>
            </a:r>
          </a:p>
          <a:p>
            <a:pPr algn="l"/>
            <a:r>
              <a:rPr lang="en-US" sz="1800" b="1" dirty="0" err="1" smtClean="0">
                <a:solidFill>
                  <a:schemeClr val="tx1"/>
                </a:solidFill>
              </a:rPr>
              <a:t>Berbagai</a:t>
            </a:r>
            <a:r>
              <a:rPr lang="en-US" sz="1800" b="1" dirty="0" smtClean="0">
                <a:solidFill>
                  <a:schemeClr val="tx1"/>
                </a:solidFill>
              </a:rPr>
              <a:t> </a:t>
            </a:r>
            <a:r>
              <a:rPr lang="en-US" sz="1800" b="1" dirty="0" err="1" smtClean="0">
                <a:solidFill>
                  <a:schemeClr val="tx1"/>
                </a:solidFill>
              </a:rPr>
              <a:t>Bentuk</a:t>
            </a:r>
            <a:r>
              <a:rPr lang="en-US" sz="1800" b="1" dirty="0" smtClean="0">
                <a:solidFill>
                  <a:schemeClr val="tx1"/>
                </a:solidFill>
              </a:rPr>
              <a:t> </a:t>
            </a:r>
            <a:r>
              <a:rPr lang="en-US" sz="1800" b="1" dirty="0" err="1" smtClean="0">
                <a:solidFill>
                  <a:schemeClr val="tx1"/>
                </a:solidFill>
              </a:rPr>
              <a:t>perusahaan</a:t>
            </a:r>
            <a:r>
              <a:rPr lang="en-US" sz="1800" b="1" dirty="0" smtClean="0">
                <a:solidFill>
                  <a:schemeClr val="tx1"/>
                </a:solidFill>
              </a:rPr>
              <a:t> Negara :</a:t>
            </a:r>
          </a:p>
          <a:p>
            <a:pPr algn="l">
              <a:buFont typeface="Wingdings" pitchFamily="2" charset="2"/>
              <a:buChar char="§"/>
            </a:pPr>
            <a:r>
              <a:rPr lang="en-US" sz="1800" dirty="0" smtClean="0">
                <a:solidFill>
                  <a:schemeClr val="tx1"/>
                </a:solidFill>
              </a:rPr>
              <a:t> </a:t>
            </a:r>
            <a:r>
              <a:rPr lang="en-US" sz="1800" b="1" dirty="0" smtClean="0">
                <a:solidFill>
                  <a:schemeClr val="tx1"/>
                </a:solidFill>
              </a:rPr>
              <a:t>Perusahaan </a:t>
            </a:r>
            <a:r>
              <a:rPr lang="en-US" sz="1800" b="1" dirty="0" err="1" smtClean="0">
                <a:solidFill>
                  <a:schemeClr val="tx1"/>
                </a:solidFill>
              </a:rPr>
              <a:t>daerah</a:t>
            </a:r>
            <a:r>
              <a:rPr lang="en-US" sz="1800" b="1" dirty="0" smtClean="0">
                <a:solidFill>
                  <a:schemeClr val="tx1"/>
                </a:solidFill>
              </a:rPr>
              <a:t>, </a:t>
            </a:r>
            <a:r>
              <a:rPr lang="en-US" sz="1800" b="1" dirty="0" err="1" smtClean="0">
                <a:solidFill>
                  <a:schemeClr val="tx1"/>
                </a:solidFill>
              </a:rPr>
              <a:t>adalah</a:t>
            </a:r>
            <a:r>
              <a:rPr lang="en-US" sz="1800" b="1" dirty="0" smtClean="0">
                <a:solidFill>
                  <a:schemeClr val="tx1"/>
                </a:solidFill>
              </a:rPr>
              <a:t> </a:t>
            </a:r>
            <a:r>
              <a:rPr lang="en-US" sz="1800" b="1" dirty="0" err="1" smtClean="0">
                <a:solidFill>
                  <a:schemeClr val="tx1"/>
                </a:solidFill>
              </a:rPr>
              <a:t>milik</a:t>
            </a:r>
            <a:r>
              <a:rPr lang="en-US" sz="1800" b="1" dirty="0" smtClean="0">
                <a:solidFill>
                  <a:schemeClr val="tx1"/>
                </a:solidFill>
              </a:rPr>
              <a:t> </a:t>
            </a:r>
            <a:r>
              <a:rPr lang="en-US" sz="1800" b="1" dirty="0" err="1" smtClean="0">
                <a:solidFill>
                  <a:schemeClr val="tx1"/>
                </a:solidFill>
              </a:rPr>
              <a:t>pemerintah</a:t>
            </a:r>
            <a:r>
              <a:rPr lang="en-US" sz="1800" b="1" dirty="0" smtClean="0">
                <a:solidFill>
                  <a:schemeClr val="tx1"/>
                </a:solidFill>
              </a:rPr>
              <a:t> </a:t>
            </a:r>
            <a:r>
              <a:rPr lang="en-US" sz="1800" b="1" dirty="0" err="1" smtClean="0">
                <a:solidFill>
                  <a:schemeClr val="tx1"/>
                </a:solidFill>
              </a:rPr>
              <a:t>daerah</a:t>
            </a:r>
            <a:r>
              <a:rPr lang="en-US" sz="1800" b="1" dirty="0" smtClean="0">
                <a:solidFill>
                  <a:schemeClr val="tx1"/>
                </a:solidFill>
              </a:rPr>
              <a:t> </a:t>
            </a:r>
            <a:r>
              <a:rPr lang="en-US" sz="1800" b="1" dirty="0" err="1" smtClean="0">
                <a:solidFill>
                  <a:schemeClr val="tx1"/>
                </a:solidFill>
              </a:rPr>
              <a:t>pengelolaannya</a:t>
            </a:r>
            <a:r>
              <a:rPr lang="en-US" sz="1800" b="1" dirty="0" smtClean="0">
                <a:solidFill>
                  <a:schemeClr val="tx1"/>
                </a:solidFill>
              </a:rPr>
              <a:t> </a:t>
            </a:r>
            <a:r>
              <a:rPr lang="en-US" sz="1800" b="1" dirty="0" err="1" smtClean="0">
                <a:solidFill>
                  <a:schemeClr val="tx1"/>
                </a:solidFill>
              </a:rPr>
              <a:t>dan</a:t>
            </a:r>
            <a:r>
              <a:rPr lang="en-US" sz="1800" b="1" dirty="0" smtClean="0">
                <a:solidFill>
                  <a:schemeClr val="tx1"/>
                </a:solidFill>
              </a:rPr>
              <a:t> </a:t>
            </a:r>
            <a:r>
              <a:rPr lang="en-US" sz="1800" b="1" dirty="0" err="1" smtClean="0">
                <a:solidFill>
                  <a:schemeClr val="tx1"/>
                </a:solidFill>
              </a:rPr>
              <a:t>pengawasan</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dilakukan</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a:t>
            </a:r>
            <a:r>
              <a:rPr lang="en-US" sz="1800" b="1" dirty="0" err="1" smtClean="0">
                <a:solidFill>
                  <a:schemeClr val="tx1"/>
                </a:solidFill>
              </a:rPr>
              <a:t>Pemerintah</a:t>
            </a:r>
            <a:r>
              <a:rPr lang="en-US" sz="1800" b="1" dirty="0" smtClean="0">
                <a:solidFill>
                  <a:schemeClr val="tx1"/>
                </a:solidFill>
              </a:rPr>
              <a:t> </a:t>
            </a:r>
            <a:r>
              <a:rPr lang="en-US" sz="1800" b="1" dirty="0" err="1" smtClean="0">
                <a:solidFill>
                  <a:schemeClr val="tx1"/>
                </a:solidFill>
              </a:rPr>
              <a:t>daerah</a:t>
            </a:r>
            <a:r>
              <a:rPr lang="en-US" sz="1800" b="1" dirty="0" smtClean="0">
                <a:solidFill>
                  <a:schemeClr val="tx1"/>
                </a:solidFill>
              </a:rPr>
              <a:t>. Perusahaan </a:t>
            </a:r>
            <a:r>
              <a:rPr lang="en-US" sz="1800" b="1" dirty="0" err="1" smtClean="0">
                <a:solidFill>
                  <a:schemeClr val="tx1"/>
                </a:solidFill>
              </a:rPr>
              <a:t>ini</a:t>
            </a:r>
            <a:r>
              <a:rPr lang="en-US" sz="1800" b="1" dirty="0" smtClean="0">
                <a:solidFill>
                  <a:schemeClr val="tx1"/>
                </a:solidFill>
              </a:rPr>
              <a:t> </a:t>
            </a:r>
            <a:r>
              <a:rPr lang="en-US" sz="1800" b="1" dirty="0" err="1" smtClean="0">
                <a:solidFill>
                  <a:schemeClr val="tx1"/>
                </a:solidFill>
              </a:rPr>
              <a:t>merupakan</a:t>
            </a:r>
            <a:r>
              <a:rPr lang="en-US" sz="1800" b="1" dirty="0" smtClean="0">
                <a:solidFill>
                  <a:schemeClr val="tx1"/>
                </a:solidFill>
              </a:rPr>
              <a:t> </a:t>
            </a:r>
            <a:r>
              <a:rPr lang="en-US" sz="1800" b="1" dirty="0" err="1" smtClean="0">
                <a:solidFill>
                  <a:schemeClr val="tx1"/>
                </a:solidFill>
              </a:rPr>
              <a:t>sumber</a:t>
            </a:r>
            <a:r>
              <a:rPr lang="en-US" sz="1800" b="1" dirty="0" smtClean="0">
                <a:solidFill>
                  <a:schemeClr val="tx1"/>
                </a:solidFill>
              </a:rPr>
              <a:t> </a:t>
            </a:r>
            <a:r>
              <a:rPr lang="en-US" sz="1800" b="1" dirty="0" err="1" smtClean="0">
                <a:solidFill>
                  <a:schemeClr val="tx1"/>
                </a:solidFill>
              </a:rPr>
              <a:t>penghasilan</a:t>
            </a:r>
            <a:r>
              <a:rPr lang="en-US" sz="1800" b="1" dirty="0" smtClean="0">
                <a:solidFill>
                  <a:schemeClr val="tx1"/>
                </a:solidFill>
              </a:rPr>
              <a:t> </a:t>
            </a:r>
            <a:r>
              <a:rPr lang="en-US" sz="1800" b="1" dirty="0" err="1" smtClean="0">
                <a:solidFill>
                  <a:schemeClr val="tx1"/>
                </a:solidFill>
              </a:rPr>
              <a:t>daerah</a:t>
            </a:r>
            <a:endParaRPr lang="en-US" sz="1800" b="1" dirty="0" smtClean="0">
              <a:solidFill>
                <a:schemeClr val="tx1"/>
              </a:solidFill>
            </a:endParaRPr>
          </a:p>
          <a:p>
            <a:pPr algn="l"/>
            <a:r>
              <a:rPr lang="en-US" sz="1800" b="1" dirty="0" smtClean="0">
                <a:solidFill>
                  <a:schemeClr val="tx1"/>
                </a:solidFill>
              </a:rPr>
              <a:t>   </a:t>
            </a:r>
            <a:r>
              <a:rPr lang="en-US" sz="1800" b="1" dirty="0" err="1" smtClean="0">
                <a:solidFill>
                  <a:schemeClr val="tx1"/>
                </a:solidFill>
              </a:rPr>
              <a:t>tersebut</a:t>
            </a:r>
            <a:r>
              <a:rPr lang="en-US" sz="1800" b="1" dirty="0" smtClean="0">
                <a:solidFill>
                  <a:schemeClr val="tx1"/>
                </a:solidFill>
              </a:rPr>
              <a:t>, </a:t>
            </a:r>
            <a:r>
              <a:rPr lang="en-US" sz="1800" b="1" dirty="0" err="1" smtClean="0">
                <a:solidFill>
                  <a:schemeClr val="tx1"/>
                </a:solidFill>
              </a:rPr>
              <a:t>seperti</a:t>
            </a:r>
            <a:r>
              <a:rPr lang="en-US" sz="1800" b="1" dirty="0" smtClean="0">
                <a:solidFill>
                  <a:schemeClr val="tx1"/>
                </a:solidFill>
              </a:rPr>
              <a:t> PDAM, PD </a:t>
            </a:r>
            <a:r>
              <a:rPr lang="en-US" sz="1800" b="1" dirty="0" err="1" smtClean="0">
                <a:solidFill>
                  <a:schemeClr val="tx1"/>
                </a:solidFill>
              </a:rPr>
              <a:t>mamin</a:t>
            </a:r>
            <a:r>
              <a:rPr lang="en-US" sz="1800" b="1" dirty="0" smtClean="0">
                <a:solidFill>
                  <a:schemeClr val="tx1"/>
                </a:solidFill>
              </a:rPr>
              <a:t>.</a:t>
            </a:r>
          </a:p>
          <a:p>
            <a:pPr algn="l">
              <a:buFont typeface="Wingdings" pitchFamily="2" charset="2"/>
              <a:buChar char="§"/>
            </a:pPr>
            <a:r>
              <a:rPr lang="en-US" sz="1800" b="1" dirty="0" smtClean="0">
                <a:solidFill>
                  <a:schemeClr val="tx1"/>
                </a:solidFill>
              </a:rPr>
              <a:t> </a:t>
            </a:r>
            <a:r>
              <a:rPr lang="en-US" sz="1800" b="1" dirty="0" err="1" smtClean="0">
                <a:solidFill>
                  <a:schemeClr val="tx1"/>
                </a:solidFill>
              </a:rPr>
              <a:t>Perjan</a:t>
            </a:r>
            <a:r>
              <a:rPr lang="en-US" sz="1800" b="1" dirty="0" smtClean="0">
                <a:solidFill>
                  <a:schemeClr val="tx1"/>
                </a:solidFill>
              </a:rPr>
              <a:t> (Perusahaan Negara </a:t>
            </a:r>
            <a:r>
              <a:rPr lang="en-US" sz="1800" b="1" dirty="0" err="1" smtClean="0">
                <a:solidFill>
                  <a:schemeClr val="tx1"/>
                </a:solidFill>
              </a:rPr>
              <a:t>Jawatan</a:t>
            </a:r>
            <a:r>
              <a:rPr lang="en-US" sz="1800" b="1" dirty="0" smtClean="0">
                <a:solidFill>
                  <a:schemeClr val="tx1"/>
                </a:solidFill>
              </a:rPr>
              <a:t>), </a:t>
            </a:r>
            <a:r>
              <a:rPr lang="en-US" sz="1800" b="1" dirty="0" err="1" smtClean="0">
                <a:solidFill>
                  <a:schemeClr val="tx1"/>
                </a:solidFill>
              </a:rPr>
              <a:t>bedasarkan</a:t>
            </a:r>
            <a:r>
              <a:rPr lang="en-US" sz="1800" b="1" dirty="0" smtClean="0">
                <a:solidFill>
                  <a:schemeClr val="tx1"/>
                </a:solidFill>
              </a:rPr>
              <a:t> UU No. 19 </a:t>
            </a:r>
            <a:r>
              <a:rPr lang="en-US" sz="1800" b="1" dirty="0" err="1" smtClean="0">
                <a:solidFill>
                  <a:schemeClr val="tx1"/>
                </a:solidFill>
              </a:rPr>
              <a:t>tahun</a:t>
            </a:r>
            <a:r>
              <a:rPr lang="en-US" sz="1800" b="1" dirty="0" smtClean="0">
                <a:solidFill>
                  <a:schemeClr val="tx1"/>
                </a:solidFill>
              </a:rPr>
              <a:t> 1969. </a:t>
            </a:r>
            <a:r>
              <a:rPr lang="en-US" sz="1800" b="1" dirty="0" err="1" smtClean="0">
                <a:solidFill>
                  <a:schemeClr val="tx1"/>
                </a:solidFill>
              </a:rPr>
              <a:t>perjan</a:t>
            </a:r>
            <a:endParaRPr lang="en-US" sz="1800" b="1" dirty="0" smtClean="0">
              <a:solidFill>
                <a:schemeClr val="tx1"/>
              </a:solidFill>
            </a:endParaRPr>
          </a:p>
          <a:p>
            <a:pPr algn="l"/>
            <a:r>
              <a:rPr lang="en-US" sz="1800" b="1" dirty="0" smtClean="0">
                <a:solidFill>
                  <a:schemeClr val="tx1"/>
                </a:solidFill>
              </a:rPr>
              <a:t>   </a:t>
            </a:r>
            <a:r>
              <a:rPr lang="en-US" sz="1800" b="1" dirty="0" err="1" smtClean="0">
                <a:solidFill>
                  <a:schemeClr val="tx1"/>
                </a:solidFill>
              </a:rPr>
              <a:t>berkedudukan</a:t>
            </a:r>
            <a:r>
              <a:rPr lang="en-US" sz="1800" b="1" dirty="0" smtClean="0">
                <a:solidFill>
                  <a:schemeClr val="tx1"/>
                </a:solidFill>
              </a:rPr>
              <a:t> </a:t>
            </a:r>
            <a:r>
              <a:rPr lang="en-US" sz="1800" b="1" dirty="0" err="1" smtClean="0">
                <a:solidFill>
                  <a:schemeClr val="tx1"/>
                </a:solidFill>
              </a:rPr>
              <a:t>pada</a:t>
            </a:r>
            <a:r>
              <a:rPr lang="en-US" sz="1800" b="1" dirty="0" smtClean="0">
                <a:solidFill>
                  <a:schemeClr val="tx1"/>
                </a:solidFill>
              </a:rPr>
              <a:t> </a:t>
            </a:r>
            <a:r>
              <a:rPr lang="en-US" sz="1800" b="1" dirty="0" err="1" smtClean="0">
                <a:solidFill>
                  <a:schemeClr val="tx1"/>
                </a:solidFill>
              </a:rPr>
              <a:t>tingkat</a:t>
            </a:r>
            <a:r>
              <a:rPr lang="en-US" sz="1800" b="1" dirty="0" smtClean="0">
                <a:solidFill>
                  <a:schemeClr val="tx1"/>
                </a:solidFill>
              </a:rPr>
              <a:t> </a:t>
            </a:r>
            <a:r>
              <a:rPr lang="en-US" sz="1800" b="1" dirty="0" err="1" smtClean="0">
                <a:solidFill>
                  <a:schemeClr val="tx1"/>
                </a:solidFill>
              </a:rPr>
              <a:t>jawatan</a:t>
            </a:r>
            <a:r>
              <a:rPr lang="en-US" sz="1800" b="1" dirty="0" smtClean="0">
                <a:solidFill>
                  <a:schemeClr val="tx1"/>
                </a:solidFill>
              </a:rPr>
              <a:t>, </a:t>
            </a:r>
            <a:r>
              <a:rPr lang="en-US" sz="1800" b="1" dirty="0" err="1" smtClean="0">
                <a:solidFill>
                  <a:schemeClr val="tx1"/>
                </a:solidFill>
              </a:rPr>
              <a:t>dipimpin</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a:t>
            </a:r>
            <a:r>
              <a:rPr lang="en-US" sz="1800" b="1" dirty="0" err="1" smtClean="0">
                <a:solidFill>
                  <a:schemeClr val="tx1"/>
                </a:solidFill>
              </a:rPr>
              <a:t>kepala</a:t>
            </a:r>
            <a:r>
              <a:rPr lang="en-US" sz="1800" b="1" dirty="0" smtClean="0">
                <a:solidFill>
                  <a:schemeClr val="tx1"/>
                </a:solidFill>
              </a:rPr>
              <a:t> </a:t>
            </a:r>
            <a:r>
              <a:rPr lang="en-US" sz="1800" b="1" dirty="0" err="1" smtClean="0">
                <a:solidFill>
                  <a:schemeClr val="tx1"/>
                </a:solidFill>
              </a:rPr>
              <a:t>jawatan</a:t>
            </a:r>
            <a:r>
              <a:rPr lang="en-US" sz="1800" b="1" dirty="0" smtClean="0">
                <a:solidFill>
                  <a:schemeClr val="tx1"/>
                </a:solidFill>
              </a:rPr>
              <a:t>, </a:t>
            </a:r>
            <a:r>
              <a:rPr lang="en-US" sz="1800" b="1" dirty="0" err="1" smtClean="0">
                <a:solidFill>
                  <a:schemeClr val="tx1"/>
                </a:solidFill>
              </a:rPr>
              <a:t>bertanggung</a:t>
            </a:r>
            <a:r>
              <a:rPr lang="en-US" sz="1800" b="1" dirty="0" smtClean="0">
                <a:solidFill>
                  <a:schemeClr val="tx1"/>
                </a:solidFill>
              </a:rPr>
              <a:t> </a:t>
            </a:r>
            <a:r>
              <a:rPr lang="en-US" sz="1800" b="1" dirty="0" err="1" smtClean="0">
                <a:solidFill>
                  <a:schemeClr val="tx1"/>
                </a:solidFill>
              </a:rPr>
              <a:t>jawab</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kepada</a:t>
            </a:r>
            <a:r>
              <a:rPr lang="en-US" sz="1800" b="1" dirty="0" smtClean="0">
                <a:solidFill>
                  <a:schemeClr val="tx1"/>
                </a:solidFill>
              </a:rPr>
              <a:t> </a:t>
            </a:r>
            <a:r>
              <a:rPr lang="en-US" sz="1800" b="1" dirty="0" err="1" smtClean="0">
                <a:solidFill>
                  <a:schemeClr val="tx1"/>
                </a:solidFill>
              </a:rPr>
              <a:t>Mentri</a:t>
            </a:r>
            <a:r>
              <a:rPr lang="en-US" sz="1800" b="1" dirty="0" smtClean="0">
                <a:solidFill>
                  <a:schemeClr val="tx1"/>
                </a:solidFill>
              </a:rPr>
              <a:t>/</a:t>
            </a:r>
            <a:r>
              <a:rPr lang="en-US" sz="1800" b="1" dirty="0" err="1" smtClean="0">
                <a:solidFill>
                  <a:schemeClr val="tx1"/>
                </a:solidFill>
              </a:rPr>
              <a:t>Dirjen</a:t>
            </a:r>
            <a:r>
              <a:rPr lang="en-US" sz="1800" b="1" dirty="0" smtClean="0">
                <a:solidFill>
                  <a:schemeClr val="tx1"/>
                </a:solidFill>
              </a:rPr>
              <a:t> . Yang </a:t>
            </a:r>
            <a:r>
              <a:rPr lang="en-US" sz="1800" b="1" dirty="0" err="1" smtClean="0">
                <a:solidFill>
                  <a:schemeClr val="tx1"/>
                </a:solidFill>
              </a:rPr>
              <a:t>termasuk</a:t>
            </a:r>
            <a:r>
              <a:rPr lang="en-US" sz="1800" b="1" dirty="0" smtClean="0">
                <a:solidFill>
                  <a:schemeClr val="tx1"/>
                </a:solidFill>
              </a:rPr>
              <a:t> </a:t>
            </a:r>
            <a:r>
              <a:rPr lang="en-US" sz="1800" b="1" dirty="0" err="1" smtClean="0">
                <a:solidFill>
                  <a:schemeClr val="tx1"/>
                </a:solidFill>
              </a:rPr>
              <a:t>dalam</a:t>
            </a:r>
            <a:r>
              <a:rPr lang="en-US" sz="1800" b="1" dirty="0" smtClean="0">
                <a:solidFill>
                  <a:schemeClr val="tx1"/>
                </a:solidFill>
              </a:rPr>
              <a:t> </a:t>
            </a:r>
            <a:r>
              <a:rPr lang="en-US" sz="1800" b="1" dirty="0" err="1" smtClean="0">
                <a:solidFill>
                  <a:schemeClr val="tx1"/>
                </a:solidFill>
              </a:rPr>
              <a:t>Perjan</a:t>
            </a:r>
            <a:r>
              <a:rPr lang="en-US" sz="1800" b="1" dirty="0" smtClean="0">
                <a:solidFill>
                  <a:schemeClr val="tx1"/>
                </a:solidFill>
              </a:rPr>
              <a:t> </a:t>
            </a:r>
            <a:r>
              <a:rPr lang="en-US" sz="1800" b="1" dirty="0" err="1" smtClean="0">
                <a:solidFill>
                  <a:schemeClr val="tx1"/>
                </a:solidFill>
              </a:rPr>
              <a:t>adalah</a:t>
            </a:r>
            <a:r>
              <a:rPr lang="en-US" sz="1800" b="1" dirty="0" smtClean="0">
                <a:solidFill>
                  <a:schemeClr val="tx1"/>
                </a:solidFill>
              </a:rPr>
              <a:t> </a:t>
            </a:r>
            <a:r>
              <a:rPr lang="en-US" sz="1800" b="1" dirty="0" err="1" smtClean="0">
                <a:solidFill>
                  <a:schemeClr val="tx1"/>
                </a:solidFill>
              </a:rPr>
              <a:t>seperti</a:t>
            </a:r>
            <a:r>
              <a:rPr lang="en-US" sz="1800" b="1" dirty="0" smtClean="0">
                <a:solidFill>
                  <a:schemeClr val="tx1"/>
                </a:solidFill>
              </a:rPr>
              <a:t> R.S. </a:t>
            </a:r>
            <a:r>
              <a:rPr lang="en-US" sz="1800" b="1" dirty="0" err="1" smtClean="0">
                <a:solidFill>
                  <a:schemeClr val="tx1"/>
                </a:solidFill>
              </a:rPr>
              <a:t>Harapan</a:t>
            </a:r>
            <a:r>
              <a:rPr lang="en-US" sz="1800" b="1" dirty="0" smtClean="0">
                <a:solidFill>
                  <a:schemeClr val="tx1"/>
                </a:solidFill>
              </a:rPr>
              <a:t> </a:t>
            </a:r>
            <a:r>
              <a:rPr lang="en-US" sz="1800" b="1" dirty="0" err="1" smtClean="0">
                <a:solidFill>
                  <a:schemeClr val="tx1"/>
                </a:solidFill>
              </a:rPr>
              <a:t>kita</a:t>
            </a:r>
            <a:r>
              <a:rPr lang="en-US" sz="1800" b="1" dirty="0" smtClean="0">
                <a:solidFill>
                  <a:schemeClr val="tx1"/>
                </a:solidFill>
              </a:rPr>
              <a:t>, R.S.</a:t>
            </a:r>
          </a:p>
          <a:p>
            <a:pPr algn="l"/>
            <a:r>
              <a:rPr lang="en-US" sz="1800" b="1" dirty="0" smtClean="0">
                <a:solidFill>
                  <a:schemeClr val="tx1"/>
                </a:solidFill>
              </a:rPr>
              <a:t>   </a:t>
            </a:r>
            <a:r>
              <a:rPr lang="en-US" sz="1800" b="1" dirty="0" err="1" smtClean="0">
                <a:solidFill>
                  <a:schemeClr val="tx1"/>
                </a:solidFill>
              </a:rPr>
              <a:t>Cipto</a:t>
            </a:r>
            <a:r>
              <a:rPr lang="en-US" sz="1800" b="1" dirty="0" smtClean="0">
                <a:solidFill>
                  <a:schemeClr val="tx1"/>
                </a:solidFill>
              </a:rPr>
              <a:t> </a:t>
            </a:r>
            <a:r>
              <a:rPr lang="en-US" sz="1800" b="1" dirty="0" err="1" smtClean="0">
                <a:solidFill>
                  <a:schemeClr val="tx1"/>
                </a:solidFill>
              </a:rPr>
              <a:t>Mangunkusumo</a:t>
            </a:r>
            <a:r>
              <a:rPr lang="en-US" sz="1800" b="1" dirty="0" smtClean="0">
                <a:solidFill>
                  <a:schemeClr val="tx1"/>
                </a:solidFill>
              </a:rPr>
              <a:t> R.S. </a:t>
            </a:r>
            <a:r>
              <a:rPr lang="en-US" sz="1800" b="1" dirty="0" err="1" smtClean="0">
                <a:solidFill>
                  <a:schemeClr val="tx1"/>
                </a:solidFill>
              </a:rPr>
              <a:t>Hasan</a:t>
            </a:r>
            <a:r>
              <a:rPr lang="en-US" sz="1800" b="1" dirty="0" smtClean="0">
                <a:solidFill>
                  <a:schemeClr val="tx1"/>
                </a:solidFill>
              </a:rPr>
              <a:t> </a:t>
            </a:r>
            <a:r>
              <a:rPr lang="en-US" sz="1800" b="1" dirty="0" err="1" smtClean="0">
                <a:solidFill>
                  <a:schemeClr val="tx1"/>
                </a:solidFill>
              </a:rPr>
              <a:t>sadikin</a:t>
            </a:r>
            <a:r>
              <a:rPr lang="en-US" sz="1800" b="1" dirty="0" smtClean="0">
                <a:solidFill>
                  <a:schemeClr val="tx1"/>
                </a:solidFill>
              </a:rPr>
              <a:t>. </a:t>
            </a:r>
            <a:r>
              <a:rPr lang="en-US" sz="1800" b="1" dirty="0" err="1" smtClean="0">
                <a:solidFill>
                  <a:schemeClr val="tx1"/>
                </a:solidFill>
              </a:rPr>
              <a:t>Perjan</a:t>
            </a:r>
            <a:r>
              <a:rPr lang="en-US" sz="1800" b="1" dirty="0" smtClean="0">
                <a:solidFill>
                  <a:schemeClr val="tx1"/>
                </a:solidFill>
              </a:rPr>
              <a:t> </a:t>
            </a:r>
            <a:r>
              <a:rPr lang="en-US" sz="1800" b="1" dirty="0" err="1" smtClean="0">
                <a:solidFill>
                  <a:schemeClr val="tx1"/>
                </a:solidFill>
              </a:rPr>
              <a:t>merupakan</a:t>
            </a:r>
            <a:r>
              <a:rPr lang="en-US" sz="1800" b="1" dirty="0" smtClean="0">
                <a:solidFill>
                  <a:schemeClr val="tx1"/>
                </a:solidFill>
              </a:rPr>
              <a:t> </a:t>
            </a:r>
            <a:r>
              <a:rPr lang="en-US" sz="1800" b="1" dirty="0" err="1" smtClean="0">
                <a:solidFill>
                  <a:schemeClr val="tx1"/>
                </a:solidFill>
              </a:rPr>
              <a:t>perusahaan</a:t>
            </a:r>
            <a:r>
              <a:rPr lang="en-US" sz="1800" b="1" dirty="0" smtClean="0">
                <a:solidFill>
                  <a:schemeClr val="tx1"/>
                </a:solidFill>
              </a:rPr>
              <a:t> </a:t>
            </a:r>
            <a:r>
              <a:rPr lang="en-US" sz="1800" b="1" dirty="0" err="1" smtClean="0">
                <a:solidFill>
                  <a:schemeClr val="tx1"/>
                </a:solidFill>
              </a:rPr>
              <a:t>milik</a:t>
            </a:r>
            <a:endParaRPr lang="en-US" sz="1800" b="1" dirty="0" smtClean="0">
              <a:solidFill>
                <a:schemeClr val="tx1"/>
              </a:solidFill>
            </a:endParaRPr>
          </a:p>
          <a:p>
            <a:pPr algn="l"/>
            <a:r>
              <a:rPr lang="en-US" sz="1800" b="1" dirty="0" smtClean="0">
                <a:solidFill>
                  <a:schemeClr val="tx1"/>
                </a:solidFill>
              </a:rPr>
              <a:t>   </a:t>
            </a:r>
            <a:r>
              <a:rPr lang="en-US" sz="1800" b="1" dirty="0" err="1" smtClean="0">
                <a:solidFill>
                  <a:schemeClr val="tx1"/>
                </a:solidFill>
              </a:rPr>
              <a:t>jawatan</a:t>
            </a:r>
            <a:r>
              <a:rPr lang="en-US" sz="1800" b="1" dirty="0" smtClean="0">
                <a:solidFill>
                  <a:schemeClr val="tx1"/>
                </a:solidFill>
              </a:rPr>
              <a:t>, </a:t>
            </a:r>
            <a:r>
              <a:rPr lang="en-US" sz="1800" b="1" dirty="0" err="1" smtClean="0">
                <a:solidFill>
                  <a:schemeClr val="tx1"/>
                </a:solidFill>
              </a:rPr>
              <a:t>Departemen</a:t>
            </a:r>
            <a:r>
              <a:rPr lang="en-US" sz="1800" b="1" dirty="0" smtClean="0">
                <a:solidFill>
                  <a:schemeClr val="tx1"/>
                </a:solidFill>
              </a:rPr>
              <a:t> , </a:t>
            </a:r>
            <a:r>
              <a:rPr lang="en-US" sz="1800" b="1" dirty="0" err="1" smtClean="0">
                <a:solidFill>
                  <a:schemeClr val="tx1"/>
                </a:solidFill>
              </a:rPr>
              <a:t>Pegawainya</a:t>
            </a:r>
            <a:r>
              <a:rPr lang="en-US" sz="1800" b="1" dirty="0" smtClean="0">
                <a:solidFill>
                  <a:schemeClr val="tx1"/>
                </a:solidFill>
              </a:rPr>
              <a:t>  </a:t>
            </a:r>
            <a:r>
              <a:rPr lang="en-US" sz="1800" b="1" dirty="0" err="1" smtClean="0">
                <a:solidFill>
                  <a:schemeClr val="tx1"/>
                </a:solidFill>
              </a:rPr>
              <a:t>adalah</a:t>
            </a:r>
            <a:r>
              <a:rPr lang="en-US" sz="1800" b="1" dirty="0" smtClean="0">
                <a:solidFill>
                  <a:schemeClr val="tx1"/>
                </a:solidFill>
              </a:rPr>
              <a:t> </a:t>
            </a:r>
            <a:r>
              <a:rPr lang="en-US" sz="1800" b="1" dirty="0" err="1" smtClean="0">
                <a:solidFill>
                  <a:schemeClr val="tx1"/>
                </a:solidFill>
              </a:rPr>
              <a:t>pegawai</a:t>
            </a:r>
            <a:r>
              <a:rPr lang="en-US" sz="1800" b="1" dirty="0" smtClean="0">
                <a:solidFill>
                  <a:schemeClr val="tx1"/>
                </a:solidFill>
              </a:rPr>
              <a:t> </a:t>
            </a:r>
            <a:r>
              <a:rPr lang="en-US" sz="1800" b="1" dirty="0" err="1" smtClean="0">
                <a:solidFill>
                  <a:schemeClr val="tx1"/>
                </a:solidFill>
              </a:rPr>
              <a:t>Negri.perusahaan</a:t>
            </a:r>
            <a:r>
              <a:rPr lang="en-US" sz="1800" b="1" dirty="0" smtClean="0">
                <a:solidFill>
                  <a:schemeClr val="tx1"/>
                </a:solidFill>
              </a:rPr>
              <a:t> </a:t>
            </a:r>
            <a:r>
              <a:rPr lang="en-US" sz="1800" b="1" dirty="0" err="1" smtClean="0">
                <a:solidFill>
                  <a:schemeClr val="tx1"/>
                </a:solidFill>
              </a:rPr>
              <a:t>kebanyak</a:t>
            </a:r>
            <a:r>
              <a:rPr lang="en-US" sz="1800" b="1" dirty="0" smtClean="0">
                <a:solidFill>
                  <a:schemeClr val="tx1"/>
                </a:solidFill>
              </a:rPr>
              <a:t> </a:t>
            </a:r>
            <a:r>
              <a:rPr lang="en-US" sz="1800" b="1" dirty="0" err="1" smtClean="0">
                <a:solidFill>
                  <a:schemeClr val="tx1"/>
                </a:solidFill>
              </a:rPr>
              <a:t>masih</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banyak</a:t>
            </a:r>
            <a:r>
              <a:rPr lang="en-US" sz="1800" b="1" dirty="0" smtClean="0">
                <a:solidFill>
                  <a:schemeClr val="tx1"/>
                </a:solidFill>
              </a:rPr>
              <a:t> </a:t>
            </a:r>
            <a:r>
              <a:rPr lang="en-US" sz="1800" b="1" dirty="0" err="1" smtClean="0">
                <a:solidFill>
                  <a:schemeClr val="tx1"/>
                </a:solidFill>
              </a:rPr>
              <a:t>mendapatkan</a:t>
            </a:r>
            <a:r>
              <a:rPr lang="en-US" sz="1800" b="1" dirty="0" smtClean="0">
                <a:solidFill>
                  <a:schemeClr val="tx1"/>
                </a:solidFill>
              </a:rPr>
              <a:t> </a:t>
            </a:r>
            <a:r>
              <a:rPr lang="en-US" sz="1800" b="1" dirty="0" err="1" smtClean="0">
                <a:solidFill>
                  <a:schemeClr val="tx1"/>
                </a:solidFill>
              </a:rPr>
              <a:t>subsidi</a:t>
            </a:r>
            <a:r>
              <a:rPr lang="en-US" sz="1800" b="1" dirty="0" smtClean="0">
                <a:solidFill>
                  <a:schemeClr val="tx1"/>
                </a:solidFill>
              </a:rPr>
              <a:t> </a:t>
            </a:r>
            <a:r>
              <a:rPr lang="en-US" sz="1800" b="1" dirty="0" err="1" smtClean="0">
                <a:solidFill>
                  <a:schemeClr val="tx1"/>
                </a:solidFill>
              </a:rPr>
              <a:t>dari</a:t>
            </a:r>
            <a:r>
              <a:rPr lang="en-US" sz="1800" b="1" dirty="0" smtClean="0">
                <a:solidFill>
                  <a:schemeClr val="tx1"/>
                </a:solidFill>
              </a:rPr>
              <a:t> </a:t>
            </a:r>
            <a:r>
              <a:rPr lang="en-US" sz="1800" b="1" dirty="0" err="1" smtClean="0">
                <a:solidFill>
                  <a:schemeClr val="tx1"/>
                </a:solidFill>
              </a:rPr>
              <a:t>pemerintah</a:t>
            </a:r>
            <a:r>
              <a:rPr lang="en-US" sz="1800" b="1" dirty="0" smtClean="0">
                <a:solidFill>
                  <a:schemeClr val="tx1"/>
                </a:solidFill>
              </a:rPr>
              <a:t>.</a:t>
            </a:r>
          </a:p>
          <a:p>
            <a:pPr algn="l">
              <a:buFont typeface="Wingdings" pitchFamily="2" charset="2"/>
              <a:buChar char="§"/>
            </a:pPr>
            <a:r>
              <a:rPr lang="en-US" sz="1800" b="1" dirty="0" smtClean="0">
                <a:solidFill>
                  <a:schemeClr val="tx1"/>
                </a:solidFill>
              </a:rPr>
              <a:t> </a:t>
            </a:r>
            <a:r>
              <a:rPr lang="en-US" sz="1800" b="1" dirty="0" err="1" smtClean="0">
                <a:solidFill>
                  <a:schemeClr val="tx1"/>
                </a:solidFill>
              </a:rPr>
              <a:t>Perum</a:t>
            </a:r>
            <a:r>
              <a:rPr lang="en-US" sz="1800" b="1" dirty="0" smtClean="0">
                <a:solidFill>
                  <a:schemeClr val="tx1"/>
                </a:solidFill>
              </a:rPr>
              <a:t>  : </a:t>
            </a:r>
            <a:r>
              <a:rPr lang="en-US" sz="1800" b="1" dirty="0" err="1" smtClean="0">
                <a:solidFill>
                  <a:schemeClr val="tx1"/>
                </a:solidFill>
              </a:rPr>
              <a:t>Perpu</a:t>
            </a:r>
            <a:r>
              <a:rPr lang="en-US" sz="1800" b="1" dirty="0" smtClean="0">
                <a:solidFill>
                  <a:schemeClr val="tx1"/>
                </a:solidFill>
              </a:rPr>
              <a:t> No. 19 </a:t>
            </a:r>
            <a:r>
              <a:rPr lang="en-US" sz="1800" b="1" dirty="0" err="1" smtClean="0">
                <a:solidFill>
                  <a:schemeClr val="tx1"/>
                </a:solidFill>
              </a:rPr>
              <a:t>tahun</a:t>
            </a:r>
            <a:r>
              <a:rPr lang="en-US" sz="1800" b="1" dirty="0" smtClean="0">
                <a:solidFill>
                  <a:schemeClr val="tx1"/>
                </a:solidFill>
              </a:rPr>
              <a:t> 1960.</a:t>
            </a:r>
            <a:r>
              <a:rPr lang="en-US" sz="1800" dirty="0" smtClean="0">
                <a:solidFill>
                  <a:schemeClr val="tx1"/>
                </a:solidFill>
              </a:rPr>
              <a:t> </a:t>
            </a:r>
            <a:r>
              <a:rPr lang="en-US" sz="1800" b="1" dirty="0" err="1" smtClean="0">
                <a:solidFill>
                  <a:schemeClr val="tx1"/>
                </a:solidFill>
              </a:rPr>
              <a:t>dan</a:t>
            </a:r>
            <a:r>
              <a:rPr lang="en-US" sz="1800" b="1" dirty="0" smtClean="0">
                <a:solidFill>
                  <a:schemeClr val="tx1"/>
                </a:solidFill>
              </a:rPr>
              <a:t> </a:t>
            </a:r>
            <a:r>
              <a:rPr lang="en-US" sz="1800" b="1" dirty="0" err="1" smtClean="0">
                <a:solidFill>
                  <a:schemeClr val="tx1"/>
                </a:solidFill>
              </a:rPr>
              <a:t>kemudian</a:t>
            </a:r>
            <a:r>
              <a:rPr lang="en-US" sz="1800" b="1" dirty="0" smtClean="0">
                <a:solidFill>
                  <a:schemeClr val="tx1"/>
                </a:solidFill>
              </a:rPr>
              <a:t> </a:t>
            </a:r>
            <a:r>
              <a:rPr lang="en-US" sz="1800" b="1" dirty="0" err="1" smtClean="0">
                <a:solidFill>
                  <a:schemeClr val="tx1"/>
                </a:solidFill>
              </a:rPr>
              <a:t>pendiriannya</a:t>
            </a:r>
            <a:r>
              <a:rPr lang="en-US" sz="1800" b="1" dirty="0" smtClean="0">
                <a:solidFill>
                  <a:schemeClr val="tx1"/>
                </a:solidFill>
              </a:rPr>
              <a:t> </a:t>
            </a:r>
            <a:r>
              <a:rPr lang="en-US" sz="1800" b="1" dirty="0" err="1" smtClean="0">
                <a:solidFill>
                  <a:schemeClr val="tx1"/>
                </a:solidFill>
              </a:rPr>
              <a:t>diatur</a:t>
            </a:r>
            <a:r>
              <a:rPr lang="en-US" sz="1800" b="1" dirty="0" smtClean="0">
                <a:solidFill>
                  <a:schemeClr val="tx1"/>
                </a:solidFill>
              </a:rPr>
              <a:t> </a:t>
            </a:r>
            <a:r>
              <a:rPr lang="en-US" sz="1800" b="1" dirty="0" err="1" smtClean="0">
                <a:solidFill>
                  <a:schemeClr val="tx1"/>
                </a:solidFill>
              </a:rPr>
              <a:t>dengan</a:t>
            </a:r>
            <a:r>
              <a:rPr lang="en-US" sz="1800" b="1" dirty="0" smtClean="0">
                <a:solidFill>
                  <a:schemeClr val="tx1"/>
                </a:solidFill>
              </a:rPr>
              <a:t> P.P </a:t>
            </a:r>
          </a:p>
          <a:p>
            <a:pPr algn="l"/>
            <a:r>
              <a:rPr lang="en-US" sz="1800" b="1" dirty="0" smtClean="0">
                <a:solidFill>
                  <a:schemeClr val="tx1"/>
                </a:solidFill>
              </a:rPr>
              <a:t>   </a:t>
            </a:r>
            <a:r>
              <a:rPr lang="en-US" sz="1800" b="1" dirty="0" err="1" smtClean="0">
                <a:solidFill>
                  <a:schemeClr val="tx1"/>
                </a:solidFill>
              </a:rPr>
              <a:t>menjalankan</a:t>
            </a:r>
            <a:r>
              <a:rPr lang="en-US" sz="1800" b="1" dirty="0" smtClean="0">
                <a:solidFill>
                  <a:schemeClr val="tx1"/>
                </a:solidFill>
              </a:rPr>
              <a:t> </a:t>
            </a:r>
            <a:r>
              <a:rPr lang="en-US" sz="1800" b="1" dirty="0" err="1" smtClean="0">
                <a:solidFill>
                  <a:schemeClr val="tx1"/>
                </a:solidFill>
              </a:rPr>
              <a:t>tugas</a:t>
            </a:r>
            <a:r>
              <a:rPr lang="en-US" sz="1800" b="1" dirty="0" smtClean="0">
                <a:solidFill>
                  <a:schemeClr val="tx1"/>
                </a:solidFill>
              </a:rPr>
              <a:t> </a:t>
            </a:r>
            <a:r>
              <a:rPr lang="en-US" sz="1800" b="1" dirty="0" err="1" smtClean="0">
                <a:solidFill>
                  <a:schemeClr val="tx1"/>
                </a:solidFill>
              </a:rPr>
              <a:t>melayani</a:t>
            </a:r>
            <a:r>
              <a:rPr lang="en-US" sz="1800" b="1" dirty="0" smtClean="0">
                <a:solidFill>
                  <a:schemeClr val="tx1"/>
                </a:solidFill>
              </a:rPr>
              <a:t> </a:t>
            </a:r>
            <a:r>
              <a:rPr lang="en-US" sz="1800" b="1" dirty="0" err="1" smtClean="0">
                <a:solidFill>
                  <a:schemeClr val="tx1"/>
                </a:solidFill>
              </a:rPr>
              <a:t>kepentingan</a:t>
            </a:r>
            <a:r>
              <a:rPr lang="en-US" sz="1800" b="1" dirty="0" smtClean="0">
                <a:solidFill>
                  <a:schemeClr val="tx1"/>
                </a:solidFill>
              </a:rPr>
              <a:t> </a:t>
            </a:r>
            <a:r>
              <a:rPr lang="en-US" sz="1800" b="1" dirty="0" err="1" smtClean="0">
                <a:solidFill>
                  <a:schemeClr val="tx1"/>
                </a:solidFill>
              </a:rPr>
              <a:t>umum</a:t>
            </a:r>
            <a:r>
              <a:rPr lang="en-US" sz="1800" b="1" dirty="0" smtClean="0">
                <a:solidFill>
                  <a:schemeClr val="tx1"/>
                </a:solidFill>
              </a:rPr>
              <a:t> </a:t>
            </a:r>
            <a:r>
              <a:rPr lang="en-US" sz="1800" b="1" dirty="0" err="1" smtClean="0">
                <a:solidFill>
                  <a:schemeClr val="tx1"/>
                </a:solidFill>
              </a:rPr>
              <a:t>serta</a:t>
            </a:r>
            <a:r>
              <a:rPr lang="en-US" sz="1800" b="1" dirty="0" smtClean="0">
                <a:solidFill>
                  <a:schemeClr val="tx1"/>
                </a:solidFill>
              </a:rPr>
              <a:t> </a:t>
            </a:r>
            <a:r>
              <a:rPr lang="en-US" sz="1800" b="1" dirty="0" err="1" smtClean="0">
                <a:solidFill>
                  <a:schemeClr val="tx1"/>
                </a:solidFill>
              </a:rPr>
              <a:t>sekali</a:t>
            </a:r>
            <a:r>
              <a:rPr lang="en-US" sz="1800" b="1" dirty="0" smtClean="0">
                <a:solidFill>
                  <a:schemeClr val="tx1"/>
                </a:solidFill>
              </a:rPr>
              <a:t> </a:t>
            </a:r>
            <a:r>
              <a:rPr lang="en-US" sz="1800" b="1" dirty="0" err="1" smtClean="0">
                <a:solidFill>
                  <a:schemeClr val="tx1"/>
                </a:solidFill>
              </a:rPr>
              <a:t>gus</a:t>
            </a:r>
            <a:r>
              <a:rPr lang="en-US" sz="1800" b="1" dirty="0" smtClean="0">
                <a:solidFill>
                  <a:schemeClr val="tx1"/>
                </a:solidFill>
              </a:rPr>
              <a:t> </a:t>
            </a:r>
            <a:r>
              <a:rPr lang="en-US" sz="1800" b="1" dirty="0" err="1" smtClean="0">
                <a:solidFill>
                  <a:schemeClr val="tx1"/>
                </a:solidFill>
              </a:rPr>
              <a:t>untuk</a:t>
            </a:r>
            <a:r>
              <a:rPr lang="en-US" sz="1800" b="1" dirty="0" smtClean="0">
                <a:solidFill>
                  <a:schemeClr val="tx1"/>
                </a:solidFill>
              </a:rPr>
              <a:t> </a:t>
            </a:r>
            <a:r>
              <a:rPr lang="en-US" sz="1800" b="1" dirty="0" err="1" smtClean="0">
                <a:solidFill>
                  <a:schemeClr val="tx1"/>
                </a:solidFill>
              </a:rPr>
              <a:t>memupuk</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keuntungan</a:t>
            </a:r>
            <a:r>
              <a:rPr lang="en-US" sz="1800" b="1" dirty="0" smtClean="0">
                <a:solidFill>
                  <a:schemeClr val="tx1"/>
                </a:solidFill>
              </a:rPr>
              <a:t>, </a:t>
            </a:r>
            <a:r>
              <a:rPr lang="en-US" sz="1800" b="1" dirty="0" err="1" smtClean="0">
                <a:solidFill>
                  <a:schemeClr val="tx1"/>
                </a:solidFill>
              </a:rPr>
              <a:t>Perum</a:t>
            </a:r>
            <a:r>
              <a:rPr lang="en-US" sz="1800" b="1" dirty="0" smtClean="0">
                <a:solidFill>
                  <a:schemeClr val="tx1"/>
                </a:solidFill>
              </a:rPr>
              <a:t> </a:t>
            </a:r>
            <a:r>
              <a:rPr lang="en-US" sz="1800" b="1" dirty="0" err="1" smtClean="0">
                <a:solidFill>
                  <a:schemeClr val="tx1"/>
                </a:solidFill>
              </a:rPr>
              <a:t>dipimpin</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a:t>
            </a:r>
            <a:r>
              <a:rPr lang="en-US" sz="1800" b="1" dirty="0" err="1" smtClean="0">
                <a:solidFill>
                  <a:schemeClr val="tx1"/>
                </a:solidFill>
              </a:rPr>
              <a:t>Direksi</a:t>
            </a:r>
            <a:r>
              <a:rPr lang="en-US" sz="1800" b="1" dirty="0" smtClean="0">
                <a:solidFill>
                  <a:schemeClr val="tx1"/>
                </a:solidFill>
              </a:rPr>
              <a:t>, </a:t>
            </a:r>
            <a:r>
              <a:rPr lang="en-US" sz="1800" b="1" dirty="0" err="1" smtClean="0">
                <a:solidFill>
                  <a:schemeClr val="tx1"/>
                </a:solidFill>
              </a:rPr>
              <a:t>Perum</a:t>
            </a:r>
            <a:r>
              <a:rPr lang="en-US" sz="1800" b="1" dirty="0" smtClean="0">
                <a:solidFill>
                  <a:schemeClr val="tx1"/>
                </a:solidFill>
              </a:rPr>
              <a:t> </a:t>
            </a:r>
            <a:r>
              <a:rPr lang="en-US" sz="1800" b="1" dirty="0" err="1" smtClean="0">
                <a:solidFill>
                  <a:schemeClr val="tx1"/>
                </a:solidFill>
              </a:rPr>
              <a:t>otorita</a:t>
            </a:r>
            <a:r>
              <a:rPr lang="en-US" sz="1800" b="1" dirty="0" smtClean="0">
                <a:solidFill>
                  <a:schemeClr val="tx1"/>
                </a:solidFill>
              </a:rPr>
              <a:t> </a:t>
            </a:r>
            <a:r>
              <a:rPr lang="en-US" sz="1800" b="1" dirty="0" err="1" smtClean="0">
                <a:solidFill>
                  <a:schemeClr val="tx1"/>
                </a:solidFill>
              </a:rPr>
              <a:t>dipimpimpi</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general </a:t>
            </a:r>
            <a:r>
              <a:rPr lang="en-US" sz="1800" b="1" dirty="0" err="1" smtClean="0">
                <a:solidFill>
                  <a:schemeClr val="tx1"/>
                </a:solidFill>
              </a:rPr>
              <a:t>manajer</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Contoh</a:t>
            </a:r>
            <a:r>
              <a:rPr lang="en-US" sz="1800" b="1" dirty="0" smtClean="0">
                <a:solidFill>
                  <a:schemeClr val="tx1"/>
                </a:solidFill>
              </a:rPr>
              <a:t>, </a:t>
            </a:r>
            <a:r>
              <a:rPr lang="en-US" sz="1800" b="1" dirty="0" err="1" smtClean="0">
                <a:solidFill>
                  <a:schemeClr val="tx1"/>
                </a:solidFill>
              </a:rPr>
              <a:t>Perum</a:t>
            </a:r>
            <a:r>
              <a:rPr lang="en-US" sz="1800" b="1" dirty="0" smtClean="0">
                <a:solidFill>
                  <a:schemeClr val="tx1"/>
                </a:solidFill>
              </a:rPr>
              <a:t> </a:t>
            </a:r>
            <a:r>
              <a:rPr lang="en-US" sz="1800" b="1" dirty="0" err="1" smtClean="0">
                <a:solidFill>
                  <a:schemeClr val="tx1"/>
                </a:solidFill>
              </a:rPr>
              <a:t>pegadaian</a:t>
            </a:r>
            <a:r>
              <a:rPr lang="en-US" sz="1800" b="1" dirty="0" smtClean="0">
                <a:solidFill>
                  <a:schemeClr val="tx1"/>
                </a:solidFill>
              </a:rPr>
              <a:t>, </a:t>
            </a:r>
            <a:r>
              <a:rPr lang="en-US" sz="1800" b="1" dirty="0" err="1" smtClean="0">
                <a:solidFill>
                  <a:schemeClr val="tx1"/>
                </a:solidFill>
              </a:rPr>
              <a:t>Perumnas</a:t>
            </a:r>
            <a:r>
              <a:rPr lang="en-US" sz="1800" b="1" dirty="0" smtClean="0">
                <a:solidFill>
                  <a:schemeClr val="tx1"/>
                </a:solidFill>
              </a:rPr>
              <a:t>, Porum </a:t>
            </a:r>
            <a:r>
              <a:rPr lang="en-US" sz="1800" b="1" dirty="0" err="1" smtClean="0">
                <a:solidFill>
                  <a:schemeClr val="tx1"/>
                </a:solidFill>
              </a:rPr>
              <a:t>Produksi</a:t>
            </a:r>
            <a:r>
              <a:rPr lang="en-US" sz="1800" b="1" dirty="0" smtClean="0">
                <a:solidFill>
                  <a:schemeClr val="tx1"/>
                </a:solidFill>
              </a:rPr>
              <a:t> film Negara, </a:t>
            </a:r>
            <a:r>
              <a:rPr lang="en-US" sz="1800" b="1" dirty="0" err="1" smtClean="0">
                <a:solidFill>
                  <a:schemeClr val="tx1"/>
                </a:solidFill>
              </a:rPr>
              <a:t>Pegawainya</a:t>
            </a:r>
            <a:r>
              <a:rPr lang="en-US" sz="1800" b="1" dirty="0" smtClean="0">
                <a:solidFill>
                  <a:schemeClr val="tx1"/>
                </a:solidFill>
              </a:rPr>
              <a:t> </a:t>
            </a:r>
            <a:r>
              <a:rPr lang="en-US" sz="1800" b="1" dirty="0" err="1" smtClean="0">
                <a:solidFill>
                  <a:schemeClr val="tx1"/>
                </a:solidFill>
              </a:rPr>
              <a:t>berstatus</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adalah</a:t>
            </a:r>
            <a:r>
              <a:rPr lang="en-US" sz="1800" b="1" dirty="0" smtClean="0">
                <a:solidFill>
                  <a:schemeClr val="tx1"/>
                </a:solidFill>
              </a:rPr>
              <a:t>  </a:t>
            </a:r>
            <a:r>
              <a:rPr lang="en-US" sz="1800" b="1" dirty="0" err="1" smtClean="0">
                <a:solidFill>
                  <a:schemeClr val="tx1"/>
                </a:solidFill>
              </a:rPr>
              <a:t>Pegawai</a:t>
            </a:r>
            <a:r>
              <a:rPr lang="en-US" sz="1800" b="1" dirty="0" smtClean="0">
                <a:solidFill>
                  <a:schemeClr val="tx1"/>
                </a:solidFill>
              </a:rPr>
              <a:t> Perusahaan Negara.</a:t>
            </a: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b="1" dirty="0" smtClean="0">
              <a:solidFill>
                <a:schemeClr val="tx1"/>
              </a:solidFill>
            </a:endParaRPr>
          </a:p>
          <a:p>
            <a:pPr algn="l"/>
            <a:endParaRPr lang="en-US" sz="1800" dirty="0" smtClean="0">
              <a:solidFill>
                <a:schemeClr val="tx1"/>
              </a:solidFill>
            </a:endParaRPr>
          </a:p>
          <a:p>
            <a:pPr algn="l"/>
            <a:endParaRPr lang="en-US" sz="1800" dirty="0">
              <a:solidFill>
                <a:schemeClr val="tx1"/>
              </a:solidFill>
            </a:endParaRPr>
          </a:p>
        </p:txBody>
      </p:sp>
    </p:spTree>
  </p:cSld>
  <p:clrMapOvr>
    <a:masterClrMapping/>
  </p:clrMapOvr>
  <p:transition spd="slow">
    <p:wheel spokes="8"/>
    <p:sndAc>
      <p:stSnd>
        <p:snd r:embed="rId3"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5">
                                            <p:bg/>
                                          </p:spTgt>
                                        </p:tgtEl>
                                        <p:attrNameLst>
                                          <p:attrName>style.visibility</p:attrName>
                                        </p:attrNameLst>
                                      </p:cBhvr>
                                      <p:to>
                                        <p:strVal val="visible"/>
                                      </p:to>
                                    </p:set>
                                    <p:anim calcmode="lin" valueType="num">
                                      <p:cBhvr>
                                        <p:cTn id="11" dur="2000" fill="hold"/>
                                        <p:tgtEl>
                                          <p:spTgt spid="5">
                                            <p:bg/>
                                          </p:spTgt>
                                        </p:tgtEl>
                                        <p:attrNameLst>
                                          <p:attrName>ppt_w</p:attrName>
                                        </p:attrNameLst>
                                      </p:cBhvr>
                                      <p:tavLst>
                                        <p:tav tm="0">
                                          <p:val>
                                            <p:fltVal val="0"/>
                                          </p:val>
                                        </p:tav>
                                        <p:tav tm="100000">
                                          <p:val>
                                            <p:strVal val="#ppt_w"/>
                                          </p:val>
                                        </p:tav>
                                      </p:tavLst>
                                    </p:anim>
                                    <p:anim calcmode="lin" valueType="num">
                                      <p:cBhvr>
                                        <p:cTn id="12" dur="2000" fill="hold"/>
                                        <p:tgtEl>
                                          <p:spTgt spid="5">
                                            <p:bg/>
                                          </p:spTgt>
                                        </p:tgtEl>
                                        <p:attrNameLst>
                                          <p:attrName>ppt_h</p:attrName>
                                        </p:attrNameLst>
                                      </p:cBhvr>
                                      <p:tavLst>
                                        <p:tav tm="0">
                                          <p:val>
                                            <p:fltVal val="0"/>
                                          </p:val>
                                        </p:tav>
                                        <p:tav tm="100000">
                                          <p:val>
                                            <p:strVal val="#ppt_h"/>
                                          </p:val>
                                        </p:tav>
                                      </p:tavLst>
                                    </p:anim>
                                    <p:animEffect transition="in" filter="fade">
                                      <p:cBhvr>
                                        <p:cTn id="13" dur="2000"/>
                                        <p:tgtEl>
                                          <p:spTgt spid="5">
                                            <p:bg/>
                                          </p:spTgt>
                                        </p:tgtEl>
                                      </p:cBhvr>
                                    </p:animEffect>
                                  </p:childTnLst>
                                </p:cTn>
                              </p:par>
                            </p:childTnLst>
                          </p:cTn>
                        </p:par>
                        <p:par>
                          <p:cTn id="14" fill="hold">
                            <p:stCondLst>
                              <p:cond delay="4000"/>
                            </p:stCondLst>
                            <p:childTnLst>
                              <p:par>
                                <p:cTn id="15" presetID="53" presetClass="entr" presetSubtype="0" fill="hold" grpId="0"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8" dur="2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9" dur="2000"/>
                                        <p:tgtEl>
                                          <p:spTgt spid="5">
                                            <p:txEl>
                                              <p:pRg st="0" end="0"/>
                                            </p:txEl>
                                          </p:spTgt>
                                        </p:tgtEl>
                                      </p:cBhvr>
                                    </p:animEffect>
                                  </p:childTnLst>
                                </p:cTn>
                              </p:par>
                            </p:childTnLst>
                          </p:cTn>
                        </p:par>
                        <p:par>
                          <p:cTn id="20" fill="hold">
                            <p:stCondLst>
                              <p:cond delay="6000"/>
                            </p:stCondLst>
                            <p:childTnLst>
                              <p:par>
                                <p:cTn id="21" presetID="53" presetClass="entr" presetSubtype="0" fill="hold" grpId="0" nodeType="after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p:cTn id="23"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5" dur="2000"/>
                                        <p:tgtEl>
                                          <p:spTgt spid="5">
                                            <p:txEl>
                                              <p:pRg st="1" end="1"/>
                                            </p:txEl>
                                          </p:spTgt>
                                        </p:tgtEl>
                                      </p:cBhvr>
                                    </p:animEffect>
                                  </p:childTnLst>
                                </p:cTn>
                              </p:par>
                            </p:childTnLst>
                          </p:cTn>
                        </p:par>
                        <p:par>
                          <p:cTn id="26" fill="hold">
                            <p:stCondLst>
                              <p:cond delay="8000"/>
                            </p:stCondLst>
                            <p:childTnLst>
                              <p:par>
                                <p:cTn id="27" presetID="53" presetClass="entr" presetSubtype="0" fill="hold" grpId="0" nodeType="after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p:cTn id="29"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0" dur="2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1" dur="2000"/>
                                        <p:tgtEl>
                                          <p:spTgt spid="5">
                                            <p:txEl>
                                              <p:pRg st="2" end="2"/>
                                            </p:txEl>
                                          </p:spTgt>
                                        </p:tgtEl>
                                      </p:cBhvr>
                                    </p:animEffect>
                                  </p:childTnLst>
                                </p:cTn>
                              </p:par>
                            </p:childTnLst>
                          </p:cTn>
                        </p:par>
                        <p:par>
                          <p:cTn id="32" fill="hold">
                            <p:stCondLst>
                              <p:cond delay="10000"/>
                            </p:stCondLst>
                            <p:childTnLst>
                              <p:par>
                                <p:cTn id="33" presetID="53" presetClass="entr" presetSubtype="0" fill="hold" grpId="0" nodeType="after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2000"/>
                                        <p:tgtEl>
                                          <p:spTgt spid="5">
                                            <p:txEl>
                                              <p:pRg st="3" end="3"/>
                                            </p:txEl>
                                          </p:spTgt>
                                        </p:tgtEl>
                                      </p:cBhvr>
                                    </p:animEffect>
                                  </p:childTnLst>
                                </p:cTn>
                              </p:par>
                            </p:childTnLst>
                          </p:cTn>
                        </p:par>
                        <p:par>
                          <p:cTn id="38" fill="hold">
                            <p:stCondLst>
                              <p:cond delay="12000"/>
                            </p:stCondLst>
                            <p:childTnLst>
                              <p:par>
                                <p:cTn id="39" presetID="53" presetClass="entr" presetSubtype="0" fill="hold" grpId="0" nodeType="after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p:cTn id="41" dur="2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2" dur="20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3" dur="2000"/>
                                        <p:tgtEl>
                                          <p:spTgt spid="5">
                                            <p:txEl>
                                              <p:pRg st="4" end="4"/>
                                            </p:txEl>
                                          </p:spTgt>
                                        </p:tgtEl>
                                      </p:cBhvr>
                                    </p:animEffect>
                                  </p:childTnLst>
                                </p:cTn>
                              </p:par>
                            </p:childTnLst>
                          </p:cTn>
                        </p:par>
                        <p:par>
                          <p:cTn id="44" fill="hold">
                            <p:stCondLst>
                              <p:cond delay="14000"/>
                            </p:stCondLst>
                            <p:childTnLst>
                              <p:par>
                                <p:cTn id="45" presetID="53" presetClass="entr" presetSubtype="0" fill="hold" grpId="0" nodeType="after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p:cTn id="47" dur="2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8" dur="20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9" dur="2000"/>
                                        <p:tgtEl>
                                          <p:spTgt spid="5">
                                            <p:txEl>
                                              <p:pRg st="5" end="5"/>
                                            </p:txEl>
                                          </p:spTgt>
                                        </p:tgtEl>
                                      </p:cBhvr>
                                    </p:animEffect>
                                  </p:childTnLst>
                                </p:cTn>
                              </p:par>
                            </p:childTnLst>
                          </p:cTn>
                        </p:par>
                        <p:par>
                          <p:cTn id="50" fill="hold">
                            <p:stCondLst>
                              <p:cond delay="16000"/>
                            </p:stCondLst>
                            <p:childTnLst>
                              <p:par>
                                <p:cTn id="51" presetID="53" presetClass="entr" presetSubtype="0" fill="hold" grpId="0" nodeType="afterEffect">
                                  <p:stCondLst>
                                    <p:cond delay="0"/>
                                  </p:stCondLst>
                                  <p:childTnLst>
                                    <p:set>
                                      <p:cBhvr>
                                        <p:cTn id="52" dur="1" fill="hold">
                                          <p:stCondLst>
                                            <p:cond delay="0"/>
                                          </p:stCondLst>
                                        </p:cTn>
                                        <p:tgtEl>
                                          <p:spTgt spid="5">
                                            <p:txEl>
                                              <p:pRg st="6" end="6"/>
                                            </p:txEl>
                                          </p:spTgt>
                                        </p:tgtEl>
                                        <p:attrNameLst>
                                          <p:attrName>style.visibility</p:attrName>
                                        </p:attrNameLst>
                                      </p:cBhvr>
                                      <p:to>
                                        <p:strVal val="visible"/>
                                      </p:to>
                                    </p:set>
                                    <p:anim calcmode="lin" valueType="num">
                                      <p:cBhvr>
                                        <p:cTn id="53" dur="2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4" dur="20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5" dur="2000"/>
                                        <p:tgtEl>
                                          <p:spTgt spid="5">
                                            <p:txEl>
                                              <p:pRg st="6" end="6"/>
                                            </p:txEl>
                                          </p:spTgt>
                                        </p:tgtEl>
                                      </p:cBhvr>
                                    </p:animEffect>
                                  </p:childTnLst>
                                </p:cTn>
                              </p:par>
                            </p:childTnLst>
                          </p:cTn>
                        </p:par>
                        <p:par>
                          <p:cTn id="56" fill="hold">
                            <p:stCondLst>
                              <p:cond delay="18000"/>
                            </p:stCondLst>
                            <p:childTnLst>
                              <p:par>
                                <p:cTn id="57" presetID="53" presetClass="entr" presetSubtype="0" fill="hold" grpId="0" nodeType="after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anim calcmode="lin" valueType="num">
                                      <p:cBhvr>
                                        <p:cTn id="59" dur="2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0" dur="20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61" dur="2000"/>
                                        <p:tgtEl>
                                          <p:spTgt spid="5">
                                            <p:txEl>
                                              <p:pRg st="7" end="7"/>
                                            </p:txEl>
                                          </p:spTgt>
                                        </p:tgtEl>
                                      </p:cBhvr>
                                    </p:animEffect>
                                  </p:childTnLst>
                                </p:cTn>
                              </p:par>
                            </p:childTnLst>
                          </p:cTn>
                        </p:par>
                        <p:par>
                          <p:cTn id="62" fill="hold">
                            <p:stCondLst>
                              <p:cond delay="20000"/>
                            </p:stCondLst>
                            <p:childTnLst>
                              <p:par>
                                <p:cTn id="63" presetID="53" presetClass="entr" presetSubtype="0" fill="hold" grpId="0" nodeType="afterEffect">
                                  <p:stCondLst>
                                    <p:cond delay="0"/>
                                  </p:stCondLst>
                                  <p:childTnLst>
                                    <p:set>
                                      <p:cBhvr>
                                        <p:cTn id="64" dur="1" fill="hold">
                                          <p:stCondLst>
                                            <p:cond delay="0"/>
                                          </p:stCondLst>
                                        </p:cTn>
                                        <p:tgtEl>
                                          <p:spTgt spid="5">
                                            <p:txEl>
                                              <p:pRg st="8" end="8"/>
                                            </p:txEl>
                                          </p:spTgt>
                                        </p:tgtEl>
                                        <p:attrNameLst>
                                          <p:attrName>style.visibility</p:attrName>
                                        </p:attrNameLst>
                                      </p:cBhvr>
                                      <p:to>
                                        <p:strVal val="visible"/>
                                      </p:to>
                                    </p:set>
                                    <p:anim calcmode="lin" valueType="num">
                                      <p:cBhvr>
                                        <p:cTn id="65" dur="2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6" dur="20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7" dur="2000"/>
                                        <p:tgtEl>
                                          <p:spTgt spid="5">
                                            <p:txEl>
                                              <p:pRg st="8" end="8"/>
                                            </p:txEl>
                                          </p:spTgt>
                                        </p:tgtEl>
                                      </p:cBhvr>
                                    </p:animEffect>
                                  </p:childTnLst>
                                </p:cTn>
                              </p:par>
                            </p:childTnLst>
                          </p:cTn>
                        </p:par>
                        <p:par>
                          <p:cTn id="68" fill="hold">
                            <p:stCondLst>
                              <p:cond delay="22000"/>
                            </p:stCondLst>
                            <p:childTnLst>
                              <p:par>
                                <p:cTn id="69" presetID="53" presetClass="entr" presetSubtype="0" fill="hold" grpId="0" nodeType="afterEffect">
                                  <p:stCondLst>
                                    <p:cond delay="0"/>
                                  </p:stCondLst>
                                  <p:childTnLst>
                                    <p:set>
                                      <p:cBhvr>
                                        <p:cTn id="70" dur="1" fill="hold">
                                          <p:stCondLst>
                                            <p:cond delay="0"/>
                                          </p:stCondLst>
                                        </p:cTn>
                                        <p:tgtEl>
                                          <p:spTgt spid="5">
                                            <p:txEl>
                                              <p:pRg st="9" end="9"/>
                                            </p:txEl>
                                          </p:spTgt>
                                        </p:tgtEl>
                                        <p:attrNameLst>
                                          <p:attrName>style.visibility</p:attrName>
                                        </p:attrNameLst>
                                      </p:cBhvr>
                                      <p:to>
                                        <p:strVal val="visible"/>
                                      </p:to>
                                    </p:set>
                                    <p:anim calcmode="lin" valueType="num">
                                      <p:cBhvr>
                                        <p:cTn id="71" dur="2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2" dur="20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73" dur="2000"/>
                                        <p:tgtEl>
                                          <p:spTgt spid="5">
                                            <p:txEl>
                                              <p:pRg st="9" end="9"/>
                                            </p:txEl>
                                          </p:spTgt>
                                        </p:tgtEl>
                                      </p:cBhvr>
                                    </p:animEffect>
                                  </p:childTnLst>
                                </p:cTn>
                              </p:par>
                            </p:childTnLst>
                          </p:cTn>
                        </p:par>
                        <p:par>
                          <p:cTn id="74" fill="hold">
                            <p:stCondLst>
                              <p:cond delay="24000"/>
                            </p:stCondLst>
                            <p:childTnLst>
                              <p:par>
                                <p:cTn id="75" presetID="53" presetClass="entr" presetSubtype="0" fill="hold" grpId="0" nodeType="afterEffect">
                                  <p:stCondLst>
                                    <p:cond delay="0"/>
                                  </p:stCondLst>
                                  <p:childTnLst>
                                    <p:set>
                                      <p:cBhvr>
                                        <p:cTn id="76" dur="1" fill="hold">
                                          <p:stCondLst>
                                            <p:cond delay="0"/>
                                          </p:stCondLst>
                                        </p:cTn>
                                        <p:tgtEl>
                                          <p:spTgt spid="5">
                                            <p:txEl>
                                              <p:pRg st="10" end="10"/>
                                            </p:txEl>
                                          </p:spTgt>
                                        </p:tgtEl>
                                        <p:attrNameLst>
                                          <p:attrName>style.visibility</p:attrName>
                                        </p:attrNameLst>
                                      </p:cBhvr>
                                      <p:to>
                                        <p:strVal val="visible"/>
                                      </p:to>
                                    </p:set>
                                    <p:anim calcmode="lin" valueType="num">
                                      <p:cBhvr>
                                        <p:cTn id="77" dur="2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78" dur="20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79" dur="2000"/>
                                        <p:tgtEl>
                                          <p:spTgt spid="5">
                                            <p:txEl>
                                              <p:pRg st="10" end="10"/>
                                            </p:txEl>
                                          </p:spTgt>
                                        </p:tgtEl>
                                      </p:cBhvr>
                                    </p:animEffect>
                                  </p:childTnLst>
                                </p:cTn>
                              </p:par>
                            </p:childTnLst>
                          </p:cTn>
                        </p:par>
                        <p:par>
                          <p:cTn id="80" fill="hold">
                            <p:stCondLst>
                              <p:cond delay="26000"/>
                            </p:stCondLst>
                            <p:childTnLst>
                              <p:par>
                                <p:cTn id="81" presetID="53" presetClass="entr" presetSubtype="0" fill="hold" grpId="0" nodeType="afterEffect">
                                  <p:stCondLst>
                                    <p:cond delay="0"/>
                                  </p:stCondLst>
                                  <p:childTnLst>
                                    <p:set>
                                      <p:cBhvr>
                                        <p:cTn id="82" dur="1" fill="hold">
                                          <p:stCondLst>
                                            <p:cond delay="0"/>
                                          </p:stCondLst>
                                        </p:cTn>
                                        <p:tgtEl>
                                          <p:spTgt spid="5">
                                            <p:txEl>
                                              <p:pRg st="11" end="11"/>
                                            </p:txEl>
                                          </p:spTgt>
                                        </p:tgtEl>
                                        <p:attrNameLst>
                                          <p:attrName>style.visibility</p:attrName>
                                        </p:attrNameLst>
                                      </p:cBhvr>
                                      <p:to>
                                        <p:strVal val="visible"/>
                                      </p:to>
                                    </p:set>
                                    <p:anim calcmode="lin" valueType="num">
                                      <p:cBhvr>
                                        <p:cTn id="83" dur="2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84" dur="20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85" dur="2000"/>
                                        <p:tgtEl>
                                          <p:spTgt spid="5">
                                            <p:txEl>
                                              <p:pRg st="11" end="11"/>
                                            </p:txEl>
                                          </p:spTgt>
                                        </p:tgtEl>
                                      </p:cBhvr>
                                    </p:animEffect>
                                  </p:childTnLst>
                                </p:cTn>
                              </p:par>
                            </p:childTnLst>
                          </p:cTn>
                        </p:par>
                        <p:par>
                          <p:cTn id="86" fill="hold">
                            <p:stCondLst>
                              <p:cond delay="28000"/>
                            </p:stCondLst>
                            <p:childTnLst>
                              <p:par>
                                <p:cTn id="87" presetID="53" presetClass="entr" presetSubtype="0" fill="hold" grpId="0" nodeType="afterEffect">
                                  <p:stCondLst>
                                    <p:cond delay="0"/>
                                  </p:stCondLst>
                                  <p:childTnLst>
                                    <p:set>
                                      <p:cBhvr>
                                        <p:cTn id="88" dur="1" fill="hold">
                                          <p:stCondLst>
                                            <p:cond delay="0"/>
                                          </p:stCondLst>
                                        </p:cTn>
                                        <p:tgtEl>
                                          <p:spTgt spid="5">
                                            <p:txEl>
                                              <p:pRg st="12" end="12"/>
                                            </p:txEl>
                                          </p:spTgt>
                                        </p:tgtEl>
                                        <p:attrNameLst>
                                          <p:attrName>style.visibility</p:attrName>
                                        </p:attrNameLst>
                                      </p:cBhvr>
                                      <p:to>
                                        <p:strVal val="visible"/>
                                      </p:to>
                                    </p:set>
                                    <p:anim calcmode="lin" valueType="num">
                                      <p:cBhvr>
                                        <p:cTn id="89" dur="20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90" dur="2000" fill="hold"/>
                                        <p:tgtEl>
                                          <p:spTgt spid="5">
                                            <p:txEl>
                                              <p:pRg st="12" end="12"/>
                                            </p:txEl>
                                          </p:spTgt>
                                        </p:tgtEl>
                                        <p:attrNameLst>
                                          <p:attrName>ppt_h</p:attrName>
                                        </p:attrNameLst>
                                      </p:cBhvr>
                                      <p:tavLst>
                                        <p:tav tm="0">
                                          <p:val>
                                            <p:fltVal val="0"/>
                                          </p:val>
                                        </p:tav>
                                        <p:tav tm="100000">
                                          <p:val>
                                            <p:strVal val="#ppt_h"/>
                                          </p:val>
                                        </p:tav>
                                      </p:tavLst>
                                    </p:anim>
                                    <p:animEffect transition="in" filter="fade">
                                      <p:cBhvr>
                                        <p:cTn id="91" dur="2000"/>
                                        <p:tgtEl>
                                          <p:spTgt spid="5">
                                            <p:txEl>
                                              <p:pRg st="12" end="12"/>
                                            </p:txEl>
                                          </p:spTgt>
                                        </p:tgtEl>
                                      </p:cBhvr>
                                    </p:animEffect>
                                  </p:childTnLst>
                                </p:cTn>
                              </p:par>
                            </p:childTnLst>
                          </p:cTn>
                        </p:par>
                        <p:par>
                          <p:cTn id="92" fill="hold">
                            <p:stCondLst>
                              <p:cond delay="30000"/>
                            </p:stCondLst>
                            <p:childTnLst>
                              <p:par>
                                <p:cTn id="93" presetID="53" presetClass="entr" presetSubtype="0" fill="hold" grpId="0" nodeType="afterEffect">
                                  <p:stCondLst>
                                    <p:cond delay="0"/>
                                  </p:stCondLst>
                                  <p:childTnLst>
                                    <p:set>
                                      <p:cBhvr>
                                        <p:cTn id="94" dur="1" fill="hold">
                                          <p:stCondLst>
                                            <p:cond delay="0"/>
                                          </p:stCondLst>
                                        </p:cTn>
                                        <p:tgtEl>
                                          <p:spTgt spid="5">
                                            <p:txEl>
                                              <p:pRg st="13" end="13"/>
                                            </p:txEl>
                                          </p:spTgt>
                                        </p:tgtEl>
                                        <p:attrNameLst>
                                          <p:attrName>style.visibility</p:attrName>
                                        </p:attrNameLst>
                                      </p:cBhvr>
                                      <p:to>
                                        <p:strVal val="visible"/>
                                      </p:to>
                                    </p:set>
                                    <p:anim calcmode="lin" valueType="num">
                                      <p:cBhvr>
                                        <p:cTn id="95" dur="20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96" dur="2000" fill="hold"/>
                                        <p:tgtEl>
                                          <p:spTgt spid="5">
                                            <p:txEl>
                                              <p:pRg st="13" end="13"/>
                                            </p:txEl>
                                          </p:spTgt>
                                        </p:tgtEl>
                                        <p:attrNameLst>
                                          <p:attrName>ppt_h</p:attrName>
                                        </p:attrNameLst>
                                      </p:cBhvr>
                                      <p:tavLst>
                                        <p:tav tm="0">
                                          <p:val>
                                            <p:fltVal val="0"/>
                                          </p:val>
                                        </p:tav>
                                        <p:tav tm="100000">
                                          <p:val>
                                            <p:strVal val="#ppt_h"/>
                                          </p:val>
                                        </p:tav>
                                      </p:tavLst>
                                    </p:anim>
                                    <p:animEffect transition="in" filter="fade">
                                      <p:cBhvr>
                                        <p:cTn id="97" dur="2000"/>
                                        <p:tgtEl>
                                          <p:spTgt spid="5">
                                            <p:txEl>
                                              <p:pRg st="13" end="13"/>
                                            </p:txEl>
                                          </p:spTgt>
                                        </p:tgtEl>
                                      </p:cBhvr>
                                    </p:animEffect>
                                  </p:childTnLst>
                                </p:cTn>
                              </p:par>
                            </p:childTnLst>
                          </p:cTn>
                        </p:par>
                        <p:par>
                          <p:cTn id="98" fill="hold">
                            <p:stCondLst>
                              <p:cond delay="32000"/>
                            </p:stCondLst>
                            <p:childTnLst>
                              <p:par>
                                <p:cTn id="99" presetID="53" presetClass="entr" presetSubtype="0" fill="hold" grpId="0" nodeType="afterEffect">
                                  <p:stCondLst>
                                    <p:cond delay="0"/>
                                  </p:stCondLst>
                                  <p:childTnLst>
                                    <p:set>
                                      <p:cBhvr>
                                        <p:cTn id="100" dur="1" fill="hold">
                                          <p:stCondLst>
                                            <p:cond delay="0"/>
                                          </p:stCondLst>
                                        </p:cTn>
                                        <p:tgtEl>
                                          <p:spTgt spid="5">
                                            <p:txEl>
                                              <p:pRg st="14" end="14"/>
                                            </p:txEl>
                                          </p:spTgt>
                                        </p:tgtEl>
                                        <p:attrNameLst>
                                          <p:attrName>style.visibility</p:attrName>
                                        </p:attrNameLst>
                                      </p:cBhvr>
                                      <p:to>
                                        <p:strVal val="visible"/>
                                      </p:to>
                                    </p:set>
                                    <p:anim calcmode="lin" valueType="num">
                                      <p:cBhvr>
                                        <p:cTn id="101" dur="2000" fill="hold"/>
                                        <p:tgtEl>
                                          <p:spTgt spid="5">
                                            <p:txEl>
                                              <p:pRg st="14" end="14"/>
                                            </p:txEl>
                                          </p:spTgt>
                                        </p:tgtEl>
                                        <p:attrNameLst>
                                          <p:attrName>ppt_w</p:attrName>
                                        </p:attrNameLst>
                                      </p:cBhvr>
                                      <p:tavLst>
                                        <p:tav tm="0">
                                          <p:val>
                                            <p:fltVal val="0"/>
                                          </p:val>
                                        </p:tav>
                                        <p:tav tm="100000">
                                          <p:val>
                                            <p:strVal val="#ppt_w"/>
                                          </p:val>
                                        </p:tav>
                                      </p:tavLst>
                                    </p:anim>
                                    <p:anim calcmode="lin" valueType="num">
                                      <p:cBhvr>
                                        <p:cTn id="102" dur="2000" fill="hold"/>
                                        <p:tgtEl>
                                          <p:spTgt spid="5">
                                            <p:txEl>
                                              <p:pRg st="14" end="14"/>
                                            </p:txEl>
                                          </p:spTgt>
                                        </p:tgtEl>
                                        <p:attrNameLst>
                                          <p:attrName>ppt_h</p:attrName>
                                        </p:attrNameLst>
                                      </p:cBhvr>
                                      <p:tavLst>
                                        <p:tav tm="0">
                                          <p:val>
                                            <p:fltVal val="0"/>
                                          </p:val>
                                        </p:tav>
                                        <p:tav tm="100000">
                                          <p:val>
                                            <p:strVal val="#ppt_h"/>
                                          </p:val>
                                        </p:tav>
                                      </p:tavLst>
                                    </p:anim>
                                    <p:animEffect transition="in" filter="fade">
                                      <p:cBhvr>
                                        <p:cTn id="103" dur="2000"/>
                                        <p:tgtEl>
                                          <p:spTgt spid="5">
                                            <p:txEl>
                                              <p:pRg st="14" end="14"/>
                                            </p:txEl>
                                          </p:spTgt>
                                        </p:tgtEl>
                                      </p:cBhvr>
                                    </p:animEffect>
                                  </p:childTnLst>
                                </p:cTn>
                              </p:par>
                            </p:childTnLst>
                          </p:cTn>
                        </p:par>
                        <p:par>
                          <p:cTn id="104" fill="hold">
                            <p:stCondLst>
                              <p:cond delay="34000"/>
                            </p:stCondLst>
                            <p:childTnLst>
                              <p:par>
                                <p:cTn id="105" presetID="53" presetClass="entr" presetSubtype="0" fill="hold" grpId="0" nodeType="afterEffect">
                                  <p:stCondLst>
                                    <p:cond delay="0"/>
                                  </p:stCondLst>
                                  <p:childTnLst>
                                    <p:set>
                                      <p:cBhvr>
                                        <p:cTn id="106" dur="1" fill="hold">
                                          <p:stCondLst>
                                            <p:cond delay="0"/>
                                          </p:stCondLst>
                                        </p:cTn>
                                        <p:tgtEl>
                                          <p:spTgt spid="5">
                                            <p:txEl>
                                              <p:pRg st="15" end="15"/>
                                            </p:txEl>
                                          </p:spTgt>
                                        </p:tgtEl>
                                        <p:attrNameLst>
                                          <p:attrName>style.visibility</p:attrName>
                                        </p:attrNameLst>
                                      </p:cBhvr>
                                      <p:to>
                                        <p:strVal val="visible"/>
                                      </p:to>
                                    </p:set>
                                    <p:anim calcmode="lin" valueType="num">
                                      <p:cBhvr>
                                        <p:cTn id="107" dur="2000" fill="hold"/>
                                        <p:tgtEl>
                                          <p:spTgt spid="5">
                                            <p:txEl>
                                              <p:pRg st="15" end="15"/>
                                            </p:txEl>
                                          </p:spTgt>
                                        </p:tgtEl>
                                        <p:attrNameLst>
                                          <p:attrName>ppt_w</p:attrName>
                                        </p:attrNameLst>
                                      </p:cBhvr>
                                      <p:tavLst>
                                        <p:tav tm="0">
                                          <p:val>
                                            <p:fltVal val="0"/>
                                          </p:val>
                                        </p:tav>
                                        <p:tav tm="100000">
                                          <p:val>
                                            <p:strVal val="#ppt_w"/>
                                          </p:val>
                                        </p:tav>
                                      </p:tavLst>
                                    </p:anim>
                                    <p:anim calcmode="lin" valueType="num">
                                      <p:cBhvr>
                                        <p:cTn id="108" dur="2000" fill="hold"/>
                                        <p:tgtEl>
                                          <p:spTgt spid="5">
                                            <p:txEl>
                                              <p:pRg st="15" end="15"/>
                                            </p:txEl>
                                          </p:spTgt>
                                        </p:tgtEl>
                                        <p:attrNameLst>
                                          <p:attrName>ppt_h</p:attrName>
                                        </p:attrNameLst>
                                      </p:cBhvr>
                                      <p:tavLst>
                                        <p:tav tm="0">
                                          <p:val>
                                            <p:fltVal val="0"/>
                                          </p:val>
                                        </p:tav>
                                        <p:tav tm="100000">
                                          <p:val>
                                            <p:strVal val="#ppt_h"/>
                                          </p:val>
                                        </p:tav>
                                      </p:tavLst>
                                    </p:anim>
                                    <p:animEffect transition="in" filter="fade">
                                      <p:cBhvr>
                                        <p:cTn id="109" dur="2000"/>
                                        <p:tgtEl>
                                          <p:spTgt spid="5">
                                            <p:txEl>
                                              <p:pRg st="15" end="15"/>
                                            </p:txEl>
                                          </p:spTgt>
                                        </p:tgtEl>
                                      </p:cBhvr>
                                    </p:animEffect>
                                  </p:childTnLst>
                                </p:cTn>
                              </p:par>
                            </p:childTnLst>
                          </p:cTn>
                        </p:par>
                        <p:par>
                          <p:cTn id="110" fill="hold">
                            <p:stCondLst>
                              <p:cond delay="36000"/>
                            </p:stCondLst>
                            <p:childTnLst>
                              <p:par>
                                <p:cTn id="111" presetID="53" presetClass="entr" presetSubtype="0" fill="hold" grpId="0" nodeType="afterEffect">
                                  <p:stCondLst>
                                    <p:cond delay="0"/>
                                  </p:stCondLst>
                                  <p:childTnLst>
                                    <p:set>
                                      <p:cBhvr>
                                        <p:cTn id="112" dur="1" fill="hold">
                                          <p:stCondLst>
                                            <p:cond delay="0"/>
                                          </p:stCondLst>
                                        </p:cTn>
                                        <p:tgtEl>
                                          <p:spTgt spid="5">
                                            <p:txEl>
                                              <p:pRg st="16" end="16"/>
                                            </p:txEl>
                                          </p:spTgt>
                                        </p:tgtEl>
                                        <p:attrNameLst>
                                          <p:attrName>style.visibility</p:attrName>
                                        </p:attrNameLst>
                                      </p:cBhvr>
                                      <p:to>
                                        <p:strVal val="visible"/>
                                      </p:to>
                                    </p:set>
                                    <p:anim calcmode="lin" valueType="num">
                                      <p:cBhvr>
                                        <p:cTn id="113" dur="2000" fill="hold"/>
                                        <p:tgtEl>
                                          <p:spTgt spid="5">
                                            <p:txEl>
                                              <p:pRg st="16" end="16"/>
                                            </p:txEl>
                                          </p:spTgt>
                                        </p:tgtEl>
                                        <p:attrNameLst>
                                          <p:attrName>ppt_w</p:attrName>
                                        </p:attrNameLst>
                                      </p:cBhvr>
                                      <p:tavLst>
                                        <p:tav tm="0">
                                          <p:val>
                                            <p:fltVal val="0"/>
                                          </p:val>
                                        </p:tav>
                                        <p:tav tm="100000">
                                          <p:val>
                                            <p:strVal val="#ppt_w"/>
                                          </p:val>
                                        </p:tav>
                                      </p:tavLst>
                                    </p:anim>
                                    <p:anim calcmode="lin" valueType="num">
                                      <p:cBhvr>
                                        <p:cTn id="114" dur="2000" fill="hold"/>
                                        <p:tgtEl>
                                          <p:spTgt spid="5">
                                            <p:txEl>
                                              <p:pRg st="16" end="16"/>
                                            </p:txEl>
                                          </p:spTgt>
                                        </p:tgtEl>
                                        <p:attrNameLst>
                                          <p:attrName>ppt_h</p:attrName>
                                        </p:attrNameLst>
                                      </p:cBhvr>
                                      <p:tavLst>
                                        <p:tav tm="0">
                                          <p:val>
                                            <p:fltVal val="0"/>
                                          </p:val>
                                        </p:tav>
                                        <p:tav tm="100000">
                                          <p:val>
                                            <p:strVal val="#ppt_h"/>
                                          </p:val>
                                        </p:tav>
                                      </p:tavLst>
                                    </p:anim>
                                    <p:animEffect transition="in" filter="fade">
                                      <p:cBhvr>
                                        <p:cTn id="115" dur="20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0" y="0"/>
            <a:ext cx="1219200" cy="380999"/>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l"/>
            <a:r>
              <a:rPr lang="en-US" sz="2000" b="1" dirty="0" err="1" smtClean="0"/>
              <a:t>Lanjutan</a:t>
            </a:r>
            <a:r>
              <a:rPr lang="en-US" sz="2000" b="1" dirty="0" smtClean="0"/>
              <a:t> :</a:t>
            </a:r>
            <a:endParaRPr lang="en-US" sz="2000" b="1" dirty="0"/>
          </a:p>
        </p:txBody>
      </p:sp>
      <p:sp>
        <p:nvSpPr>
          <p:cNvPr id="5" name="Subtitle 4"/>
          <p:cNvSpPr>
            <a:spLocks noGrp="1"/>
          </p:cNvSpPr>
          <p:nvPr>
            <p:ph type="subTitle" idx="1"/>
          </p:nvPr>
        </p:nvSpPr>
        <p:spPr>
          <a:xfrm>
            <a:off x="0" y="381000"/>
            <a:ext cx="9144000" cy="6324600"/>
          </a:xfrm>
          <a:solidFill>
            <a:srgbClr val="99FF33"/>
          </a:solidFill>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lgn="l">
              <a:buFont typeface="Wingdings" pitchFamily="2" charset="2"/>
              <a:buChar char="§"/>
            </a:pPr>
            <a:r>
              <a:rPr lang="en-US" sz="1800" b="1" dirty="0" smtClean="0">
                <a:solidFill>
                  <a:schemeClr val="tx1"/>
                </a:solidFill>
              </a:rPr>
              <a:t> </a:t>
            </a:r>
            <a:r>
              <a:rPr lang="en-US" sz="2000" b="1" dirty="0" err="1" smtClean="0">
                <a:solidFill>
                  <a:schemeClr val="tx1"/>
                </a:solidFill>
              </a:rPr>
              <a:t>Persero</a:t>
            </a:r>
            <a:r>
              <a:rPr lang="en-US" sz="2000" b="1" dirty="0" smtClean="0">
                <a:solidFill>
                  <a:schemeClr val="tx1"/>
                </a:solidFill>
              </a:rPr>
              <a:t> (P.T),</a:t>
            </a:r>
            <a:r>
              <a:rPr lang="en-US" sz="2000" dirty="0" smtClean="0">
                <a:solidFill>
                  <a:schemeClr val="tx1"/>
                </a:solidFill>
              </a:rPr>
              <a:t> </a:t>
            </a:r>
            <a:r>
              <a:rPr lang="en-US" sz="2000" b="1" dirty="0" err="1" smtClean="0">
                <a:solidFill>
                  <a:schemeClr val="tx1"/>
                </a:solidFill>
              </a:rPr>
              <a:t>Landasan</a:t>
            </a:r>
            <a:r>
              <a:rPr lang="en-US" sz="2000" b="1" dirty="0" smtClean="0">
                <a:solidFill>
                  <a:schemeClr val="tx1"/>
                </a:solidFill>
              </a:rPr>
              <a:t> </a:t>
            </a:r>
            <a:r>
              <a:rPr lang="en-US" sz="2000" b="1" dirty="0" err="1" smtClean="0">
                <a:solidFill>
                  <a:schemeClr val="tx1"/>
                </a:solidFill>
              </a:rPr>
              <a:t>hukumnya</a:t>
            </a:r>
            <a:r>
              <a:rPr lang="en-US" sz="2000" b="1" dirty="0" smtClean="0">
                <a:solidFill>
                  <a:schemeClr val="tx1"/>
                </a:solidFill>
              </a:rPr>
              <a:t> </a:t>
            </a:r>
            <a:r>
              <a:rPr lang="en-US" sz="2000" b="1" dirty="0" err="1" smtClean="0">
                <a:solidFill>
                  <a:schemeClr val="tx1"/>
                </a:solidFill>
              </a:rPr>
              <a:t>ialah</a:t>
            </a:r>
            <a:r>
              <a:rPr lang="en-US" sz="2000" b="1" dirty="0" smtClean="0">
                <a:solidFill>
                  <a:schemeClr val="tx1"/>
                </a:solidFill>
              </a:rPr>
              <a:t> </a:t>
            </a:r>
            <a:r>
              <a:rPr lang="en-US" sz="2000" b="1" dirty="0" err="1" smtClean="0">
                <a:solidFill>
                  <a:schemeClr val="tx1"/>
                </a:solidFill>
              </a:rPr>
              <a:t>Inpres</a:t>
            </a:r>
            <a:r>
              <a:rPr lang="en-US" sz="2000" b="1" dirty="0" smtClean="0">
                <a:solidFill>
                  <a:schemeClr val="tx1"/>
                </a:solidFill>
              </a:rPr>
              <a:t> No. 17 </a:t>
            </a:r>
            <a:r>
              <a:rPr lang="en-US" sz="2000" b="1" dirty="0" err="1" smtClean="0">
                <a:solidFill>
                  <a:schemeClr val="tx1"/>
                </a:solidFill>
              </a:rPr>
              <a:t>tahun</a:t>
            </a:r>
            <a:r>
              <a:rPr lang="en-US" sz="2000" b="1" dirty="0" smtClean="0">
                <a:solidFill>
                  <a:schemeClr val="tx1"/>
                </a:solidFill>
              </a:rPr>
              <a:t> 1967, </a:t>
            </a:r>
          </a:p>
          <a:p>
            <a:pPr algn="l"/>
            <a:r>
              <a:rPr lang="en-US" sz="2000" b="1" dirty="0" smtClean="0">
                <a:solidFill>
                  <a:schemeClr val="tx1"/>
                </a:solidFill>
              </a:rPr>
              <a:t>   </a:t>
            </a:r>
            <a:r>
              <a:rPr lang="en-US" sz="2000" b="1" dirty="0" err="1" smtClean="0">
                <a:solidFill>
                  <a:schemeClr val="tx1"/>
                </a:solidFill>
              </a:rPr>
              <a:t>berkedudukan</a:t>
            </a:r>
            <a:r>
              <a:rPr lang="en-US" sz="2000" b="1" dirty="0" smtClean="0">
                <a:solidFill>
                  <a:schemeClr val="tx1"/>
                </a:solidFill>
              </a:rPr>
              <a:t> </a:t>
            </a:r>
            <a:r>
              <a:rPr lang="en-US" sz="2000" b="1" dirty="0" err="1" smtClean="0">
                <a:solidFill>
                  <a:schemeClr val="tx1"/>
                </a:solidFill>
              </a:rPr>
              <a:t>sebagai</a:t>
            </a:r>
            <a:r>
              <a:rPr lang="en-US" sz="2000" b="1" dirty="0" smtClean="0">
                <a:solidFill>
                  <a:schemeClr val="tx1"/>
                </a:solidFill>
              </a:rPr>
              <a:t> </a:t>
            </a:r>
            <a:r>
              <a:rPr lang="en-US" sz="2000" b="1" dirty="0" err="1" smtClean="0">
                <a:solidFill>
                  <a:schemeClr val="tx1"/>
                </a:solidFill>
              </a:rPr>
              <a:t>perusahaan</a:t>
            </a:r>
            <a:r>
              <a:rPr lang="en-US" sz="2000" b="1" dirty="0" smtClean="0">
                <a:solidFill>
                  <a:schemeClr val="tx1"/>
                </a:solidFill>
              </a:rPr>
              <a:t> </a:t>
            </a:r>
            <a:r>
              <a:rPr lang="en-US" sz="2000" b="1" dirty="0" err="1" smtClean="0">
                <a:solidFill>
                  <a:schemeClr val="tx1"/>
                </a:solidFill>
              </a:rPr>
              <a:t>biasa</a:t>
            </a:r>
            <a:r>
              <a:rPr lang="en-US" sz="2000" b="1" dirty="0" smtClean="0">
                <a:solidFill>
                  <a:schemeClr val="tx1"/>
                </a:solidFill>
              </a:rPr>
              <a:t>, </a:t>
            </a:r>
            <a:r>
              <a:rPr lang="en-US" sz="2000" b="1" dirty="0" err="1" smtClean="0">
                <a:solidFill>
                  <a:schemeClr val="tx1"/>
                </a:solidFill>
              </a:rPr>
              <a:t>dipimpin</a:t>
            </a:r>
            <a:r>
              <a:rPr lang="en-US" sz="2000" b="1" dirty="0" smtClean="0">
                <a:solidFill>
                  <a:schemeClr val="tx1"/>
                </a:solidFill>
              </a:rPr>
              <a:t> </a:t>
            </a:r>
            <a:r>
              <a:rPr lang="en-US" sz="2000" b="1" dirty="0" err="1" smtClean="0">
                <a:solidFill>
                  <a:schemeClr val="tx1"/>
                </a:solidFill>
              </a:rPr>
              <a:t>oleh</a:t>
            </a:r>
            <a:r>
              <a:rPr lang="en-US" sz="2000" b="1" dirty="0" smtClean="0">
                <a:solidFill>
                  <a:schemeClr val="tx1"/>
                </a:solidFill>
              </a:rPr>
              <a:t> </a:t>
            </a:r>
            <a:r>
              <a:rPr lang="en-US" sz="2000" b="1" dirty="0" err="1" smtClean="0">
                <a:solidFill>
                  <a:schemeClr val="tx1"/>
                </a:solidFill>
              </a:rPr>
              <a:t>seorang</a:t>
            </a:r>
            <a:r>
              <a:rPr lang="en-US" sz="2000" b="1" dirty="0" smtClean="0">
                <a:solidFill>
                  <a:schemeClr val="tx1"/>
                </a:solidFill>
              </a:rPr>
              <a:t> </a:t>
            </a:r>
            <a:r>
              <a:rPr lang="en-US" sz="2000" b="1" dirty="0" err="1" smtClean="0">
                <a:solidFill>
                  <a:schemeClr val="tx1"/>
                </a:solidFill>
              </a:rPr>
              <a:t>Direksi</a:t>
            </a:r>
            <a:r>
              <a:rPr lang="en-US" sz="2000" b="1" dirty="0" smtClean="0">
                <a:solidFill>
                  <a:schemeClr val="tx1"/>
                </a:solidFill>
              </a:rPr>
              <a:t>, </a:t>
            </a:r>
          </a:p>
          <a:p>
            <a:pPr algn="l"/>
            <a:r>
              <a:rPr lang="en-US" sz="2000" b="1" dirty="0" smtClean="0">
                <a:solidFill>
                  <a:schemeClr val="tx1"/>
                </a:solidFill>
              </a:rPr>
              <a:t>   </a:t>
            </a:r>
            <a:r>
              <a:rPr lang="en-US" sz="2000" b="1" dirty="0" err="1" smtClean="0">
                <a:solidFill>
                  <a:schemeClr val="tx1"/>
                </a:solidFill>
              </a:rPr>
              <a:t>bertanggung</a:t>
            </a:r>
            <a:r>
              <a:rPr lang="en-US" sz="2000" b="1" dirty="0" smtClean="0">
                <a:solidFill>
                  <a:schemeClr val="tx1"/>
                </a:solidFill>
              </a:rPr>
              <a:t> </a:t>
            </a:r>
            <a:r>
              <a:rPr lang="en-US" sz="2000" b="1" dirty="0" err="1" smtClean="0">
                <a:solidFill>
                  <a:schemeClr val="tx1"/>
                </a:solidFill>
              </a:rPr>
              <a:t>jawab</a:t>
            </a:r>
            <a:r>
              <a:rPr lang="en-US" sz="2000" b="1" dirty="0" smtClean="0">
                <a:solidFill>
                  <a:schemeClr val="tx1"/>
                </a:solidFill>
              </a:rPr>
              <a:t> </a:t>
            </a:r>
            <a:r>
              <a:rPr lang="en-US" sz="2000" b="1" dirty="0" err="1" smtClean="0">
                <a:solidFill>
                  <a:schemeClr val="tx1"/>
                </a:solidFill>
              </a:rPr>
              <a:t>kepada</a:t>
            </a:r>
            <a:r>
              <a:rPr lang="en-US" sz="2000" b="1" dirty="0" smtClean="0">
                <a:solidFill>
                  <a:schemeClr val="tx1"/>
                </a:solidFill>
              </a:rPr>
              <a:t> RUPS. Negara </a:t>
            </a:r>
            <a:r>
              <a:rPr lang="en-US" sz="2000" b="1" dirty="0" err="1" smtClean="0">
                <a:solidFill>
                  <a:schemeClr val="tx1"/>
                </a:solidFill>
              </a:rPr>
              <a:t>selaku</a:t>
            </a:r>
            <a:r>
              <a:rPr lang="en-US" sz="2000" b="1" dirty="0" smtClean="0">
                <a:solidFill>
                  <a:schemeClr val="tx1"/>
                </a:solidFill>
              </a:rPr>
              <a:t> </a:t>
            </a:r>
            <a:r>
              <a:rPr lang="en-US" sz="2000" b="1" dirty="0" err="1" smtClean="0">
                <a:solidFill>
                  <a:schemeClr val="tx1"/>
                </a:solidFill>
              </a:rPr>
              <a:t>pemegang</a:t>
            </a:r>
            <a:r>
              <a:rPr lang="en-US" sz="2000" b="1" dirty="0" smtClean="0">
                <a:solidFill>
                  <a:schemeClr val="tx1"/>
                </a:solidFill>
              </a:rPr>
              <a:t> </a:t>
            </a:r>
            <a:r>
              <a:rPr lang="en-US" sz="2000" b="1" dirty="0" err="1" smtClean="0">
                <a:solidFill>
                  <a:schemeClr val="tx1"/>
                </a:solidFill>
              </a:rPr>
              <a:t>saham</a:t>
            </a:r>
            <a:r>
              <a:rPr lang="en-US" sz="2000" b="1" dirty="0" smtClean="0">
                <a:solidFill>
                  <a:schemeClr val="tx1"/>
                </a:solidFill>
              </a:rPr>
              <a:t> </a:t>
            </a:r>
            <a:r>
              <a:rPr lang="en-US" sz="2000" b="1" dirty="0" err="1" smtClean="0">
                <a:solidFill>
                  <a:schemeClr val="tx1"/>
                </a:solidFill>
              </a:rPr>
              <a:t>diwakili</a:t>
            </a:r>
            <a:r>
              <a:rPr lang="en-US" sz="2000" b="1" dirty="0" smtClean="0">
                <a:solidFill>
                  <a:schemeClr val="tx1"/>
                </a:solidFill>
              </a:rPr>
              <a:t> </a:t>
            </a:r>
          </a:p>
          <a:p>
            <a:pPr algn="l"/>
            <a:r>
              <a:rPr lang="en-US" sz="2000" b="1" dirty="0" smtClean="0">
                <a:solidFill>
                  <a:schemeClr val="tx1"/>
                </a:solidFill>
              </a:rPr>
              <a:t>   </a:t>
            </a:r>
            <a:r>
              <a:rPr lang="en-US" sz="2000" b="1" dirty="0" err="1" smtClean="0">
                <a:solidFill>
                  <a:schemeClr val="tx1"/>
                </a:solidFill>
              </a:rPr>
              <a:t>oleh</a:t>
            </a:r>
            <a:r>
              <a:rPr lang="en-US" sz="2000" b="1" dirty="0" smtClean="0">
                <a:solidFill>
                  <a:schemeClr val="tx1"/>
                </a:solidFill>
              </a:rPr>
              <a:t> </a:t>
            </a:r>
            <a:r>
              <a:rPr lang="en-US" sz="2000" b="1" dirty="0" err="1" smtClean="0">
                <a:solidFill>
                  <a:schemeClr val="tx1"/>
                </a:solidFill>
              </a:rPr>
              <a:t>mentri</a:t>
            </a:r>
            <a:r>
              <a:rPr lang="en-US" sz="2000" b="1" dirty="0" smtClean="0">
                <a:solidFill>
                  <a:schemeClr val="tx1"/>
                </a:solidFill>
              </a:rPr>
              <a:t> </a:t>
            </a:r>
            <a:r>
              <a:rPr lang="en-US" sz="2000" b="1" dirty="0" err="1" smtClean="0">
                <a:solidFill>
                  <a:schemeClr val="tx1"/>
                </a:solidFill>
              </a:rPr>
              <a:t>Keuangan</a:t>
            </a:r>
            <a:r>
              <a:rPr lang="en-US" sz="2000" b="1" dirty="0" smtClean="0">
                <a:solidFill>
                  <a:schemeClr val="tx1"/>
                </a:solidFill>
              </a:rPr>
              <a:t> </a:t>
            </a:r>
          </a:p>
          <a:p>
            <a:pPr algn="l"/>
            <a:r>
              <a:rPr lang="en-US" sz="2000" b="1" dirty="0" smtClean="0">
                <a:solidFill>
                  <a:schemeClr val="tx1"/>
                </a:solidFill>
              </a:rPr>
              <a:t> </a:t>
            </a:r>
            <a:r>
              <a:rPr lang="en-US" sz="2000" b="1" dirty="0" err="1" smtClean="0">
                <a:solidFill>
                  <a:schemeClr val="tx1"/>
                </a:solidFill>
              </a:rPr>
              <a:t>Contoh</a:t>
            </a:r>
            <a:r>
              <a:rPr lang="en-US" sz="2000" b="1" dirty="0" smtClean="0">
                <a:solidFill>
                  <a:schemeClr val="tx1"/>
                </a:solidFill>
              </a:rPr>
              <a:t> </a:t>
            </a:r>
            <a:r>
              <a:rPr lang="en-US" sz="2000" b="1" dirty="0" err="1" smtClean="0">
                <a:solidFill>
                  <a:schemeClr val="tx1"/>
                </a:solidFill>
              </a:rPr>
              <a:t>persero</a:t>
            </a:r>
            <a:r>
              <a:rPr lang="en-US" sz="2000" b="1" dirty="0" smtClean="0">
                <a:solidFill>
                  <a:schemeClr val="tx1"/>
                </a:solidFill>
              </a:rPr>
              <a:t> : </a:t>
            </a:r>
          </a:p>
          <a:p>
            <a:pPr algn="l"/>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Perbankan</a:t>
            </a:r>
            <a:r>
              <a:rPr lang="en-US" sz="2000" b="1" dirty="0" smtClean="0">
                <a:solidFill>
                  <a:schemeClr val="tx1"/>
                </a:solidFill>
              </a:rPr>
              <a:t>          : PT. Bank </a:t>
            </a:r>
            <a:r>
              <a:rPr lang="en-US" sz="2000" b="1" dirty="0" err="1" smtClean="0">
                <a:solidFill>
                  <a:schemeClr val="tx1"/>
                </a:solidFill>
              </a:rPr>
              <a:t>Mandiri</a:t>
            </a:r>
            <a:r>
              <a:rPr lang="en-US" sz="2000" b="1" dirty="0" smtClean="0">
                <a:solidFill>
                  <a:schemeClr val="tx1"/>
                </a:solidFill>
              </a:rPr>
              <a:t>, </a:t>
            </a:r>
            <a:r>
              <a:rPr lang="en-US" sz="2000" b="1" dirty="0" err="1" smtClean="0">
                <a:solidFill>
                  <a:schemeClr val="tx1"/>
                </a:solidFill>
              </a:rPr>
              <a:t>Tbk</a:t>
            </a:r>
            <a:r>
              <a:rPr lang="en-US" sz="2000" b="1" dirty="0" smtClean="0">
                <a:solidFill>
                  <a:schemeClr val="tx1"/>
                </a:solidFill>
              </a:rPr>
              <a:t>, PT. Bank BNI, BRI, BTN.</a:t>
            </a:r>
          </a:p>
          <a:p>
            <a:pPr algn="l"/>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Asuransi</a:t>
            </a:r>
            <a:r>
              <a:rPr lang="en-US" sz="2000" b="1" dirty="0" smtClean="0">
                <a:solidFill>
                  <a:schemeClr val="tx1"/>
                </a:solidFill>
              </a:rPr>
              <a:t>              : PT </a:t>
            </a:r>
            <a:r>
              <a:rPr lang="en-US" sz="2000" b="1" dirty="0" err="1" smtClean="0">
                <a:solidFill>
                  <a:schemeClr val="tx1"/>
                </a:solidFill>
              </a:rPr>
              <a:t>Asuransi</a:t>
            </a:r>
            <a:r>
              <a:rPr lang="en-US" sz="2000" b="1" dirty="0" smtClean="0">
                <a:solidFill>
                  <a:schemeClr val="tx1"/>
                </a:solidFill>
              </a:rPr>
              <a:t> </a:t>
            </a:r>
            <a:r>
              <a:rPr lang="en-US" sz="2000" b="1" dirty="0" err="1" smtClean="0">
                <a:solidFill>
                  <a:schemeClr val="tx1"/>
                </a:solidFill>
              </a:rPr>
              <a:t>Jasa</a:t>
            </a:r>
            <a:r>
              <a:rPr lang="en-US" sz="2000" b="1" dirty="0" smtClean="0">
                <a:solidFill>
                  <a:schemeClr val="tx1"/>
                </a:solidFill>
              </a:rPr>
              <a:t> </a:t>
            </a:r>
            <a:r>
              <a:rPr lang="en-US" sz="2000" b="1" dirty="0" err="1" smtClean="0">
                <a:solidFill>
                  <a:schemeClr val="tx1"/>
                </a:solidFill>
              </a:rPr>
              <a:t>Raharja</a:t>
            </a:r>
            <a:r>
              <a:rPr lang="en-US" sz="2000" b="1" dirty="0" smtClean="0">
                <a:solidFill>
                  <a:schemeClr val="tx1"/>
                </a:solidFill>
              </a:rPr>
              <a:t>, PT. </a:t>
            </a:r>
            <a:r>
              <a:rPr lang="en-US" sz="2000" b="1" dirty="0" err="1" smtClean="0">
                <a:solidFill>
                  <a:schemeClr val="tx1"/>
                </a:solidFill>
              </a:rPr>
              <a:t>Asuransi</a:t>
            </a:r>
            <a:r>
              <a:rPr lang="en-US" sz="2000" b="1" dirty="0" smtClean="0">
                <a:solidFill>
                  <a:schemeClr val="tx1"/>
                </a:solidFill>
              </a:rPr>
              <a:t> </a:t>
            </a:r>
            <a:r>
              <a:rPr lang="en-US" sz="2000" b="1" dirty="0" err="1" smtClean="0">
                <a:solidFill>
                  <a:schemeClr val="tx1"/>
                </a:solidFill>
              </a:rPr>
              <a:t>Jiwa</a:t>
            </a:r>
            <a:r>
              <a:rPr lang="en-US" sz="2000" b="1" dirty="0" smtClean="0">
                <a:solidFill>
                  <a:schemeClr val="tx1"/>
                </a:solidFill>
              </a:rPr>
              <a:t> </a:t>
            </a:r>
            <a:r>
              <a:rPr lang="en-US" sz="2000" b="1" dirty="0" err="1" smtClean="0">
                <a:solidFill>
                  <a:schemeClr val="tx1"/>
                </a:solidFill>
              </a:rPr>
              <a:t>Seraya</a:t>
            </a:r>
            <a:r>
              <a:rPr lang="en-US" sz="2000" b="1" dirty="0" smtClean="0">
                <a:solidFill>
                  <a:schemeClr val="tx1"/>
                </a:solidFill>
              </a:rPr>
              <a:t>, PT. </a:t>
            </a:r>
          </a:p>
          <a:p>
            <a:pPr algn="l"/>
            <a:r>
              <a:rPr lang="en-US" sz="2000" b="1" dirty="0" smtClean="0">
                <a:solidFill>
                  <a:schemeClr val="tx1"/>
                </a:solidFill>
              </a:rPr>
              <a:t>                                             </a:t>
            </a:r>
            <a:r>
              <a:rPr lang="en-US" sz="2000" b="1" dirty="0" err="1" smtClean="0">
                <a:solidFill>
                  <a:schemeClr val="tx1"/>
                </a:solidFill>
              </a:rPr>
              <a:t>Askes</a:t>
            </a:r>
            <a:r>
              <a:rPr lang="en-US" sz="2000" b="1" dirty="0" smtClean="0">
                <a:solidFill>
                  <a:schemeClr val="tx1"/>
                </a:solidFill>
              </a:rPr>
              <a:t>, </a:t>
            </a:r>
            <a:r>
              <a:rPr lang="en-US" sz="2000" b="1" dirty="0" err="1" smtClean="0">
                <a:solidFill>
                  <a:schemeClr val="tx1"/>
                </a:solidFill>
              </a:rPr>
              <a:t>Jamsostek</a:t>
            </a:r>
            <a:r>
              <a:rPr lang="en-US" sz="2000" b="1" dirty="0" smtClean="0">
                <a:solidFill>
                  <a:schemeClr val="tx1"/>
                </a:solidFill>
              </a:rPr>
              <a:t>, </a:t>
            </a:r>
            <a:r>
              <a:rPr lang="en-US" sz="2000" b="1" dirty="0" err="1" smtClean="0">
                <a:solidFill>
                  <a:schemeClr val="tx1"/>
                </a:solidFill>
              </a:rPr>
              <a:t>Taspen</a:t>
            </a:r>
            <a:r>
              <a:rPr lang="en-US" sz="2000" b="1" dirty="0" smtClean="0">
                <a:solidFill>
                  <a:schemeClr val="tx1"/>
                </a:solidFill>
              </a:rPr>
              <a:t> </a:t>
            </a:r>
            <a:r>
              <a:rPr lang="en-US" sz="2000" b="1" dirty="0" err="1" smtClean="0">
                <a:solidFill>
                  <a:schemeClr val="tx1"/>
                </a:solidFill>
              </a:rPr>
              <a:t>dsb</a:t>
            </a:r>
            <a:r>
              <a:rPr lang="en-US" sz="2000" b="1" dirty="0" smtClean="0">
                <a:solidFill>
                  <a:schemeClr val="tx1"/>
                </a:solidFill>
              </a:rPr>
              <a:t>.</a:t>
            </a:r>
          </a:p>
          <a:p>
            <a:pPr algn="l"/>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Pembiayaan</a:t>
            </a:r>
            <a:r>
              <a:rPr lang="en-US" sz="2000" b="1" dirty="0" smtClean="0">
                <a:solidFill>
                  <a:schemeClr val="tx1"/>
                </a:solidFill>
              </a:rPr>
              <a:t>       : PT. Dana </a:t>
            </a:r>
            <a:r>
              <a:rPr lang="en-US" sz="2000" b="1" dirty="0" err="1" smtClean="0">
                <a:solidFill>
                  <a:schemeClr val="tx1"/>
                </a:solidFill>
              </a:rPr>
              <a:t>Reksa</a:t>
            </a:r>
            <a:endParaRPr lang="en-US" sz="2000" b="1" dirty="0" smtClean="0">
              <a:solidFill>
                <a:schemeClr val="tx1"/>
              </a:solidFill>
            </a:endParaRPr>
          </a:p>
          <a:p>
            <a:pPr algn="l"/>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kontruksi</a:t>
            </a:r>
            <a:r>
              <a:rPr lang="en-US" sz="2000" b="1" dirty="0" smtClean="0">
                <a:solidFill>
                  <a:schemeClr val="tx1"/>
                </a:solidFill>
              </a:rPr>
              <a:t>            : PT. </a:t>
            </a:r>
            <a:r>
              <a:rPr lang="en-US" sz="2000" b="1" dirty="0" err="1" smtClean="0">
                <a:solidFill>
                  <a:schemeClr val="tx1"/>
                </a:solidFill>
              </a:rPr>
              <a:t>Adhi</a:t>
            </a:r>
            <a:r>
              <a:rPr lang="en-US" sz="2000" b="1" dirty="0" smtClean="0">
                <a:solidFill>
                  <a:schemeClr val="tx1"/>
                </a:solidFill>
              </a:rPr>
              <a:t> </a:t>
            </a:r>
            <a:r>
              <a:rPr lang="en-US" sz="2000" b="1" dirty="0" err="1" smtClean="0">
                <a:solidFill>
                  <a:schemeClr val="tx1"/>
                </a:solidFill>
              </a:rPr>
              <a:t>Karya</a:t>
            </a:r>
            <a:r>
              <a:rPr lang="en-US" sz="2000" b="1" dirty="0" smtClean="0">
                <a:solidFill>
                  <a:schemeClr val="tx1"/>
                </a:solidFill>
              </a:rPr>
              <a:t>, </a:t>
            </a:r>
            <a:r>
              <a:rPr lang="en-US" sz="2000" b="1" dirty="0" err="1" smtClean="0">
                <a:solidFill>
                  <a:schemeClr val="tx1"/>
                </a:solidFill>
              </a:rPr>
              <a:t>Hutama</a:t>
            </a:r>
            <a:r>
              <a:rPr lang="en-US" sz="2000" b="1" dirty="0" smtClean="0">
                <a:solidFill>
                  <a:schemeClr val="tx1"/>
                </a:solidFill>
              </a:rPr>
              <a:t> </a:t>
            </a:r>
            <a:r>
              <a:rPr lang="en-US" sz="2000" b="1" dirty="0" err="1" smtClean="0">
                <a:solidFill>
                  <a:schemeClr val="tx1"/>
                </a:solidFill>
              </a:rPr>
              <a:t>Karya</a:t>
            </a:r>
            <a:r>
              <a:rPr lang="en-US" sz="2000" b="1" dirty="0" smtClean="0">
                <a:solidFill>
                  <a:schemeClr val="tx1"/>
                </a:solidFill>
              </a:rPr>
              <a:t>, </a:t>
            </a:r>
            <a:r>
              <a:rPr lang="en-US" sz="2000" b="1" dirty="0" err="1" smtClean="0">
                <a:solidFill>
                  <a:schemeClr val="tx1"/>
                </a:solidFill>
              </a:rPr>
              <a:t>Waskita</a:t>
            </a:r>
            <a:r>
              <a:rPr lang="en-US" sz="2000" b="1" dirty="0" smtClean="0">
                <a:solidFill>
                  <a:schemeClr val="tx1"/>
                </a:solidFill>
              </a:rPr>
              <a:t> </a:t>
            </a:r>
            <a:r>
              <a:rPr lang="en-US" sz="2000" b="1" dirty="0" err="1" smtClean="0">
                <a:solidFill>
                  <a:schemeClr val="tx1"/>
                </a:solidFill>
              </a:rPr>
              <a:t>Karya</a:t>
            </a:r>
            <a:r>
              <a:rPr lang="en-US" sz="2000" b="1" dirty="0" smtClean="0">
                <a:solidFill>
                  <a:schemeClr val="tx1"/>
                </a:solidFill>
              </a:rPr>
              <a:t>, </a:t>
            </a:r>
            <a:r>
              <a:rPr lang="en-US" sz="2000" b="1" dirty="0" err="1" smtClean="0">
                <a:solidFill>
                  <a:schemeClr val="tx1"/>
                </a:solidFill>
              </a:rPr>
              <a:t>dsb</a:t>
            </a:r>
            <a:endParaRPr lang="en-US" sz="2000" b="1" dirty="0" smtClean="0">
              <a:solidFill>
                <a:schemeClr val="tx1"/>
              </a:solidFill>
            </a:endParaRPr>
          </a:p>
          <a:p>
            <a:pPr algn="l"/>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Jasa</a:t>
            </a:r>
            <a:r>
              <a:rPr lang="en-US" sz="2000" b="1" dirty="0" smtClean="0">
                <a:solidFill>
                  <a:schemeClr val="tx1"/>
                </a:solidFill>
              </a:rPr>
              <a:t> </a:t>
            </a:r>
            <a:r>
              <a:rPr lang="en-US" sz="2000" b="1" dirty="0" err="1" smtClean="0">
                <a:solidFill>
                  <a:schemeClr val="tx1"/>
                </a:solidFill>
              </a:rPr>
              <a:t>Penilai</a:t>
            </a:r>
            <a:r>
              <a:rPr lang="en-US" sz="2000" b="1" dirty="0" smtClean="0">
                <a:solidFill>
                  <a:schemeClr val="tx1"/>
                </a:solidFill>
              </a:rPr>
              <a:t>        : PT. </a:t>
            </a:r>
            <a:r>
              <a:rPr lang="en-US" sz="2000" b="1" dirty="0" err="1" smtClean="0">
                <a:solidFill>
                  <a:schemeClr val="tx1"/>
                </a:solidFill>
              </a:rPr>
              <a:t>Sucofindo</a:t>
            </a:r>
            <a:r>
              <a:rPr lang="en-US" sz="2000" b="1" dirty="0" smtClean="0">
                <a:solidFill>
                  <a:schemeClr val="tx1"/>
                </a:solidFill>
              </a:rPr>
              <a:t>,  PT. Surveyor Indonesia </a:t>
            </a:r>
            <a:r>
              <a:rPr lang="en-US" sz="2000" b="1" dirty="0" err="1" smtClean="0">
                <a:solidFill>
                  <a:schemeClr val="tx1"/>
                </a:solidFill>
              </a:rPr>
              <a:t>dsb</a:t>
            </a:r>
            <a:r>
              <a:rPr lang="en-US" sz="2000" b="1" dirty="0" smtClean="0">
                <a:solidFill>
                  <a:schemeClr val="tx1"/>
                </a:solidFill>
              </a:rPr>
              <a:t>.</a:t>
            </a:r>
          </a:p>
          <a:p>
            <a:pPr algn="l"/>
            <a:endParaRPr lang="en-US" sz="2000" b="1" dirty="0" smtClean="0">
              <a:solidFill>
                <a:schemeClr val="tx1"/>
              </a:solidFill>
            </a:endParaRPr>
          </a:p>
          <a:p>
            <a:pPr algn="l"/>
            <a:r>
              <a:rPr lang="en-US" sz="2000" b="1" dirty="0" err="1" smtClean="0">
                <a:solidFill>
                  <a:schemeClr val="tx1"/>
                </a:solidFill>
              </a:rPr>
              <a:t>Selain</a:t>
            </a:r>
            <a:r>
              <a:rPr lang="en-US" sz="2000" b="1" dirty="0" smtClean="0">
                <a:solidFill>
                  <a:schemeClr val="tx1"/>
                </a:solidFill>
              </a:rPr>
              <a:t> </a:t>
            </a:r>
            <a:r>
              <a:rPr lang="en-US" sz="2000" b="1" dirty="0" err="1" smtClean="0">
                <a:solidFill>
                  <a:schemeClr val="tx1"/>
                </a:solidFill>
              </a:rPr>
              <a:t>itu</a:t>
            </a:r>
            <a:r>
              <a:rPr lang="en-US" sz="2000" b="1" dirty="0" smtClean="0">
                <a:solidFill>
                  <a:schemeClr val="tx1"/>
                </a:solidFill>
              </a:rPr>
              <a:t> </a:t>
            </a:r>
            <a:r>
              <a:rPr lang="en-US" sz="2000" b="1" dirty="0" err="1" smtClean="0">
                <a:solidFill>
                  <a:schemeClr val="tx1"/>
                </a:solidFill>
              </a:rPr>
              <a:t>masih</a:t>
            </a:r>
            <a:r>
              <a:rPr lang="en-US" sz="2000" b="1" dirty="0" smtClean="0">
                <a:solidFill>
                  <a:schemeClr val="tx1"/>
                </a:solidFill>
              </a:rPr>
              <a:t> </a:t>
            </a:r>
            <a:r>
              <a:rPr lang="en-US" sz="2000" b="1" dirty="0" err="1" smtClean="0">
                <a:solidFill>
                  <a:schemeClr val="tx1"/>
                </a:solidFill>
              </a:rPr>
              <a:t>banyak</a:t>
            </a:r>
            <a:r>
              <a:rPr lang="en-US" sz="2000" b="1" dirty="0" smtClean="0">
                <a:solidFill>
                  <a:schemeClr val="tx1"/>
                </a:solidFill>
              </a:rPr>
              <a:t> </a:t>
            </a:r>
            <a:r>
              <a:rPr lang="en-US" sz="2000" b="1" dirty="0" err="1" smtClean="0">
                <a:solidFill>
                  <a:schemeClr val="tx1"/>
                </a:solidFill>
              </a:rPr>
              <a:t>seperti</a:t>
            </a:r>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pelabuhan</a:t>
            </a:r>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pelayaran</a:t>
            </a:r>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kebandaraan</a:t>
            </a:r>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perdagangan</a:t>
            </a:r>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industri</a:t>
            </a:r>
            <a:r>
              <a:rPr lang="en-US" sz="2000" b="1" dirty="0" smtClean="0">
                <a:solidFill>
                  <a:schemeClr val="tx1"/>
                </a:solidFill>
              </a:rPr>
              <a:t> </a:t>
            </a:r>
            <a:r>
              <a:rPr lang="en-US" sz="2000" b="1" dirty="0" err="1" smtClean="0">
                <a:solidFill>
                  <a:schemeClr val="tx1"/>
                </a:solidFill>
              </a:rPr>
              <a:t>farmasi</a:t>
            </a:r>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parawisata</a:t>
            </a:r>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Pertambangan</a:t>
            </a:r>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energi</a:t>
            </a:r>
            <a:r>
              <a:rPr lang="en-US" sz="2000" b="1" dirty="0" smtClean="0">
                <a:solidFill>
                  <a:schemeClr val="tx1"/>
                </a:solidFill>
              </a:rPr>
              <a:t>,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industri</a:t>
            </a:r>
            <a:r>
              <a:rPr lang="en-US" sz="2000" b="1" dirty="0" smtClean="0">
                <a:solidFill>
                  <a:schemeClr val="tx1"/>
                </a:solidFill>
              </a:rPr>
              <a:t> </a:t>
            </a:r>
            <a:r>
              <a:rPr lang="en-US" sz="2000" b="1" dirty="0" err="1" smtClean="0">
                <a:solidFill>
                  <a:schemeClr val="tx1"/>
                </a:solidFill>
              </a:rPr>
              <a:t>berbasis</a:t>
            </a:r>
            <a:r>
              <a:rPr lang="en-US" sz="2000" b="1" dirty="0" smtClean="0">
                <a:solidFill>
                  <a:schemeClr val="tx1"/>
                </a:solidFill>
              </a:rPr>
              <a:t> </a:t>
            </a:r>
            <a:r>
              <a:rPr lang="en-US" sz="2000" b="1" dirty="0" err="1" smtClean="0">
                <a:solidFill>
                  <a:schemeClr val="tx1"/>
                </a:solidFill>
              </a:rPr>
              <a:t>teknologi</a:t>
            </a:r>
            <a:r>
              <a:rPr lang="en-US" sz="2000" b="1" dirty="0" smtClean="0">
                <a:solidFill>
                  <a:schemeClr val="tx1"/>
                </a:solidFill>
              </a:rPr>
              <a:t>, </a:t>
            </a:r>
            <a:r>
              <a:rPr lang="en-US" sz="2000" b="1" dirty="0" err="1" smtClean="0">
                <a:solidFill>
                  <a:schemeClr val="tx1"/>
                </a:solidFill>
              </a:rPr>
              <a:t>seperti</a:t>
            </a:r>
            <a:r>
              <a:rPr lang="en-US" sz="2000" b="1" dirty="0" smtClean="0">
                <a:solidFill>
                  <a:schemeClr val="tx1"/>
                </a:solidFill>
              </a:rPr>
              <a:t> </a:t>
            </a:r>
            <a:r>
              <a:rPr lang="en-US" sz="2000" b="1" dirty="0" err="1" smtClean="0">
                <a:solidFill>
                  <a:schemeClr val="tx1"/>
                </a:solidFill>
              </a:rPr>
              <a:t>PT.Inti</a:t>
            </a:r>
            <a:r>
              <a:rPr lang="en-US" sz="2000" b="1" dirty="0" smtClean="0">
                <a:solidFill>
                  <a:schemeClr val="tx1"/>
                </a:solidFill>
              </a:rPr>
              <a:t>, </a:t>
            </a:r>
            <a:r>
              <a:rPr lang="en-US" sz="2000" b="1" dirty="0" err="1" smtClean="0">
                <a:solidFill>
                  <a:schemeClr val="tx1"/>
                </a:solidFill>
              </a:rPr>
              <a:t>Inka</a:t>
            </a:r>
            <a:r>
              <a:rPr lang="en-US" sz="2000" b="1" dirty="0" smtClean="0">
                <a:solidFill>
                  <a:schemeClr val="tx1"/>
                </a:solidFill>
              </a:rPr>
              <a:t>, </a:t>
            </a:r>
            <a:r>
              <a:rPr lang="en-US" sz="2000" b="1" dirty="0" err="1" smtClean="0">
                <a:solidFill>
                  <a:schemeClr val="tx1"/>
                </a:solidFill>
              </a:rPr>
              <a:t>Dirgantara</a:t>
            </a:r>
            <a:r>
              <a:rPr lang="en-US" sz="2000" b="1" dirty="0" smtClean="0">
                <a:solidFill>
                  <a:schemeClr val="tx1"/>
                </a:solidFill>
              </a:rPr>
              <a:t> Indonesia, </a:t>
            </a:r>
            <a:r>
              <a:rPr lang="en-US" sz="2000" b="1" dirty="0" err="1" smtClean="0">
                <a:solidFill>
                  <a:schemeClr val="tx1"/>
                </a:solidFill>
              </a:rPr>
              <a:t>Bidang</a:t>
            </a:r>
            <a:r>
              <a:rPr lang="en-US" sz="2000" b="1" dirty="0" smtClean="0">
                <a:solidFill>
                  <a:schemeClr val="tx1"/>
                </a:solidFill>
              </a:rPr>
              <a:t> </a:t>
            </a:r>
            <a:r>
              <a:rPr lang="en-US" sz="2000" b="1" dirty="0" err="1" smtClean="0">
                <a:solidFill>
                  <a:schemeClr val="tx1"/>
                </a:solidFill>
              </a:rPr>
              <a:t>telkom</a:t>
            </a:r>
            <a:r>
              <a:rPr lang="en-US" sz="2000" b="1" dirty="0" smtClean="0">
                <a:solidFill>
                  <a:schemeClr val="tx1"/>
                </a:solidFill>
              </a:rPr>
              <a:t> </a:t>
            </a:r>
            <a:r>
              <a:rPr lang="en-US" sz="2000" b="1" dirty="0" err="1" smtClean="0">
                <a:solidFill>
                  <a:schemeClr val="tx1"/>
                </a:solidFill>
              </a:rPr>
              <a:t>seperti</a:t>
            </a:r>
            <a:r>
              <a:rPr lang="en-US" sz="2000" b="1" dirty="0" smtClean="0">
                <a:solidFill>
                  <a:schemeClr val="tx1"/>
                </a:solidFill>
              </a:rPr>
              <a:t> P.T Telkom </a:t>
            </a:r>
            <a:r>
              <a:rPr lang="en-US" sz="2000" b="1" dirty="0" err="1" smtClean="0">
                <a:solidFill>
                  <a:schemeClr val="tx1"/>
                </a:solidFill>
              </a:rPr>
              <a:t>dsb</a:t>
            </a:r>
            <a:r>
              <a:rPr lang="en-US" sz="2000" b="1" dirty="0" smtClean="0">
                <a:solidFill>
                  <a:schemeClr val="tx1"/>
                </a:solidFill>
              </a:rPr>
              <a:t>.</a:t>
            </a:r>
          </a:p>
          <a:p>
            <a:pPr algn="l"/>
            <a:r>
              <a:rPr lang="en-US" sz="2000" b="1" dirty="0" smtClean="0">
                <a:solidFill>
                  <a:schemeClr val="tx1"/>
                </a:solidFill>
              </a:rPr>
              <a:t>Perusahaan </a:t>
            </a:r>
            <a:r>
              <a:rPr lang="en-US" sz="2000" b="1" dirty="0" err="1" smtClean="0">
                <a:solidFill>
                  <a:schemeClr val="tx1"/>
                </a:solidFill>
              </a:rPr>
              <a:t>ini</a:t>
            </a:r>
            <a:r>
              <a:rPr lang="en-US" sz="2000" b="1" dirty="0" smtClean="0">
                <a:solidFill>
                  <a:schemeClr val="tx1"/>
                </a:solidFill>
              </a:rPr>
              <a:t> </a:t>
            </a:r>
            <a:r>
              <a:rPr lang="en-US" sz="2000" b="1" dirty="0" err="1" smtClean="0">
                <a:solidFill>
                  <a:schemeClr val="tx1"/>
                </a:solidFill>
              </a:rPr>
              <a:t>memiliki</a:t>
            </a:r>
            <a:r>
              <a:rPr lang="en-US" sz="2000" b="1" dirty="0" smtClean="0">
                <a:solidFill>
                  <a:schemeClr val="tx1"/>
                </a:solidFill>
              </a:rPr>
              <a:t> </a:t>
            </a:r>
            <a:r>
              <a:rPr lang="en-US" sz="2000" b="1" dirty="0" err="1" smtClean="0">
                <a:solidFill>
                  <a:schemeClr val="tx1"/>
                </a:solidFill>
              </a:rPr>
              <a:t>saham</a:t>
            </a:r>
            <a:r>
              <a:rPr lang="en-US" sz="2000" b="1" dirty="0" smtClean="0">
                <a:solidFill>
                  <a:schemeClr val="tx1"/>
                </a:solidFill>
              </a:rPr>
              <a:t> </a:t>
            </a:r>
            <a:r>
              <a:rPr lang="en-US" sz="2000" b="1" dirty="0" err="1" smtClean="0">
                <a:solidFill>
                  <a:schemeClr val="tx1"/>
                </a:solidFill>
              </a:rPr>
              <a:t>sebagian</a:t>
            </a:r>
            <a:r>
              <a:rPr lang="en-US" sz="2000" b="1" dirty="0" smtClean="0">
                <a:solidFill>
                  <a:schemeClr val="tx1"/>
                </a:solidFill>
              </a:rPr>
              <a:t> </a:t>
            </a:r>
            <a:r>
              <a:rPr lang="en-US" sz="2000" b="1" dirty="0" err="1" smtClean="0">
                <a:solidFill>
                  <a:schemeClr val="tx1"/>
                </a:solidFill>
              </a:rPr>
              <a:t>atau</a:t>
            </a:r>
            <a:r>
              <a:rPr lang="en-US" sz="2000" b="1" dirty="0" smtClean="0">
                <a:solidFill>
                  <a:schemeClr val="tx1"/>
                </a:solidFill>
              </a:rPr>
              <a:t> </a:t>
            </a:r>
            <a:r>
              <a:rPr lang="en-US" sz="2000" b="1" dirty="0" err="1" smtClean="0">
                <a:solidFill>
                  <a:schemeClr val="tx1"/>
                </a:solidFill>
              </a:rPr>
              <a:t>seluruhnya</a:t>
            </a:r>
            <a:r>
              <a:rPr lang="en-US" sz="2000" b="1" dirty="0" smtClean="0">
                <a:solidFill>
                  <a:schemeClr val="tx1"/>
                </a:solidFill>
              </a:rPr>
              <a:t> </a:t>
            </a:r>
            <a:r>
              <a:rPr lang="en-US" sz="2000" b="1" dirty="0" err="1" smtClean="0">
                <a:solidFill>
                  <a:schemeClr val="tx1"/>
                </a:solidFill>
              </a:rPr>
              <a:t>dimiliki</a:t>
            </a:r>
            <a:r>
              <a:rPr lang="en-US" sz="2000" b="1" dirty="0" smtClean="0">
                <a:solidFill>
                  <a:schemeClr val="tx1"/>
                </a:solidFill>
              </a:rPr>
              <a:t> Negara. </a:t>
            </a:r>
          </a:p>
          <a:p>
            <a:pPr algn="l"/>
            <a:r>
              <a:rPr lang="en-US" sz="2000" b="1" dirty="0" smtClean="0">
                <a:solidFill>
                  <a:schemeClr val="tx1"/>
                </a:solidFill>
              </a:rPr>
              <a:t>  </a:t>
            </a:r>
          </a:p>
          <a:p>
            <a:pPr algn="l"/>
            <a:endParaRPr lang="en-US" sz="1800" b="1" dirty="0">
              <a:solidFill>
                <a:schemeClr val="tx1"/>
              </a:solidFill>
            </a:endParaRPr>
          </a:p>
        </p:txBody>
      </p:sp>
    </p:spTree>
  </p:cSld>
  <p:clrMapOvr>
    <a:masterClrMapping/>
  </p:clrMapOvr>
  <p:transition spd="slow">
    <p:randomBar/>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2000"/>
                                        <p:tgtEl>
                                          <p:spTgt spid="5">
                                            <p:bg/>
                                          </p:spTgt>
                                        </p:tgtEl>
                                      </p:cBhvr>
                                    </p:animEffect>
                                    <p:anim calcmode="lin" valueType="num">
                                      <p:cBhvr>
                                        <p:cTn id="14" dur="2000" fill="hold"/>
                                        <p:tgtEl>
                                          <p:spTgt spid="5">
                                            <p:bg/>
                                          </p:spTgt>
                                        </p:tgtEl>
                                        <p:attrNameLst>
                                          <p:attrName>ppt_x</p:attrName>
                                        </p:attrNameLst>
                                      </p:cBhvr>
                                      <p:tavLst>
                                        <p:tav tm="0">
                                          <p:val>
                                            <p:strVal val="#ppt_x"/>
                                          </p:val>
                                        </p:tav>
                                        <p:tav tm="100000">
                                          <p:val>
                                            <p:strVal val="#ppt_x"/>
                                          </p:val>
                                        </p:tav>
                                      </p:tavLst>
                                    </p:anim>
                                    <p:anim calcmode="lin" valueType="num">
                                      <p:cBhvr>
                                        <p:cTn id="15" dur="2000" fill="hold"/>
                                        <p:tgtEl>
                                          <p:spTgt spid="5">
                                            <p:bg/>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2000"/>
                                        <p:tgtEl>
                                          <p:spTgt spid="5">
                                            <p:txEl>
                                              <p:pRg st="0" end="0"/>
                                            </p:txEl>
                                          </p:spTgt>
                                        </p:tgtEl>
                                      </p:cBhvr>
                                    </p:animEffect>
                                    <p:anim calcmode="lin" valueType="num">
                                      <p:cBhvr>
                                        <p:cTn id="20"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2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2000"/>
                                        <p:tgtEl>
                                          <p:spTgt spid="5">
                                            <p:txEl>
                                              <p:pRg st="1" end="1"/>
                                            </p:txEl>
                                          </p:spTgt>
                                        </p:tgtEl>
                                      </p:cBhvr>
                                    </p:animEffect>
                                    <p:anim calcmode="lin" valueType="num">
                                      <p:cBhvr>
                                        <p:cTn id="26"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7" dur="2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2000"/>
                                        <p:tgtEl>
                                          <p:spTgt spid="5">
                                            <p:txEl>
                                              <p:pRg st="2" end="2"/>
                                            </p:txEl>
                                          </p:spTgt>
                                        </p:tgtEl>
                                      </p:cBhvr>
                                    </p:animEffect>
                                    <p:anim calcmode="lin" valueType="num">
                                      <p:cBhvr>
                                        <p:cTn id="32"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3" dur="2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2000"/>
                                        <p:tgtEl>
                                          <p:spTgt spid="5">
                                            <p:txEl>
                                              <p:pRg st="3" end="3"/>
                                            </p:txEl>
                                          </p:spTgt>
                                        </p:tgtEl>
                                      </p:cBhvr>
                                    </p:animEffect>
                                    <p:anim calcmode="lin" valueType="num">
                                      <p:cBhvr>
                                        <p:cTn id="38"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9" dur="2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fade">
                                      <p:cBhvr>
                                        <p:cTn id="43" dur="2000"/>
                                        <p:tgtEl>
                                          <p:spTgt spid="5">
                                            <p:txEl>
                                              <p:pRg st="4" end="4"/>
                                            </p:txEl>
                                          </p:spTgt>
                                        </p:tgtEl>
                                      </p:cBhvr>
                                    </p:animEffect>
                                    <p:anim calcmode="lin" valueType="num">
                                      <p:cBhvr>
                                        <p:cTn id="44"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5" dur="2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grpId="0" nodeType="after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2000"/>
                                        <p:tgtEl>
                                          <p:spTgt spid="5">
                                            <p:txEl>
                                              <p:pRg st="5" end="5"/>
                                            </p:txEl>
                                          </p:spTgt>
                                        </p:tgtEl>
                                      </p:cBhvr>
                                    </p:animEffect>
                                    <p:anim calcmode="lin" valueType="num">
                                      <p:cBhvr>
                                        <p:cTn id="50"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2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42" presetClass="entr" presetSubtype="0" fill="hold" grpId="0" nodeType="after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Effect transition="in" filter="fade">
                                      <p:cBhvr>
                                        <p:cTn id="55" dur="2000"/>
                                        <p:tgtEl>
                                          <p:spTgt spid="5">
                                            <p:txEl>
                                              <p:pRg st="6" end="6"/>
                                            </p:txEl>
                                          </p:spTgt>
                                        </p:tgtEl>
                                      </p:cBhvr>
                                    </p:animEffect>
                                    <p:anim calcmode="lin" valueType="num">
                                      <p:cBhvr>
                                        <p:cTn id="56"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7" dur="2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58" fill="hold">
                            <p:stCondLst>
                              <p:cond delay="18000"/>
                            </p:stCondLst>
                            <p:childTnLst>
                              <p:par>
                                <p:cTn id="59" presetID="42" presetClass="entr" presetSubtype="0" fill="hold" grpId="0" nodeType="after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2000"/>
                                        <p:tgtEl>
                                          <p:spTgt spid="5">
                                            <p:txEl>
                                              <p:pRg st="7" end="7"/>
                                            </p:txEl>
                                          </p:spTgt>
                                        </p:tgtEl>
                                      </p:cBhvr>
                                    </p:animEffect>
                                    <p:anim calcmode="lin" valueType="num">
                                      <p:cBhvr>
                                        <p:cTn id="62"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2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par>
                          <p:cTn id="64" fill="hold">
                            <p:stCondLst>
                              <p:cond delay="20000"/>
                            </p:stCondLst>
                            <p:childTnLst>
                              <p:par>
                                <p:cTn id="65" presetID="42" presetClass="entr" presetSubtype="0" fill="hold" grpId="0" nodeType="afterEffect">
                                  <p:stCondLst>
                                    <p:cond delay="0"/>
                                  </p:stCondLst>
                                  <p:childTnLst>
                                    <p:set>
                                      <p:cBhvr>
                                        <p:cTn id="66" dur="1" fill="hold">
                                          <p:stCondLst>
                                            <p:cond delay="0"/>
                                          </p:stCondLst>
                                        </p:cTn>
                                        <p:tgtEl>
                                          <p:spTgt spid="5">
                                            <p:txEl>
                                              <p:pRg st="8" end="8"/>
                                            </p:txEl>
                                          </p:spTgt>
                                        </p:tgtEl>
                                        <p:attrNameLst>
                                          <p:attrName>style.visibility</p:attrName>
                                        </p:attrNameLst>
                                      </p:cBhvr>
                                      <p:to>
                                        <p:strVal val="visible"/>
                                      </p:to>
                                    </p:set>
                                    <p:animEffect transition="in" filter="fade">
                                      <p:cBhvr>
                                        <p:cTn id="67" dur="2000"/>
                                        <p:tgtEl>
                                          <p:spTgt spid="5">
                                            <p:txEl>
                                              <p:pRg st="8" end="8"/>
                                            </p:txEl>
                                          </p:spTgt>
                                        </p:tgtEl>
                                      </p:cBhvr>
                                    </p:animEffect>
                                    <p:anim calcmode="lin" valueType="num">
                                      <p:cBhvr>
                                        <p:cTn id="68"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9" dur="2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par>
                          <p:cTn id="70" fill="hold">
                            <p:stCondLst>
                              <p:cond delay="22000"/>
                            </p:stCondLst>
                            <p:childTnLst>
                              <p:par>
                                <p:cTn id="71" presetID="42" presetClass="entr" presetSubtype="0" fill="hold" grpId="0" nodeType="afterEffect">
                                  <p:stCondLst>
                                    <p:cond delay="0"/>
                                  </p:stCondLst>
                                  <p:childTnLst>
                                    <p:set>
                                      <p:cBhvr>
                                        <p:cTn id="72" dur="1" fill="hold">
                                          <p:stCondLst>
                                            <p:cond delay="0"/>
                                          </p:stCondLst>
                                        </p:cTn>
                                        <p:tgtEl>
                                          <p:spTgt spid="5">
                                            <p:txEl>
                                              <p:pRg st="9" end="9"/>
                                            </p:txEl>
                                          </p:spTgt>
                                        </p:tgtEl>
                                        <p:attrNameLst>
                                          <p:attrName>style.visibility</p:attrName>
                                        </p:attrNameLst>
                                      </p:cBhvr>
                                      <p:to>
                                        <p:strVal val="visible"/>
                                      </p:to>
                                    </p:set>
                                    <p:animEffect transition="in" filter="fade">
                                      <p:cBhvr>
                                        <p:cTn id="73" dur="2000"/>
                                        <p:tgtEl>
                                          <p:spTgt spid="5">
                                            <p:txEl>
                                              <p:pRg st="9" end="9"/>
                                            </p:txEl>
                                          </p:spTgt>
                                        </p:tgtEl>
                                      </p:cBhvr>
                                    </p:animEffect>
                                    <p:anim calcmode="lin" valueType="num">
                                      <p:cBhvr>
                                        <p:cTn id="74"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5" dur="2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par>
                          <p:cTn id="76" fill="hold">
                            <p:stCondLst>
                              <p:cond delay="24000"/>
                            </p:stCondLst>
                            <p:childTnLst>
                              <p:par>
                                <p:cTn id="77" presetID="42" presetClass="entr" presetSubtype="0" fill="hold" grpId="0" nodeType="afterEffect">
                                  <p:stCondLst>
                                    <p:cond delay="0"/>
                                  </p:stCondLst>
                                  <p:childTnLst>
                                    <p:set>
                                      <p:cBhvr>
                                        <p:cTn id="78" dur="1" fill="hold">
                                          <p:stCondLst>
                                            <p:cond delay="0"/>
                                          </p:stCondLst>
                                        </p:cTn>
                                        <p:tgtEl>
                                          <p:spTgt spid="5">
                                            <p:txEl>
                                              <p:pRg st="10" end="10"/>
                                            </p:txEl>
                                          </p:spTgt>
                                        </p:tgtEl>
                                        <p:attrNameLst>
                                          <p:attrName>style.visibility</p:attrName>
                                        </p:attrNameLst>
                                      </p:cBhvr>
                                      <p:to>
                                        <p:strVal val="visible"/>
                                      </p:to>
                                    </p:set>
                                    <p:animEffect transition="in" filter="fade">
                                      <p:cBhvr>
                                        <p:cTn id="79" dur="2000"/>
                                        <p:tgtEl>
                                          <p:spTgt spid="5">
                                            <p:txEl>
                                              <p:pRg st="10" end="10"/>
                                            </p:txEl>
                                          </p:spTgt>
                                        </p:tgtEl>
                                      </p:cBhvr>
                                    </p:animEffect>
                                    <p:anim calcmode="lin" valueType="num">
                                      <p:cBhvr>
                                        <p:cTn id="80"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81" dur="2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par>
                          <p:cTn id="82" fill="hold">
                            <p:stCondLst>
                              <p:cond delay="26000"/>
                            </p:stCondLst>
                            <p:childTnLst>
                              <p:par>
                                <p:cTn id="83" presetID="42" presetClass="entr" presetSubtype="0" fill="hold" grpId="0" nodeType="afterEffect">
                                  <p:stCondLst>
                                    <p:cond delay="0"/>
                                  </p:stCondLst>
                                  <p:childTnLst>
                                    <p:set>
                                      <p:cBhvr>
                                        <p:cTn id="84" dur="1" fill="hold">
                                          <p:stCondLst>
                                            <p:cond delay="0"/>
                                          </p:stCondLst>
                                        </p:cTn>
                                        <p:tgtEl>
                                          <p:spTgt spid="5">
                                            <p:txEl>
                                              <p:pRg st="12" end="12"/>
                                            </p:txEl>
                                          </p:spTgt>
                                        </p:tgtEl>
                                        <p:attrNameLst>
                                          <p:attrName>style.visibility</p:attrName>
                                        </p:attrNameLst>
                                      </p:cBhvr>
                                      <p:to>
                                        <p:strVal val="visible"/>
                                      </p:to>
                                    </p:set>
                                    <p:animEffect transition="in" filter="fade">
                                      <p:cBhvr>
                                        <p:cTn id="85" dur="2000"/>
                                        <p:tgtEl>
                                          <p:spTgt spid="5">
                                            <p:txEl>
                                              <p:pRg st="12" end="12"/>
                                            </p:txEl>
                                          </p:spTgt>
                                        </p:tgtEl>
                                      </p:cBhvr>
                                    </p:animEffect>
                                    <p:anim calcmode="lin" valueType="num">
                                      <p:cBhvr>
                                        <p:cTn id="86" dur="2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87" dur="2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par>
                          <p:cTn id="88" fill="hold">
                            <p:stCondLst>
                              <p:cond delay="28000"/>
                            </p:stCondLst>
                            <p:childTnLst>
                              <p:par>
                                <p:cTn id="89" presetID="42" presetClass="entr" presetSubtype="0" fill="hold" grpId="0" nodeType="afterEffect">
                                  <p:stCondLst>
                                    <p:cond delay="0"/>
                                  </p:stCondLst>
                                  <p:childTnLst>
                                    <p:set>
                                      <p:cBhvr>
                                        <p:cTn id="90" dur="1" fill="hold">
                                          <p:stCondLst>
                                            <p:cond delay="0"/>
                                          </p:stCondLst>
                                        </p:cTn>
                                        <p:tgtEl>
                                          <p:spTgt spid="5">
                                            <p:txEl>
                                              <p:pRg st="13" end="13"/>
                                            </p:txEl>
                                          </p:spTgt>
                                        </p:tgtEl>
                                        <p:attrNameLst>
                                          <p:attrName>style.visibility</p:attrName>
                                        </p:attrNameLst>
                                      </p:cBhvr>
                                      <p:to>
                                        <p:strVal val="visible"/>
                                      </p:to>
                                    </p:set>
                                    <p:animEffect transition="in" filter="fade">
                                      <p:cBhvr>
                                        <p:cTn id="91" dur="2000"/>
                                        <p:tgtEl>
                                          <p:spTgt spid="5">
                                            <p:txEl>
                                              <p:pRg st="13" end="13"/>
                                            </p:txEl>
                                          </p:spTgt>
                                        </p:tgtEl>
                                      </p:cBhvr>
                                    </p:animEffect>
                                    <p:anim calcmode="lin" valueType="num">
                                      <p:cBhvr>
                                        <p:cTn id="92" dur="2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93" dur="2000" fill="hold"/>
                                        <p:tgtEl>
                                          <p:spTgt spid="5">
                                            <p:txEl>
                                              <p:pRg st="13" end="13"/>
                                            </p:txEl>
                                          </p:spTgt>
                                        </p:tgtEl>
                                        <p:attrNameLst>
                                          <p:attrName>ppt_y</p:attrName>
                                        </p:attrNameLst>
                                      </p:cBhvr>
                                      <p:tavLst>
                                        <p:tav tm="0">
                                          <p:val>
                                            <p:strVal val="#ppt_y+.1"/>
                                          </p:val>
                                        </p:tav>
                                        <p:tav tm="100000">
                                          <p:val>
                                            <p:strVal val="#ppt_y"/>
                                          </p:val>
                                        </p:tav>
                                      </p:tavLst>
                                    </p:anim>
                                  </p:childTnLst>
                                </p:cTn>
                              </p:par>
                            </p:childTnLst>
                          </p:cTn>
                        </p:par>
                        <p:par>
                          <p:cTn id="94" fill="hold">
                            <p:stCondLst>
                              <p:cond delay="30000"/>
                            </p:stCondLst>
                            <p:childTnLst>
                              <p:par>
                                <p:cTn id="95" presetID="42" presetClass="entr" presetSubtype="0" fill="hold" grpId="0" nodeType="afterEffect">
                                  <p:stCondLst>
                                    <p:cond delay="0"/>
                                  </p:stCondLst>
                                  <p:childTnLst>
                                    <p:set>
                                      <p:cBhvr>
                                        <p:cTn id="96" dur="1" fill="hold">
                                          <p:stCondLst>
                                            <p:cond delay="0"/>
                                          </p:stCondLst>
                                        </p:cTn>
                                        <p:tgtEl>
                                          <p:spTgt spid="5">
                                            <p:txEl>
                                              <p:pRg st="14" end="14"/>
                                            </p:txEl>
                                          </p:spTgt>
                                        </p:tgtEl>
                                        <p:attrNameLst>
                                          <p:attrName>style.visibility</p:attrName>
                                        </p:attrNameLst>
                                      </p:cBhvr>
                                      <p:to>
                                        <p:strVal val="visible"/>
                                      </p:to>
                                    </p:set>
                                    <p:animEffect transition="in" filter="fade">
                                      <p:cBhvr>
                                        <p:cTn id="97" dur="2000"/>
                                        <p:tgtEl>
                                          <p:spTgt spid="5">
                                            <p:txEl>
                                              <p:pRg st="14" end="14"/>
                                            </p:txEl>
                                          </p:spTgt>
                                        </p:tgtEl>
                                      </p:cBhvr>
                                    </p:animEffect>
                                    <p:anim calcmode="lin" valueType="num">
                                      <p:cBhvr>
                                        <p:cTn id="98" dur="2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99" dur="200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
          </a:xfrm>
          <a:solidFill>
            <a:srgbClr val="99FF33"/>
          </a:solidFill>
        </p:spPr>
        <p:style>
          <a:lnRef idx="1">
            <a:schemeClr val="accent4"/>
          </a:lnRef>
          <a:fillRef idx="2">
            <a:schemeClr val="accent4"/>
          </a:fillRef>
          <a:effectRef idx="1">
            <a:schemeClr val="accent4"/>
          </a:effectRef>
          <a:fontRef idx="minor">
            <a:schemeClr val="dk1"/>
          </a:fontRef>
        </p:style>
        <p:txBody>
          <a:bodyPr>
            <a:noAutofit/>
          </a:bodyPr>
          <a:lstStyle/>
          <a:p>
            <a:r>
              <a:rPr lang="en-US" sz="2000" b="1" dirty="0" err="1" smtClean="0"/>
              <a:t>Dasar</a:t>
            </a:r>
            <a:r>
              <a:rPr lang="en-US" sz="2000" b="1" dirty="0" smtClean="0"/>
              <a:t> </a:t>
            </a:r>
            <a:r>
              <a:rPr lang="en-US" sz="2000" b="1" dirty="0" err="1" smtClean="0"/>
              <a:t>Hukum</a:t>
            </a:r>
            <a:r>
              <a:rPr lang="en-US" sz="2000" b="1" dirty="0" smtClean="0"/>
              <a:t> </a:t>
            </a:r>
            <a:r>
              <a:rPr lang="en-US" sz="2000" b="1" dirty="0" err="1" smtClean="0"/>
              <a:t>Yg</a:t>
            </a:r>
            <a:r>
              <a:rPr lang="en-US" sz="2000" b="1" dirty="0" smtClean="0"/>
              <a:t> </a:t>
            </a:r>
            <a:r>
              <a:rPr lang="en-US" sz="2000" b="1" dirty="0" err="1" smtClean="0"/>
              <a:t>menciptakan</a:t>
            </a:r>
            <a:r>
              <a:rPr lang="en-US" sz="2000" b="1" dirty="0" smtClean="0"/>
              <a:t> </a:t>
            </a:r>
            <a:r>
              <a:rPr lang="en-US" sz="2000" b="1" dirty="0" err="1" smtClean="0"/>
              <a:t>perubahan</a:t>
            </a:r>
            <a:r>
              <a:rPr lang="en-US" sz="2000" b="1" dirty="0" smtClean="0"/>
              <a:t> </a:t>
            </a:r>
            <a:r>
              <a:rPr lang="en-US" sz="2000" b="1" dirty="0" err="1" smtClean="0"/>
              <a:t>bentuk</a:t>
            </a:r>
            <a:r>
              <a:rPr lang="en-US" sz="2000" b="1" dirty="0" smtClean="0"/>
              <a:t>  </a:t>
            </a:r>
            <a:r>
              <a:rPr lang="en-US" sz="2000" b="1" dirty="0" err="1" smtClean="0"/>
              <a:t>dari</a:t>
            </a:r>
            <a:r>
              <a:rPr lang="en-US" sz="2000" b="1" dirty="0" smtClean="0"/>
              <a:t> </a:t>
            </a:r>
            <a:r>
              <a:rPr lang="en-US" sz="2000" b="1" dirty="0" err="1" smtClean="0"/>
              <a:t>perusahaan</a:t>
            </a:r>
            <a:r>
              <a:rPr lang="en-US" sz="2000" b="1" dirty="0" smtClean="0"/>
              <a:t> Negara </a:t>
            </a:r>
            <a:r>
              <a:rPr lang="en-US" sz="2000" b="1" dirty="0" err="1" smtClean="0"/>
              <a:t>menjadi</a:t>
            </a:r>
            <a:r>
              <a:rPr lang="en-US" sz="2000" b="1" dirty="0" smtClean="0"/>
              <a:t> </a:t>
            </a:r>
            <a:r>
              <a:rPr lang="en-US" sz="2000" b="1" dirty="0" err="1" smtClean="0"/>
              <a:t>pesero</a:t>
            </a:r>
            <a:r>
              <a:rPr lang="en-US" sz="2000" b="1" dirty="0" smtClean="0"/>
              <a:t> :</a:t>
            </a:r>
            <a:endParaRPr lang="en-US" sz="2000" b="1" dirty="0"/>
          </a:p>
        </p:txBody>
      </p:sp>
      <p:sp>
        <p:nvSpPr>
          <p:cNvPr id="4" name="Subtitle 3"/>
          <p:cNvSpPr>
            <a:spLocks noGrp="1"/>
          </p:cNvSpPr>
          <p:nvPr>
            <p:ph type="subTitle" idx="1"/>
          </p:nvPr>
        </p:nvSpPr>
        <p:spPr>
          <a:xfrm>
            <a:off x="0" y="762000"/>
            <a:ext cx="9144000" cy="5867400"/>
          </a:xfrm>
          <a:solidFill>
            <a:srgbClr val="99FF33"/>
          </a:solidFill>
        </p:spPr>
        <p:style>
          <a:lnRef idx="1">
            <a:schemeClr val="dk1"/>
          </a:lnRef>
          <a:fillRef idx="2">
            <a:schemeClr val="dk1"/>
          </a:fillRef>
          <a:effectRef idx="1">
            <a:schemeClr val="dk1"/>
          </a:effectRef>
          <a:fontRef idx="minor">
            <a:schemeClr val="dk1"/>
          </a:fontRef>
        </p:style>
        <p:txBody>
          <a:bodyPr>
            <a:normAutofit fontScale="92500" lnSpcReduction="10000"/>
          </a:bodyPr>
          <a:lstStyle/>
          <a:p>
            <a:pPr marL="342900" indent="-342900" algn="l">
              <a:buFont typeface="+mj-lt"/>
              <a:buAutoNum type="arabicParenR"/>
            </a:pPr>
            <a:r>
              <a:rPr lang="en-US" sz="2200" b="1" dirty="0" smtClean="0">
                <a:solidFill>
                  <a:schemeClr val="tx1"/>
                </a:solidFill>
              </a:rPr>
              <a:t>INPRES  R.I. No 17 </a:t>
            </a:r>
            <a:r>
              <a:rPr lang="en-US" sz="2200" b="1" dirty="0" err="1" smtClean="0">
                <a:solidFill>
                  <a:schemeClr val="tx1"/>
                </a:solidFill>
              </a:rPr>
              <a:t>tgl</a:t>
            </a:r>
            <a:r>
              <a:rPr lang="en-US" sz="2200" b="1" dirty="0" smtClean="0">
                <a:solidFill>
                  <a:schemeClr val="tx1"/>
                </a:solidFill>
              </a:rPr>
              <a:t> 28 </a:t>
            </a:r>
            <a:r>
              <a:rPr lang="en-US" sz="2200" b="1" dirty="0" err="1" smtClean="0">
                <a:solidFill>
                  <a:schemeClr val="tx1"/>
                </a:solidFill>
              </a:rPr>
              <a:t>desember</a:t>
            </a:r>
            <a:r>
              <a:rPr lang="en-US" sz="2200" b="1" dirty="0" smtClean="0">
                <a:solidFill>
                  <a:schemeClr val="tx1"/>
                </a:solidFill>
              </a:rPr>
              <a:t> 1967</a:t>
            </a:r>
          </a:p>
          <a:p>
            <a:pPr marL="342900" indent="-342900" algn="l">
              <a:buFont typeface="+mj-lt"/>
              <a:buAutoNum type="arabicParenR"/>
            </a:pPr>
            <a:r>
              <a:rPr lang="en-US" sz="2200" b="1" dirty="0" smtClean="0">
                <a:solidFill>
                  <a:schemeClr val="tx1"/>
                </a:solidFill>
              </a:rPr>
              <a:t>P.P. </a:t>
            </a:r>
            <a:r>
              <a:rPr lang="en-US" sz="2200" b="1" dirty="0" err="1" smtClean="0">
                <a:solidFill>
                  <a:schemeClr val="tx1"/>
                </a:solidFill>
              </a:rPr>
              <a:t>Pengganti</a:t>
            </a:r>
            <a:r>
              <a:rPr lang="en-US" sz="2200" b="1" dirty="0" smtClean="0">
                <a:solidFill>
                  <a:schemeClr val="tx1"/>
                </a:solidFill>
              </a:rPr>
              <a:t> </a:t>
            </a:r>
            <a:r>
              <a:rPr lang="en-US" sz="2200" b="1" dirty="0" err="1" smtClean="0">
                <a:solidFill>
                  <a:schemeClr val="tx1"/>
                </a:solidFill>
              </a:rPr>
              <a:t>Undang-undang</a:t>
            </a:r>
            <a:r>
              <a:rPr lang="en-US" sz="2200" b="1" dirty="0" smtClean="0">
                <a:solidFill>
                  <a:schemeClr val="tx1"/>
                </a:solidFill>
              </a:rPr>
              <a:t> No. 1 </a:t>
            </a:r>
            <a:r>
              <a:rPr lang="en-US" sz="2200" b="1" dirty="0" err="1" smtClean="0">
                <a:solidFill>
                  <a:schemeClr val="tx1"/>
                </a:solidFill>
              </a:rPr>
              <a:t>thn</a:t>
            </a:r>
            <a:r>
              <a:rPr lang="en-US" sz="2200" b="1" dirty="0" smtClean="0">
                <a:solidFill>
                  <a:schemeClr val="tx1"/>
                </a:solidFill>
              </a:rPr>
              <a:t> 1968</a:t>
            </a:r>
          </a:p>
          <a:p>
            <a:pPr marL="342900" indent="-342900" algn="l">
              <a:buFont typeface="+mj-lt"/>
              <a:buAutoNum type="arabicParenR"/>
            </a:pPr>
            <a:r>
              <a:rPr lang="en-US" sz="2200" b="1" dirty="0" smtClean="0">
                <a:solidFill>
                  <a:schemeClr val="tx1"/>
                </a:solidFill>
              </a:rPr>
              <a:t>P.P. R.I. No.12 </a:t>
            </a:r>
            <a:r>
              <a:rPr lang="en-US" sz="2200" b="1" dirty="0" err="1" smtClean="0">
                <a:solidFill>
                  <a:schemeClr val="tx1"/>
                </a:solidFill>
              </a:rPr>
              <a:t>thn</a:t>
            </a:r>
            <a:r>
              <a:rPr lang="en-US" sz="2200" b="1" dirty="0" smtClean="0">
                <a:solidFill>
                  <a:schemeClr val="tx1"/>
                </a:solidFill>
              </a:rPr>
              <a:t> 1969.</a:t>
            </a:r>
            <a:r>
              <a:rPr lang="en-US" sz="1800" b="1" dirty="0" smtClean="0">
                <a:solidFill>
                  <a:schemeClr val="tx1"/>
                </a:solidFill>
              </a:rPr>
              <a:t> </a:t>
            </a:r>
          </a:p>
          <a:p>
            <a:pPr marL="342900" indent="-342900" algn="l"/>
            <a:endParaRPr lang="en-US" sz="1800" b="1" dirty="0" smtClean="0">
              <a:solidFill>
                <a:schemeClr val="tx1"/>
              </a:solidFill>
            </a:endParaRPr>
          </a:p>
          <a:p>
            <a:pPr marL="342900" indent="-342900" algn="l"/>
            <a:r>
              <a:rPr lang="en-US" sz="2000" b="1" dirty="0" err="1" smtClean="0">
                <a:solidFill>
                  <a:schemeClr val="tx1"/>
                </a:solidFill>
              </a:rPr>
              <a:t>Menurut</a:t>
            </a:r>
            <a:r>
              <a:rPr lang="en-US" sz="2000" b="1" dirty="0" smtClean="0">
                <a:solidFill>
                  <a:schemeClr val="tx1"/>
                </a:solidFill>
              </a:rPr>
              <a:t> INPRES R.I. No.17 </a:t>
            </a:r>
            <a:r>
              <a:rPr lang="en-US" sz="2000" b="1" dirty="0" err="1" smtClean="0">
                <a:solidFill>
                  <a:schemeClr val="tx1"/>
                </a:solidFill>
              </a:rPr>
              <a:t>Tahun</a:t>
            </a:r>
            <a:r>
              <a:rPr lang="en-US" sz="2000" b="1" dirty="0" smtClean="0">
                <a:solidFill>
                  <a:schemeClr val="tx1"/>
                </a:solidFill>
              </a:rPr>
              <a:t> 1967, </a:t>
            </a:r>
            <a:r>
              <a:rPr lang="en-US" sz="2000" b="1" dirty="0" err="1" smtClean="0">
                <a:solidFill>
                  <a:schemeClr val="tx1"/>
                </a:solidFill>
              </a:rPr>
              <a:t>disebutkan</a:t>
            </a:r>
            <a:r>
              <a:rPr lang="en-US" sz="2000" b="1" dirty="0" smtClean="0">
                <a:solidFill>
                  <a:schemeClr val="tx1"/>
                </a:solidFill>
              </a:rPr>
              <a:t> </a:t>
            </a:r>
            <a:r>
              <a:rPr lang="en-US" sz="2000" b="1" dirty="0" err="1" smtClean="0">
                <a:solidFill>
                  <a:schemeClr val="tx1"/>
                </a:solidFill>
              </a:rPr>
              <a:t>ciri-ciri</a:t>
            </a:r>
            <a:r>
              <a:rPr lang="en-US" sz="2000" b="1" dirty="0" smtClean="0">
                <a:solidFill>
                  <a:schemeClr val="tx1"/>
                </a:solidFill>
              </a:rPr>
              <a:t>  </a:t>
            </a:r>
            <a:r>
              <a:rPr lang="en-US" sz="2000" b="1" dirty="0" err="1" smtClean="0">
                <a:solidFill>
                  <a:schemeClr val="tx1"/>
                </a:solidFill>
              </a:rPr>
              <a:t>pokok</a:t>
            </a:r>
            <a:r>
              <a:rPr lang="en-US" sz="2000" b="1" dirty="0" smtClean="0">
                <a:solidFill>
                  <a:schemeClr val="tx1"/>
                </a:solidFill>
              </a:rPr>
              <a:t> </a:t>
            </a:r>
            <a:r>
              <a:rPr lang="en-US" sz="2000" b="1" dirty="0" err="1" smtClean="0">
                <a:solidFill>
                  <a:schemeClr val="tx1"/>
                </a:solidFill>
              </a:rPr>
              <a:t>pesero</a:t>
            </a:r>
            <a:r>
              <a:rPr lang="en-US" sz="2000" b="1" dirty="0" smtClean="0">
                <a:solidFill>
                  <a:schemeClr val="tx1"/>
                </a:solidFill>
              </a:rPr>
              <a:t> </a:t>
            </a:r>
            <a:r>
              <a:rPr lang="en-US" sz="2000" b="1" dirty="0" err="1" smtClean="0">
                <a:solidFill>
                  <a:schemeClr val="tx1"/>
                </a:solidFill>
              </a:rPr>
              <a:t>adalah</a:t>
            </a:r>
            <a:r>
              <a:rPr lang="en-US" sz="2000" b="1" dirty="0" smtClean="0">
                <a:solidFill>
                  <a:schemeClr val="tx1"/>
                </a:solidFill>
              </a:rPr>
              <a:t> :</a:t>
            </a:r>
            <a:endParaRPr lang="en-US" sz="2000" b="1" dirty="0">
              <a:solidFill>
                <a:schemeClr val="tx1"/>
              </a:solidFill>
            </a:endParaRPr>
          </a:p>
          <a:p>
            <a:pPr marL="342900" indent="-342900" algn="l">
              <a:buFont typeface="Wingdings" pitchFamily="2" charset="2"/>
              <a:buChar char="§"/>
            </a:pPr>
            <a:r>
              <a:rPr lang="en-US" sz="2000" b="1" dirty="0" err="1" smtClean="0">
                <a:solidFill>
                  <a:schemeClr val="tx1"/>
                </a:solidFill>
              </a:rPr>
              <a:t>Makna</a:t>
            </a:r>
            <a:r>
              <a:rPr lang="en-US" sz="2000" b="1" dirty="0" smtClean="0">
                <a:solidFill>
                  <a:schemeClr val="tx1"/>
                </a:solidFill>
              </a:rPr>
              <a:t> </a:t>
            </a:r>
            <a:r>
              <a:rPr lang="en-US" sz="2000" b="1" dirty="0" err="1" smtClean="0">
                <a:solidFill>
                  <a:schemeClr val="tx1"/>
                </a:solidFill>
              </a:rPr>
              <a:t>usaha</a:t>
            </a:r>
            <a:r>
              <a:rPr lang="en-US" sz="2000" b="1" dirty="0" smtClean="0">
                <a:solidFill>
                  <a:schemeClr val="tx1"/>
                </a:solidFill>
              </a:rPr>
              <a:t> </a:t>
            </a:r>
            <a:r>
              <a:rPr lang="en-US" sz="2000" b="1" dirty="0" err="1" smtClean="0">
                <a:solidFill>
                  <a:schemeClr val="tx1"/>
                </a:solidFill>
              </a:rPr>
              <a:t>adalah</a:t>
            </a:r>
            <a:r>
              <a:rPr lang="en-US" sz="2000" b="1" dirty="0" smtClean="0">
                <a:solidFill>
                  <a:schemeClr val="tx1"/>
                </a:solidFill>
              </a:rPr>
              <a:t> </a:t>
            </a:r>
            <a:r>
              <a:rPr lang="en-US" sz="2000" b="1" dirty="0" err="1" smtClean="0">
                <a:solidFill>
                  <a:schemeClr val="tx1"/>
                </a:solidFill>
              </a:rPr>
              <a:t>untuk</a:t>
            </a:r>
            <a:r>
              <a:rPr lang="en-US" sz="2000" b="1" dirty="0" smtClean="0">
                <a:solidFill>
                  <a:schemeClr val="tx1"/>
                </a:solidFill>
              </a:rPr>
              <a:t> </a:t>
            </a:r>
            <a:r>
              <a:rPr lang="en-US" sz="2000" b="1" dirty="0" err="1" smtClean="0">
                <a:solidFill>
                  <a:schemeClr val="tx1"/>
                </a:solidFill>
              </a:rPr>
              <a:t>mencari</a:t>
            </a:r>
            <a:r>
              <a:rPr lang="en-US" sz="2000" b="1" dirty="0" smtClean="0">
                <a:solidFill>
                  <a:schemeClr val="tx1"/>
                </a:solidFill>
              </a:rPr>
              <a:t> </a:t>
            </a:r>
            <a:r>
              <a:rPr lang="en-US" sz="2000" b="1" dirty="0" err="1" smtClean="0">
                <a:solidFill>
                  <a:schemeClr val="tx1"/>
                </a:solidFill>
              </a:rPr>
              <a:t>keuntungan</a:t>
            </a:r>
            <a:endParaRPr lang="en-US" sz="2000" b="1" dirty="0" smtClean="0">
              <a:solidFill>
                <a:schemeClr val="tx1"/>
              </a:solidFill>
            </a:endParaRPr>
          </a:p>
          <a:p>
            <a:pPr marL="342900" indent="-342900" algn="l">
              <a:buFont typeface="Wingdings" pitchFamily="2" charset="2"/>
              <a:buChar char="§"/>
            </a:pPr>
            <a:r>
              <a:rPr lang="en-US" sz="2000" b="1" dirty="0" smtClean="0">
                <a:solidFill>
                  <a:schemeClr val="tx1"/>
                </a:solidFill>
              </a:rPr>
              <a:t>Status </a:t>
            </a:r>
            <a:r>
              <a:rPr lang="en-US" sz="2000" b="1" dirty="0" err="1" smtClean="0">
                <a:solidFill>
                  <a:schemeClr val="tx1"/>
                </a:solidFill>
              </a:rPr>
              <a:t>hukumnya</a:t>
            </a:r>
            <a:r>
              <a:rPr lang="en-US" sz="2000" b="1" dirty="0" smtClean="0">
                <a:solidFill>
                  <a:schemeClr val="tx1"/>
                </a:solidFill>
              </a:rPr>
              <a:t> </a:t>
            </a:r>
            <a:r>
              <a:rPr lang="en-US" sz="2000" b="1" dirty="0" err="1" smtClean="0">
                <a:solidFill>
                  <a:schemeClr val="tx1"/>
                </a:solidFill>
              </a:rPr>
              <a:t>sebagai</a:t>
            </a:r>
            <a:r>
              <a:rPr lang="en-US" sz="2000" b="1" dirty="0" smtClean="0">
                <a:solidFill>
                  <a:schemeClr val="tx1"/>
                </a:solidFill>
              </a:rPr>
              <a:t> </a:t>
            </a:r>
            <a:r>
              <a:rPr lang="en-US" sz="2000" b="1" dirty="0" err="1" smtClean="0">
                <a:solidFill>
                  <a:schemeClr val="tx1"/>
                </a:solidFill>
              </a:rPr>
              <a:t>hukum</a:t>
            </a:r>
            <a:r>
              <a:rPr lang="en-US" sz="2000" b="1" dirty="0" smtClean="0">
                <a:solidFill>
                  <a:schemeClr val="tx1"/>
                </a:solidFill>
              </a:rPr>
              <a:t> </a:t>
            </a:r>
            <a:r>
              <a:rPr lang="en-US" sz="2000" b="1" dirty="0" err="1" smtClean="0">
                <a:solidFill>
                  <a:schemeClr val="tx1"/>
                </a:solidFill>
              </a:rPr>
              <a:t>perdata</a:t>
            </a:r>
            <a:r>
              <a:rPr lang="en-US" sz="2000" b="1" dirty="0" smtClean="0">
                <a:solidFill>
                  <a:schemeClr val="tx1"/>
                </a:solidFill>
              </a:rPr>
              <a:t> </a:t>
            </a:r>
            <a:r>
              <a:rPr lang="en-US" sz="2000" b="1" dirty="0" err="1" smtClean="0">
                <a:solidFill>
                  <a:schemeClr val="tx1"/>
                </a:solidFill>
              </a:rPr>
              <a:t>berbentuk</a:t>
            </a:r>
            <a:r>
              <a:rPr lang="en-US" sz="2000" b="1" dirty="0" smtClean="0">
                <a:solidFill>
                  <a:schemeClr val="tx1"/>
                </a:solidFill>
              </a:rPr>
              <a:t> </a:t>
            </a:r>
            <a:r>
              <a:rPr lang="en-US" sz="2000" b="1" dirty="0" err="1" smtClean="0">
                <a:solidFill>
                  <a:schemeClr val="tx1"/>
                </a:solidFill>
              </a:rPr>
              <a:t>perseroan</a:t>
            </a:r>
            <a:r>
              <a:rPr lang="en-US" sz="2000" b="1" dirty="0" smtClean="0">
                <a:solidFill>
                  <a:schemeClr val="tx1"/>
                </a:solidFill>
              </a:rPr>
              <a:t> </a:t>
            </a:r>
            <a:r>
              <a:rPr lang="en-US" sz="2000" b="1" dirty="0" err="1" smtClean="0">
                <a:solidFill>
                  <a:schemeClr val="tx1"/>
                </a:solidFill>
              </a:rPr>
              <a:t>terbatas</a:t>
            </a:r>
            <a:r>
              <a:rPr lang="en-US" sz="2000" b="1" dirty="0" smtClean="0">
                <a:solidFill>
                  <a:schemeClr val="tx1"/>
                </a:solidFill>
              </a:rPr>
              <a:t>.</a:t>
            </a:r>
          </a:p>
          <a:p>
            <a:pPr marL="342900" indent="-342900" algn="l">
              <a:buFont typeface="Wingdings" pitchFamily="2" charset="2"/>
              <a:buChar char="§"/>
            </a:pPr>
            <a:r>
              <a:rPr lang="en-US" sz="2000" b="1" dirty="0" err="1" smtClean="0">
                <a:solidFill>
                  <a:schemeClr val="tx1"/>
                </a:solidFill>
              </a:rPr>
              <a:t>Hubungan-hubungan</a:t>
            </a:r>
            <a:r>
              <a:rPr lang="en-US" sz="2000" b="1" dirty="0" smtClean="0">
                <a:solidFill>
                  <a:schemeClr val="tx1"/>
                </a:solidFill>
              </a:rPr>
              <a:t> </a:t>
            </a:r>
            <a:r>
              <a:rPr lang="en-US" sz="2000" b="1" dirty="0" err="1" smtClean="0">
                <a:solidFill>
                  <a:schemeClr val="tx1"/>
                </a:solidFill>
              </a:rPr>
              <a:t>usaha</a:t>
            </a:r>
            <a:r>
              <a:rPr lang="en-US" sz="2000" b="1" dirty="0" smtClean="0">
                <a:solidFill>
                  <a:schemeClr val="tx1"/>
                </a:solidFill>
              </a:rPr>
              <a:t> </a:t>
            </a:r>
            <a:r>
              <a:rPr lang="en-US" sz="2000" b="1" dirty="0" err="1" smtClean="0">
                <a:solidFill>
                  <a:schemeClr val="tx1"/>
                </a:solidFill>
              </a:rPr>
              <a:t>diatur</a:t>
            </a:r>
            <a:r>
              <a:rPr lang="en-US" sz="2000" b="1" dirty="0" smtClean="0">
                <a:solidFill>
                  <a:schemeClr val="tx1"/>
                </a:solidFill>
              </a:rPr>
              <a:t> </a:t>
            </a:r>
            <a:r>
              <a:rPr lang="en-US" sz="2000" b="1" dirty="0" err="1" smtClean="0">
                <a:solidFill>
                  <a:schemeClr val="tx1"/>
                </a:solidFill>
              </a:rPr>
              <a:t>menurut</a:t>
            </a:r>
            <a:r>
              <a:rPr lang="en-US" sz="2000" b="1" dirty="0" smtClean="0">
                <a:solidFill>
                  <a:schemeClr val="tx1"/>
                </a:solidFill>
              </a:rPr>
              <a:t> </a:t>
            </a:r>
            <a:r>
              <a:rPr lang="en-US" sz="2000" b="1" dirty="0" err="1" smtClean="0">
                <a:solidFill>
                  <a:schemeClr val="tx1"/>
                </a:solidFill>
              </a:rPr>
              <a:t>hukum</a:t>
            </a:r>
            <a:r>
              <a:rPr lang="en-US" sz="2000" b="1" dirty="0" smtClean="0">
                <a:solidFill>
                  <a:schemeClr val="tx1"/>
                </a:solidFill>
              </a:rPr>
              <a:t> </a:t>
            </a:r>
            <a:r>
              <a:rPr lang="en-US" sz="2000" b="1" dirty="0" err="1" smtClean="0">
                <a:solidFill>
                  <a:schemeClr val="tx1"/>
                </a:solidFill>
              </a:rPr>
              <a:t>perdata</a:t>
            </a:r>
            <a:r>
              <a:rPr lang="en-US" sz="2000" b="1" dirty="0" smtClean="0">
                <a:solidFill>
                  <a:schemeClr val="tx1"/>
                </a:solidFill>
              </a:rPr>
              <a:t>.</a:t>
            </a:r>
          </a:p>
          <a:p>
            <a:pPr marL="342900" indent="-342900" algn="l">
              <a:buFont typeface="Wingdings" pitchFamily="2" charset="2"/>
              <a:buChar char="§"/>
            </a:pPr>
            <a:r>
              <a:rPr lang="en-US" sz="2000" b="1" dirty="0" smtClean="0">
                <a:solidFill>
                  <a:schemeClr val="tx1"/>
                </a:solidFill>
              </a:rPr>
              <a:t>Modal </a:t>
            </a:r>
            <a:r>
              <a:rPr lang="en-US" sz="2000" b="1" dirty="0" err="1" smtClean="0">
                <a:solidFill>
                  <a:schemeClr val="tx1"/>
                </a:solidFill>
              </a:rPr>
              <a:t>seluruhnya</a:t>
            </a:r>
            <a:r>
              <a:rPr lang="en-US" sz="2000" b="1" dirty="0" smtClean="0">
                <a:solidFill>
                  <a:schemeClr val="tx1"/>
                </a:solidFill>
              </a:rPr>
              <a:t> </a:t>
            </a:r>
            <a:r>
              <a:rPr lang="en-US" sz="2000" b="1" dirty="0" err="1" smtClean="0">
                <a:solidFill>
                  <a:schemeClr val="tx1"/>
                </a:solidFill>
              </a:rPr>
              <a:t>atau</a:t>
            </a:r>
            <a:r>
              <a:rPr lang="en-US" sz="2000" b="1" dirty="0" smtClean="0">
                <a:solidFill>
                  <a:schemeClr val="tx1"/>
                </a:solidFill>
              </a:rPr>
              <a:t> </a:t>
            </a:r>
            <a:r>
              <a:rPr lang="en-US" sz="2000" b="1" dirty="0" err="1" smtClean="0">
                <a:solidFill>
                  <a:schemeClr val="tx1"/>
                </a:solidFill>
              </a:rPr>
              <a:t>sebagian</a:t>
            </a:r>
            <a:r>
              <a:rPr lang="en-US" sz="2000" b="1" dirty="0" smtClean="0">
                <a:solidFill>
                  <a:schemeClr val="tx1"/>
                </a:solidFill>
              </a:rPr>
              <a:t> </a:t>
            </a:r>
            <a:r>
              <a:rPr lang="en-US" sz="2000" b="1" dirty="0" err="1" smtClean="0">
                <a:solidFill>
                  <a:schemeClr val="tx1"/>
                </a:solidFill>
              </a:rPr>
              <a:t>milik</a:t>
            </a:r>
            <a:r>
              <a:rPr lang="en-US" sz="2000" b="1" dirty="0" smtClean="0">
                <a:solidFill>
                  <a:schemeClr val="tx1"/>
                </a:solidFill>
              </a:rPr>
              <a:t> </a:t>
            </a:r>
            <a:r>
              <a:rPr lang="en-US" sz="2000" b="1" dirty="0" err="1" smtClean="0">
                <a:solidFill>
                  <a:schemeClr val="tx1"/>
                </a:solidFill>
              </a:rPr>
              <a:t>negara</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kekayaan</a:t>
            </a:r>
            <a:r>
              <a:rPr lang="en-US" sz="2000" b="1" dirty="0" smtClean="0">
                <a:solidFill>
                  <a:schemeClr val="tx1"/>
                </a:solidFill>
              </a:rPr>
              <a:t> </a:t>
            </a:r>
            <a:r>
              <a:rPr lang="en-US" sz="2000" b="1" dirty="0" err="1" smtClean="0">
                <a:solidFill>
                  <a:schemeClr val="tx1"/>
                </a:solidFill>
              </a:rPr>
              <a:t>negara</a:t>
            </a:r>
            <a:r>
              <a:rPr lang="en-US" sz="2000" b="1" dirty="0" smtClean="0">
                <a:solidFill>
                  <a:schemeClr val="tx1"/>
                </a:solidFill>
              </a:rPr>
              <a:t> </a:t>
            </a:r>
            <a:r>
              <a:rPr lang="en-US" sz="2000" b="1" dirty="0" err="1" smtClean="0">
                <a:solidFill>
                  <a:schemeClr val="tx1"/>
                </a:solidFill>
              </a:rPr>
              <a:t>yg</a:t>
            </a:r>
            <a:r>
              <a:rPr lang="en-US" sz="2000" b="1" dirty="0" smtClean="0">
                <a:solidFill>
                  <a:schemeClr val="tx1"/>
                </a:solidFill>
              </a:rPr>
              <a:t> </a:t>
            </a:r>
            <a:r>
              <a:rPr lang="en-US" sz="2000" b="1" dirty="0" err="1" smtClean="0">
                <a:solidFill>
                  <a:schemeClr val="tx1"/>
                </a:solidFill>
              </a:rPr>
              <a:t>dipisahkan</a:t>
            </a:r>
            <a:r>
              <a:rPr lang="en-US" sz="2000" b="1" dirty="0" smtClean="0">
                <a:solidFill>
                  <a:schemeClr val="tx1"/>
                </a:solidFill>
              </a:rPr>
              <a:t>  </a:t>
            </a:r>
            <a:r>
              <a:rPr lang="en-US" sz="2000" b="1" dirty="0" err="1" smtClean="0">
                <a:solidFill>
                  <a:schemeClr val="tx1"/>
                </a:solidFill>
              </a:rPr>
              <a:t>dst</a:t>
            </a:r>
            <a:endParaRPr lang="en-US" sz="2000" b="1" dirty="0" smtClean="0">
              <a:solidFill>
                <a:schemeClr val="tx1"/>
              </a:solidFill>
            </a:endParaRPr>
          </a:p>
          <a:p>
            <a:pPr marL="342900" indent="-342900" algn="l">
              <a:buFont typeface="Wingdings" pitchFamily="2" charset="2"/>
              <a:buChar char="§"/>
            </a:pPr>
            <a:r>
              <a:rPr lang="en-US" sz="2000" b="1" dirty="0" err="1" smtClean="0">
                <a:solidFill>
                  <a:schemeClr val="tx1"/>
                </a:solidFill>
              </a:rPr>
              <a:t>Tidak</a:t>
            </a:r>
            <a:r>
              <a:rPr lang="en-US" sz="2000" b="1" dirty="0" smtClean="0">
                <a:solidFill>
                  <a:schemeClr val="tx1"/>
                </a:solidFill>
              </a:rPr>
              <a:t> </a:t>
            </a:r>
            <a:r>
              <a:rPr lang="en-US" sz="2000" b="1" dirty="0" err="1" smtClean="0">
                <a:solidFill>
                  <a:schemeClr val="tx1"/>
                </a:solidFill>
              </a:rPr>
              <a:t>memiliki</a:t>
            </a:r>
            <a:r>
              <a:rPr lang="en-US" sz="2000" b="1" dirty="0" smtClean="0">
                <a:solidFill>
                  <a:schemeClr val="tx1"/>
                </a:solidFill>
              </a:rPr>
              <a:t> </a:t>
            </a:r>
            <a:r>
              <a:rPr lang="en-US" sz="2000" b="1" dirty="0" err="1" smtClean="0">
                <a:solidFill>
                  <a:schemeClr val="tx1"/>
                </a:solidFill>
              </a:rPr>
              <a:t>pasilitas</a:t>
            </a:r>
            <a:r>
              <a:rPr lang="en-US" sz="2000" b="1" dirty="0" smtClean="0">
                <a:solidFill>
                  <a:schemeClr val="tx1"/>
                </a:solidFill>
              </a:rPr>
              <a:t> Negara</a:t>
            </a:r>
          </a:p>
          <a:p>
            <a:pPr marL="342900" indent="-342900" algn="l">
              <a:buFont typeface="Wingdings" pitchFamily="2" charset="2"/>
              <a:buChar char="§"/>
            </a:pPr>
            <a:r>
              <a:rPr lang="en-US" sz="2000" b="1" dirty="0" err="1" smtClean="0">
                <a:solidFill>
                  <a:schemeClr val="tx1"/>
                </a:solidFill>
              </a:rPr>
              <a:t>Pimpinan</a:t>
            </a:r>
            <a:r>
              <a:rPr lang="en-US" sz="2000" b="1" dirty="0" smtClean="0">
                <a:solidFill>
                  <a:schemeClr val="tx1"/>
                </a:solidFill>
              </a:rPr>
              <a:t> </a:t>
            </a:r>
            <a:r>
              <a:rPr lang="en-US" sz="2000" b="1" dirty="0" err="1" smtClean="0">
                <a:solidFill>
                  <a:schemeClr val="tx1"/>
                </a:solidFill>
              </a:rPr>
              <a:t>dipegang</a:t>
            </a:r>
            <a:r>
              <a:rPr lang="en-US" sz="2000" b="1" dirty="0" smtClean="0">
                <a:solidFill>
                  <a:schemeClr val="tx1"/>
                </a:solidFill>
              </a:rPr>
              <a:t> </a:t>
            </a:r>
            <a:r>
              <a:rPr lang="en-US" sz="2000" b="1" dirty="0" err="1" smtClean="0">
                <a:solidFill>
                  <a:schemeClr val="tx1"/>
                </a:solidFill>
              </a:rPr>
              <a:t>oleh</a:t>
            </a:r>
            <a:r>
              <a:rPr lang="en-US" sz="2000" b="1" dirty="0" smtClean="0">
                <a:solidFill>
                  <a:schemeClr val="tx1"/>
                </a:solidFill>
              </a:rPr>
              <a:t> </a:t>
            </a:r>
            <a:r>
              <a:rPr lang="en-US" sz="2000" b="1" dirty="0" err="1" smtClean="0">
                <a:solidFill>
                  <a:schemeClr val="tx1"/>
                </a:solidFill>
              </a:rPr>
              <a:t>direksi</a:t>
            </a:r>
            <a:r>
              <a:rPr lang="en-US" sz="2000" b="1" dirty="0" smtClean="0">
                <a:solidFill>
                  <a:schemeClr val="tx1"/>
                </a:solidFill>
              </a:rPr>
              <a:t>.</a:t>
            </a:r>
          </a:p>
          <a:p>
            <a:pPr marL="342900" indent="-342900" algn="l">
              <a:buFont typeface="Wingdings" pitchFamily="2" charset="2"/>
              <a:buChar char="§"/>
            </a:pPr>
            <a:r>
              <a:rPr lang="en-US" sz="2000" b="1" dirty="0" err="1" smtClean="0">
                <a:solidFill>
                  <a:schemeClr val="tx1"/>
                </a:solidFill>
              </a:rPr>
              <a:t>Karyawannya</a:t>
            </a:r>
            <a:r>
              <a:rPr lang="en-US" sz="2000" b="1" dirty="0" smtClean="0">
                <a:solidFill>
                  <a:schemeClr val="tx1"/>
                </a:solidFill>
              </a:rPr>
              <a:t> </a:t>
            </a:r>
            <a:r>
              <a:rPr lang="en-US" sz="2000" b="1" dirty="0" err="1" smtClean="0">
                <a:solidFill>
                  <a:schemeClr val="tx1"/>
                </a:solidFill>
              </a:rPr>
              <a:t>mempunyai</a:t>
            </a:r>
            <a:r>
              <a:rPr lang="en-US" sz="2000" b="1" dirty="0" smtClean="0">
                <a:solidFill>
                  <a:schemeClr val="tx1"/>
                </a:solidFill>
              </a:rPr>
              <a:t> status </a:t>
            </a:r>
            <a:r>
              <a:rPr lang="en-US" sz="2000" b="1" dirty="0" err="1" smtClean="0">
                <a:solidFill>
                  <a:schemeClr val="tx1"/>
                </a:solidFill>
              </a:rPr>
              <a:t>sebagai</a:t>
            </a:r>
            <a:r>
              <a:rPr lang="en-US" sz="2000" b="1" dirty="0" smtClean="0">
                <a:solidFill>
                  <a:schemeClr val="tx1"/>
                </a:solidFill>
              </a:rPr>
              <a:t> </a:t>
            </a:r>
            <a:r>
              <a:rPr lang="en-US" sz="2000" b="1" dirty="0" err="1" smtClean="0">
                <a:solidFill>
                  <a:schemeClr val="tx1"/>
                </a:solidFill>
              </a:rPr>
              <a:t>karyawan</a:t>
            </a:r>
            <a:r>
              <a:rPr lang="en-US" sz="2000" b="1" dirty="0" smtClean="0">
                <a:solidFill>
                  <a:schemeClr val="tx1"/>
                </a:solidFill>
              </a:rPr>
              <a:t> </a:t>
            </a:r>
            <a:r>
              <a:rPr lang="en-US" sz="2000" b="1" dirty="0" err="1" smtClean="0">
                <a:solidFill>
                  <a:schemeClr val="tx1"/>
                </a:solidFill>
              </a:rPr>
              <a:t>perusahaan</a:t>
            </a:r>
            <a:r>
              <a:rPr lang="en-US" sz="2000" b="1" dirty="0" smtClean="0">
                <a:solidFill>
                  <a:schemeClr val="tx1"/>
                </a:solidFill>
              </a:rPr>
              <a:t> </a:t>
            </a:r>
            <a:r>
              <a:rPr lang="en-US" sz="2000" b="1" dirty="0" err="1" smtClean="0">
                <a:solidFill>
                  <a:schemeClr val="tx1"/>
                </a:solidFill>
              </a:rPr>
              <a:t>swasta</a:t>
            </a:r>
            <a:r>
              <a:rPr lang="en-US" sz="2000" b="1" dirty="0" smtClean="0">
                <a:solidFill>
                  <a:schemeClr val="tx1"/>
                </a:solidFill>
              </a:rPr>
              <a:t> </a:t>
            </a:r>
            <a:r>
              <a:rPr lang="en-US" sz="2000" b="1" dirty="0" err="1" smtClean="0">
                <a:solidFill>
                  <a:schemeClr val="tx1"/>
                </a:solidFill>
              </a:rPr>
              <a:t>biasa</a:t>
            </a:r>
            <a:endParaRPr lang="en-US" sz="2000" b="1" dirty="0" smtClean="0">
              <a:solidFill>
                <a:schemeClr val="tx1"/>
              </a:solidFill>
            </a:endParaRPr>
          </a:p>
          <a:p>
            <a:pPr marL="342900" indent="-342900" algn="l">
              <a:buFont typeface="Wingdings" pitchFamily="2" charset="2"/>
              <a:buChar char="§"/>
            </a:pPr>
            <a:r>
              <a:rPr lang="en-US" sz="2000" b="1" dirty="0" err="1" smtClean="0">
                <a:solidFill>
                  <a:schemeClr val="tx1"/>
                </a:solidFill>
              </a:rPr>
              <a:t>Peranan</a:t>
            </a:r>
            <a:r>
              <a:rPr lang="en-US" sz="2000" b="1" dirty="0" smtClean="0">
                <a:solidFill>
                  <a:schemeClr val="tx1"/>
                </a:solidFill>
              </a:rPr>
              <a:t> </a:t>
            </a:r>
            <a:r>
              <a:rPr lang="en-US" sz="2000" b="1" dirty="0" err="1" smtClean="0">
                <a:solidFill>
                  <a:schemeClr val="tx1"/>
                </a:solidFill>
              </a:rPr>
              <a:t>pemerintah</a:t>
            </a:r>
            <a:r>
              <a:rPr lang="en-US" sz="2000" b="1" dirty="0" smtClean="0">
                <a:solidFill>
                  <a:schemeClr val="tx1"/>
                </a:solidFill>
              </a:rPr>
              <a:t> </a:t>
            </a:r>
            <a:r>
              <a:rPr lang="en-US" sz="2000" b="1" dirty="0" err="1" smtClean="0">
                <a:solidFill>
                  <a:schemeClr val="tx1"/>
                </a:solidFill>
              </a:rPr>
              <a:t>adalahsebagai</a:t>
            </a:r>
            <a:r>
              <a:rPr lang="en-US" sz="2000" b="1" dirty="0" smtClean="0">
                <a:solidFill>
                  <a:schemeClr val="tx1"/>
                </a:solidFill>
              </a:rPr>
              <a:t> </a:t>
            </a:r>
            <a:r>
              <a:rPr lang="en-US" sz="2000" b="1" dirty="0" err="1" smtClean="0">
                <a:solidFill>
                  <a:schemeClr val="tx1"/>
                </a:solidFill>
              </a:rPr>
              <a:t>pemegang</a:t>
            </a:r>
            <a:r>
              <a:rPr lang="en-US" sz="2000" b="1" dirty="0" smtClean="0">
                <a:solidFill>
                  <a:schemeClr val="tx1"/>
                </a:solidFill>
              </a:rPr>
              <a:t> </a:t>
            </a:r>
            <a:r>
              <a:rPr lang="en-US" sz="2000" b="1" dirty="0" err="1" smtClean="0">
                <a:solidFill>
                  <a:schemeClr val="tx1"/>
                </a:solidFill>
              </a:rPr>
              <a:t>saham</a:t>
            </a:r>
            <a:endParaRPr lang="en-US" sz="2000" b="1" dirty="0" smtClean="0">
              <a:solidFill>
                <a:schemeClr val="tx1"/>
              </a:solidFill>
            </a:endParaRPr>
          </a:p>
          <a:p>
            <a:pPr marL="342900" indent="-342900" algn="l"/>
            <a:r>
              <a:rPr lang="en-US" sz="2000" b="1" dirty="0" err="1" smtClean="0">
                <a:solidFill>
                  <a:schemeClr val="tx1"/>
                </a:solidFill>
              </a:rPr>
              <a:t>Menurut</a:t>
            </a:r>
            <a:r>
              <a:rPr lang="en-US" sz="2000" b="1" dirty="0" smtClean="0">
                <a:solidFill>
                  <a:schemeClr val="tx1"/>
                </a:solidFill>
              </a:rPr>
              <a:t> </a:t>
            </a:r>
            <a:r>
              <a:rPr lang="en-US" sz="2000" b="1" dirty="0" err="1" smtClean="0">
                <a:solidFill>
                  <a:schemeClr val="tx1"/>
                </a:solidFill>
              </a:rPr>
              <a:t>P.P.Pengganti</a:t>
            </a:r>
            <a:r>
              <a:rPr lang="en-US" sz="2000" b="1" dirty="0" smtClean="0">
                <a:solidFill>
                  <a:schemeClr val="tx1"/>
                </a:solidFill>
              </a:rPr>
              <a:t> U.U. No. 1 ,</a:t>
            </a:r>
            <a:r>
              <a:rPr lang="en-US" sz="2000" b="1" dirty="0" err="1" smtClean="0">
                <a:solidFill>
                  <a:schemeClr val="tx1"/>
                </a:solidFill>
              </a:rPr>
              <a:t>thn</a:t>
            </a:r>
            <a:r>
              <a:rPr lang="en-US" sz="2000" b="1" dirty="0" smtClean="0">
                <a:solidFill>
                  <a:schemeClr val="tx1"/>
                </a:solidFill>
              </a:rPr>
              <a:t> 1969 </a:t>
            </a:r>
            <a:r>
              <a:rPr lang="en-US" sz="2000" b="1" dirty="0" err="1" smtClean="0">
                <a:solidFill>
                  <a:schemeClr val="tx1"/>
                </a:solidFill>
              </a:rPr>
              <a:t>dinyatakan</a:t>
            </a:r>
            <a:r>
              <a:rPr lang="en-US" sz="2000" b="1" dirty="0" smtClean="0">
                <a:solidFill>
                  <a:schemeClr val="tx1"/>
                </a:solidFill>
              </a:rPr>
              <a:t> </a:t>
            </a:r>
            <a:r>
              <a:rPr lang="en-US" sz="2000" b="1" dirty="0" err="1" smtClean="0">
                <a:solidFill>
                  <a:schemeClr val="tx1"/>
                </a:solidFill>
              </a:rPr>
              <a:t>bahwa</a:t>
            </a:r>
            <a:r>
              <a:rPr lang="en-US" sz="2000" b="1" dirty="0" smtClean="0">
                <a:solidFill>
                  <a:schemeClr val="tx1"/>
                </a:solidFill>
              </a:rPr>
              <a:t> : </a:t>
            </a:r>
            <a:r>
              <a:rPr lang="en-US" sz="2000" b="1" i="1" dirty="0" smtClean="0">
                <a:solidFill>
                  <a:schemeClr val="tx1"/>
                </a:solidFill>
              </a:rPr>
              <a:t>Yang </a:t>
            </a:r>
            <a:r>
              <a:rPr lang="en-US" sz="2000" b="1" i="1" dirty="0" err="1" smtClean="0">
                <a:solidFill>
                  <a:schemeClr val="tx1"/>
                </a:solidFill>
              </a:rPr>
              <a:t>dimaksud</a:t>
            </a:r>
            <a:r>
              <a:rPr lang="en-US" sz="2000" b="1" i="1" dirty="0" smtClean="0">
                <a:solidFill>
                  <a:schemeClr val="tx1"/>
                </a:solidFill>
              </a:rPr>
              <a:t> </a:t>
            </a:r>
            <a:r>
              <a:rPr lang="en-US" sz="2000" b="1" i="1" dirty="0" err="1" smtClean="0">
                <a:solidFill>
                  <a:schemeClr val="tx1"/>
                </a:solidFill>
              </a:rPr>
              <a:t>dengan</a:t>
            </a:r>
            <a:r>
              <a:rPr lang="en-US" sz="2000" b="1" i="1" dirty="0" smtClean="0">
                <a:solidFill>
                  <a:schemeClr val="tx1"/>
                </a:solidFill>
              </a:rPr>
              <a:t> </a:t>
            </a:r>
            <a:r>
              <a:rPr lang="en-US" sz="2000" b="1" i="1" dirty="0" err="1" smtClean="0">
                <a:solidFill>
                  <a:schemeClr val="tx1"/>
                </a:solidFill>
              </a:rPr>
              <a:t>pesero</a:t>
            </a:r>
            <a:r>
              <a:rPr lang="en-US" sz="2000" b="1" i="1" dirty="0" smtClean="0">
                <a:solidFill>
                  <a:schemeClr val="tx1"/>
                </a:solidFill>
              </a:rPr>
              <a:t> </a:t>
            </a:r>
            <a:r>
              <a:rPr lang="en-US" sz="2000" b="1" i="1" dirty="0" err="1" smtClean="0">
                <a:solidFill>
                  <a:schemeClr val="tx1"/>
                </a:solidFill>
              </a:rPr>
              <a:t>adalah</a:t>
            </a:r>
            <a:r>
              <a:rPr lang="en-US" sz="2000" b="1" i="1" dirty="0" smtClean="0">
                <a:solidFill>
                  <a:schemeClr val="tx1"/>
                </a:solidFill>
              </a:rPr>
              <a:t> </a:t>
            </a:r>
            <a:r>
              <a:rPr lang="en-US" sz="2000" b="1" i="1" dirty="0" err="1" smtClean="0">
                <a:solidFill>
                  <a:schemeClr val="tx1"/>
                </a:solidFill>
              </a:rPr>
              <a:t>semua</a:t>
            </a:r>
            <a:r>
              <a:rPr lang="en-US" sz="2000" b="1" i="1" dirty="0" smtClean="0">
                <a:solidFill>
                  <a:schemeClr val="tx1"/>
                </a:solidFill>
              </a:rPr>
              <a:t> </a:t>
            </a:r>
            <a:r>
              <a:rPr lang="en-US" sz="2000" b="1" i="1" dirty="0" err="1" smtClean="0">
                <a:solidFill>
                  <a:schemeClr val="tx1"/>
                </a:solidFill>
              </a:rPr>
              <a:t>perusahaan</a:t>
            </a:r>
            <a:r>
              <a:rPr lang="en-US" sz="2000" b="1" i="1" dirty="0" smtClean="0">
                <a:solidFill>
                  <a:schemeClr val="tx1"/>
                </a:solidFill>
              </a:rPr>
              <a:t> yang </a:t>
            </a:r>
            <a:r>
              <a:rPr lang="en-US" sz="2000" b="1" i="1" dirty="0" err="1" smtClean="0">
                <a:solidFill>
                  <a:schemeClr val="tx1"/>
                </a:solidFill>
              </a:rPr>
              <a:t>berbentuk</a:t>
            </a:r>
            <a:r>
              <a:rPr lang="en-US" sz="2000" b="1" i="1" dirty="0" smtClean="0">
                <a:solidFill>
                  <a:schemeClr val="tx1"/>
                </a:solidFill>
              </a:rPr>
              <a:t> </a:t>
            </a:r>
            <a:r>
              <a:rPr lang="en-US" sz="2000" b="1" i="1" dirty="0" err="1" smtClean="0">
                <a:solidFill>
                  <a:schemeClr val="tx1"/>
                </a:solidFill>
              </a:rPr>
              <a:t>perseroan</a:t>
            </a:r>
            <a:r>
              <a:rPr lang="en-US" sz="2000" b="1" i="1" dirty="0" smtClean="0">
                <a:solidFill>
                  <a:schemeClr val="tx1"/>
                </a:solidFill>
              </a:rPr>
              <a:t> </a:t>
            </a:r>
            <a:r>
              <a:rPr lang="en-US" sz="2000" b="1" i="1" dirty="0" err="1" smtClean="0">
                <a:solidFill>
                  <a:schemeClr val="tx1"/>
                </a:solidFill>
              </a:rPr>
              <a:t>Terbatas</a:t>
            </a:r>
            <a:r>
              <a:rPr lang="en-US" sz="2000" b="1" i="1" dirty="0" smtClean="0">
                <a:solidFill>
                  <a:schemeClr val="tx1"/>
                </a:solidFill>
              </a:rPr>
              <a:t> </a:t>
            </a:r>
            <a:r>
              <a:rPr lang="en-US" sz="2000" b="1" i="1" dirty="0" err="1" smtClean="0">
                <a:solidFill>
                  <a:schemeClr val="tx1"/>
                </a:solidFill>
              </a:rPr>
              <a:t>dan</a:t>
            </a:r>
            <a:r>
              <a:rPr lang="en-US" sz="2000" b="1" i="1" dirty="0" smtClean="0">
                <a:solidFill>
                  <a:schemeClr val="tx1"/>
                </a:solidFill>
              </a:rPr>
              <a:t> </a:t>
            </a:r>
            <a:r>
              <a:rPr lang="en-US" sz="2000" b="1" i="1" dirty="0" err="1" smtClean="0">
                <a:solidFill>
                  <a:schemeClr val="tx1"/>
                </a:solidFill>
              </a:rPr>
              <a:t>diatur</a:t>
            </a:r>
            <a:r>
              <a:rPr lang="en-US" sz="2000" b="1" i="1" dirty="0" smtClean="0">
                <a:solidFill>
                  <a:schemeClr val="tx1"/>
                </a:solidFill>
              </a:rPr>
              <a:t> </a:t>
            </a:r>
            <a:r>
              <a:rPr lang="en-US" sz="2000" b="1" i="1" dirty="0" err="1" smtClean="0">
                <a:solidFill>
                  <a:schemeClr val="tx1"/>
                </a:solidFill>
              </a:rPr>
              <a:t>menurut</a:t>
            </a:r>
            <a:r>
              <a:rPr lang="en-US" sz="2000" b="1" i="1" dirty="0" smtClean="0">
                <a:solidFill>
                  <a:schemeClr val="tx1"/>
                </a:solidFill>
              </a:rPr>
              <a:t> </a:t>
            </a:r>
            <a:r>
              <a:rPr lang="en-US" sz="2000" b="1" i="1" dirty="0" err="1" smtClean="0">
                <a:solidFill>
                  <a:schemeClr val="tx1"/>
                </a:solidFill>
              </a:rPr>
              <a:t>kitab</a:t>
            </a:r>
            <a:r>
              <a:rPr lang="en-US" sz="2000" b="1" i="1" dirty="0" smtClean="0">
                <a:solidFill>
                  <a:schemeClr val="tx1"/>
                </a:solidFill>
              </a:rPr>
              <a:t> U.U. </a:t>
            </a:r>
            <a:r>
              <a:rPr lang="en-US" sz="2000" b="1" i="1" dirty="0" err="1" smtClean="0">
                <a:solidFill>
                  <a:schemeClr val="tx1"/>
                </a:solidFill>
              </a:rPr>
              <a:t>Hukum</a:t>
            </a:r>
            <a:r>
              <a:rPr lang="en-US" sz="2000" b="1" i="1" dirty="0" smtClean="0">
                <a:solidFill>
                  <a:schemeClr val="tx1"/>
                </a:solidFill>
              </a:rPr>
              <a:t> </a:t>
            </a:r>
            <a:r>
              <a:rPr lang="en-US" sz="2000" b="1" i="1" dirty="0" err="1" smtClean="0">
                <a:solidFill>
                  <a:schemeClr val="tx1"/>
                </a:solidFill>
              </a:rPr>
              <a:t>Dagang</a:t>
            </a:r>
            <a:r>
              <a:rPr lang="en-US" sz="2000" b="1" i="1" dirty="0" smtClean="0">
                <a:solidFill>
                  <a:schemeClr val="tx1"/>
                </a:solidFill>
              </a:rPr>
              <a:t> </a:t>
            </a:r>
            <a:r>
              <a:rPr lang="en-US" sz="2000" b="1" i="1" dirty="0" err="1" smtClean="0">
                <a:solidFill>
                  <a:schemeClr val="tx1"/>
                </a:solidFill>
              </a:rPr>
              <a:t>dalam</a:t>
            </a:r>
            <a:r>
              <a:rPr lang="en-US" sz="2000" b="1" i="1" dirty="0" smtClean="0">
                <a:solidFill>
                  <a:schemeClr val="tx1"/>
                </a:solidFill>
              </a:rPr>
              <a:t> </a:t>
            </a:r>
            <a:r>
              <a:rPr lang="en-US" sz="2000" b="1" i="1" dirty="0" err="1" smtClean="0">
                <a:solidFill>
                  <a:schemeClr val="tx1"/>
                </a:solidFill>
              </a:rPr>
              <a:t>mana</a:t>
            </a:r>
            <a:r>
              <a:rPr lang="en-US" sz="2000" b="1" i="1" dirty="0" smtClean="0">
                <a:solidFill>
                  <a:schemeClr val="tx1"/>
                </a:solidFill>
              </a:rPr>
              <a:t> </a:t>
            </a:r>
            <a:r>
              <a:rPr lang="en-US" sz="2000" b="1" i="1" dirty="0" err="1" smtClean="0">
                <a:solidFill>
                  <a:schemeClr val="tx1"/>
                </a:solidFill>
              </a:rPr>
              <a:t>seluruh</a:t>
            </a:r>
            <a:r>
              <a:rPr lang="en-US" sz="2000" b="1" i="1" dirty="0" smtClean="0">
                <a:solidFill>
                  <a:schemeClr val="tx1"/>
                </a:solidFill>
              </a:rPr>
              <a:t> </a:t>
            </a:r>
            <a:r>
              <a:rPr lang="en-US" sz="2000" b="1" i="1" dirty="0" err="1" smtClean="0">
                <a:solidFill>
                  <a:schemeClr val="tx1"/>
                </a:solidFill>
              </a:rPr>
              <a:t>atau</a:t>
            </a:r>
            <a:r>
              <a:rPr lang="en-US" sz="2000" b="1" i="1" dirty="0" smtClean="0">
                <a:solidFill>
                  <a:schemeClr val="tx1"/>
                </a:solidFill>
              </a:rPr>
              <a:t> </a:t>
            </a:r>
            <a:r>
              <a:rPr lang="en-US" sz="2000" b="1" i="1" dirty="0" err="1" smtClean="0">
                <a:solidFill>
                  <a:schemeClr val="tx1"/>
                </a:solidFill>
              </a:rPr>
              <a:t>sebagian</a:t>
            </a:r>
            <a:r>
              <a:rPr lang="en-US" sz="2000" b="1" i="1" dirty="0" smtClean="0">
                <a:solidFill>
                  <a:schemeClr val="tx1"/>
                </a:solidFill>
              </a:rPr>
              <a:t> </a:t>
            </a:r>
            <a:r>
              <a:rPr lang="en-US" sz="2000" b="1" i="1" dirty="0" err="1" smtClean="0">
                <a:solidFill>
                  <a:schemeClr val="tx1"/>
                </a:solidFill>
              </a:rPr>
              <a:t>saham</a:t>
            </a:r>
            <a:r>
              <a:rPr lang="en-US" sz="2000" b="1" i="1" dirty="0" smtClean="0">
                <a:solidFill>
                  <a:schemeClr val="tx1"/>
                </a:solidFill>
              </a:rPr>
              <a:t> – </a:t>
            </a:r>
            <a:r>
              <a:rPr lang="en-US" sz="2000" b="1" i="1" dirty="0" err="1" smtClean="0">
                <a:solidFill>
                  <a:schemeClr val="tx1"/>
                </a:solidFill>
              </a:rPr>
              <a:t>sahamnya</a:t>
            </a:r>
            <a:r>
              <a:rPr lang="en-US" sz="2000" b="1" i="1" dirty="0" smtClean="0">
                <a:solidFill>
                  <a:schemeClr val="tx1"/>
                </a:solidFill>
              </a:rPr>
              <a:t> </a:t>
            </a:r>
            <a:r>
              <a:rPr lang="en-US" sz="2000" b="1" i="1" dirty="0" err="1" smtClean="0">
                <a:solidFill>
                  <a:schemeClr val="tx1"/>
                </a:solidFill>
              </a:rPr>
              <a:t>dimiliki</a:t>
            </a:r>
            <a:r>
              <a:rPr lang="en-US" sz="2000" b="1" i="1" dirty="0" smtClean="0">
                <a:solidFill>
                  <a:schemeClr val="tx1"/>
                </a:solidFill>
              </a:rPr>
              <a:t> </a:t>
            </a:r>
            <a:r>
              <a:rPr lang="en-US" sz="2000" b="1" i="1" dirty="0" err="1" smtClean="0">
                <a:solidFill>
                  <a:schemeClr val="tx1"/>
                </a:solidFill>
              </a:rPr>
              <a:t>oleh</a:t>
            </a:r>
            <a:r>
              <a:rPr lang="en-US" sz="2000" b="1" i="1" dirty="0" smtClean="0">
                <a:solidFill>
                  <a:schemeClr val="tx1"/>
                </a:solidFill>
              </a:rPr>
              <a:t> </a:t>
            </a:r>
            <a:r>
              <a:rPr lang="en-US" sz="2000" b="1" i="1" dirty="0" err="1" smtClean="0">
                <a:solidFill>
                  <a:schemeClr val="tx1"/>
                </a:solidFill>
              </a:rPr>
              <a:t>negara</a:t>
            </a:r>
            <a:r>
              <a:rPr lang="en-US" sz="2000" b="1" i="1" dirty="0" smtClean="0">
                <a:solidFill>
                  <a:schemeClr val="tx1"/>
                </a:solidFill>
              </a:rPr>
              <a:t> , </a:t>
            </a:r>
            <a:r>
              <a:rPr lang="en-US" sz="2000" b="1" i="1" dirty="0" err="1" smtClean="0">
                <a:solidFill>
                  <a:schemeClr val="tx1"/>
                </a:solidFill>
              </a:rPr>
              <a:t>dari</a:t>
            </a:r>
            <a:r>
              <a:rPr lang="en-US" sz="2000" b="1" i="1" dirty="0" smtClean="0">
                <a:solidFill>
                  <a:schemeClr val="tx1"/>
                </a:solidFill>
              </a:rPr>
              <a:t> </a:t>
            </a:r>
            <a:r>
              <a:rPr lang="en-US" sz="2000" b="1" i="1" dirty="0" err="1" smtClean="0">
                <a:solidFill>
                  <a:schemeClr val="tx1"/>
                </a:solidFill>
              </a:rPr>
              <a:t>kekayaan</a:t>
            </a:r>
            <a:r>
              <a:rPr lang="en-US" sz="2000" b="1" i="1" dirty="0" smtClean="0">
                <a:solidFill>
                  <a:schemeClr val="tx1"/>
                </a:solidFill>
              </a:rPr>
              <a:t> </a:t>
            </a:r>
            <a:r>
              <a:rPr lang="en-US" sz="2000" b="1" i="1" dirty="0" err="1" smtClean="0">
                <a:solidFill>
                  <a:schemeClr val="tx1"/>
                </a:solidFill>
              </a:rPr>
              <a:t>negara</a:t>
            </a:r>
            <a:r>
              <a:rPr lang="en-US" sz="2000" b="1" i="1" dirty="0" smtClean="0">
                <a:solidFill>
                  <a:schemeClr val="tx1"/>
                </a:solidFill>
              </a:rPr>
              <a:t> yang </a:t>
            </a:r>
            <a:r>
              <a:rPr lang="en-US" sz="2000" b="1" i="1" dirty="0" err="1" smtClean="0">
                <a:solidFill>
                  <a:schemeClr val="tx1"/>
                </a:solidFill>
              </a:rPr>
              <a:t>dipisahkan</a:t>
            </a:r>
            <a:r>
              <a:rPr lang="en-US" sz="2000" b="1" i="1" dirty="0" smtClean="0">
                <a:solidFill>
                  <a:schemeClr val="tx1"/>
                </a:solidFill>
              </a:rPr>
              <a:t> </a:t>
            </a:r>
          </a:p>
          <a:p>
            <a:pPr marL="342900" indent="-342900" algn="l"/>
            <a:r>
              <a:rPr lang="en-US" sz="2000" b="1" dirty="0" smtClean="0">
                <a:solidFill>
                  <a:schemeClr val="tx1"/>
                </a:solidFill>
              </a:rPr>
              <a:t>  </a:t>
            </a:r>
          </a:p>
        </p:txBody>
      </p:sp>
    </p:spTree>
  </p:cSld>
  <p:clrMapOvr>
    <a:masterClrMapping/>
  </p:clrMapOvr>
  <p:transition spd="slow">
    <p:strips dir="ru"/>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9" presetClass="entr" presetSubtype="0" decel="100000" fill="hold" grpId="0" nodeType="after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p:cTn id="13" dur="2000" fill="hold"/>
                                        <p:tgtEl>
                                          <p:spTgt spid="4">
                                            <p:bg/>
                                          </p:spTgt>
                                        </p:tgtEl>
                                        <p:attrNameLst>
                                          <p:attrName>ppt_w</p:attrName>
                                        </p:attrNameLst>
                                      </p:cBhvr>
                                      <p:tavLst>
                                        <p:tav tm="0">
                                          <p:val>
                                            <p:fltVal val="0"/>
                                          </p:val>
                                        </p:tav>
                                        <p:tav tm="100000">
                                          <p:val>
                                            <p:strVal val="#ppt_w"/>
                                          </p:val>
                                        </p:tav>
                                      </p:tavLst>
                                    </p:anim>
                                    <p:anim calcmode="lin" valueType="num">
                                      <p:cBhvr>
                                        <p:cTn id="14" dur="2000" fill="hold"/>
                                        <p:tgtEl>
                                          <p:spTgt spid="4">
                                            <p:bg/>
                                          </p:spTgt>
                                        </p:tgtEl>
                                        <p:attrNameLst>
                                          <p:attrName>ppt_h</p:attrName>
                                        </p:attrNameLst>
                                      </p:cBhvr>
                                      <p:tavLst>
                                        <p:tav tm="0">
                                          <p:val>
                                            <p:fltVal val="0"/>
                                          </p:val>
                                        </p:tav>
                                        <p:tav tm="100000">
                                          <p:val>
                                            <p:strVal val="#ppt_h"/>
                                          </p:val>
                                        </p:tav>
                                      </p:tavLst>
                                    </p:anim>
                                    <p:anim calcmode="lin" valueType="num">
                                      <p:cBhvr>
                                        <p:cTn id="15" dur="2000" fill="hold"/>
                                        <p:tgtEl>
                                          <p:spTgt spid="4">
                                            <p:bg/>
                                          </p:spTgt>
                                        </p:tgtEl>
                                        <p:attrNameLst>
                                          <p:attrName>style.rotation</p:attrName>
                                        </p:attrNameLst>
                                      </p:cBhvr>
                                      <p:tavLst>
                                        <p:tav tm="0">
                                          <p:val>
                                            <p:fltVal val="360"/>
                                          </p:val>
                                        </p:tav>
                                        <p:tav tm="100000">
                                          <p:val>
                                            <p:fltVal val="0"/>
                                          </p:val>
                                        </p:tav>
                                      </p:tavLst>
                                    </p:anim>
                                    <p:animEffect transition="in" filter="fade">
                                      <p:cBhvr>
                                        <p:cTn id="16" dur="2000"/>
                                        <p:tgtEl>
                                          <p:spTgt spid="4">
                                            <p:bg/>
                                          </p:spTgt>
                                        </p:tgtEl>
                                      </p:cBhvr>
                                    </p:animEffect>
                                  </p:childTnLst>
                                </p:cTn>
                              </p:par>
                            </p:childTnLst>
                          </p:cTn>
                        </p:par>
                        <p:par>
                          <p:cTn id="17" fill="hold">
                            <p:stCondLst>
                              <p:cond delay="4000"/>
                            </p:stCondLst>
                            <p:childTnLst>
                              <p:par>
                                <p:cTn id="18" presetID="49" presetClass="entr" presetSubtype="0" decel="100000" fill="hold" grpId="0"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p:cTn id="20"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1"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2" dur="20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23" dur="2000"/>
                                        <p:tgtEl>
                                          <p:spTgt spid="4">
                                            <p:txEl>
                                              <p:pRg st="0" end="0"/>
                                            </p:txEl>
                                          </p:spTgt>
                                        </p:tgtEl>
                                      </p:cBhvr>
                                    </p:animEffect>
                                  </p:childTnLst>
                                </p:cTn>
                              </p:par>
                            </p:childTnLst>
                          </p:cTn>
                        </p:par>
                        <p:par>
                          <p:cTn id="24" fill="hold">
                            <p:stCondLst>
                              <p:cond delay="6000"/>
                            </p:stCondLst>
                            <p:childTnLst>
                              <p:par>
                                <p:cTn id="25" presetID="49" presetClass="entr" presetSubtype="0" decel="100000" fill="hold" grpId="0" nodeType="after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p:cTn id="27" dur="2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8"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9" dur="2000" fill="hold"/>
                                        <p:tgtEl>
                                          <p:spTgt spid="4">
                                            <p:txEl>
                                              <p:pRg st="1" end="1"/>
                                            </p:txEl>
                                          </p:spTgt>
                                        </p:tgtEl>
                                        <p:attrNameLst>
                                          <p:attrName>style.rotation</p:attrName>
                                        </p:attrNameLst>
                                      </p:cBhvr>
                                      <p:tavLst>
                                        <p:tav tm="0">
                                          <p:val>
                                            <p:fltVal val="360"/>
                                          </p:val>
                                        </p:tav>
                                        <p:tav tm="100000">
                                          <p:val>
                                            <p:fltVal val="0"/>
                                          </p:val>
                                        </p:tav>
                                      </p:tavLst>
                                    </p:anim>
                                    <p:animEffect transition="in" filter="fade">
                                      <p:cBhvr>
                                        <p:cTn id="30" dur="2000"/>
                                        <p:tgtEl>
                                          <p:spTgt spid="4">
                                            <p:txEl>
                                              <p:pRg st="1" end="1"/>
                                            </p:txEl>
                                          </p:spTgt>
                                        </p:tgtEl>
                                      </p:cBhvr>
                                    </p:animEffect>
                                  </p:childTnLst>
                                </p:cTn>
                              </p:par>
                            </p:childTnLst>
                          </p:cTn>
                        </p:par>
                        <p:par>
                          <p:cTn id="31" fill="hold">
                            <p:stCondLst>
                              <p:cond delay="8000"/>
                            </p:stCondLst>
                            <p:childTnLst>
                              <p:par>
                                <p:cTn id="32" presetID="49" presetClass="entr" presetSubtype="0" decel="100000" fill="hold" grpId="0" nodeType="after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p:cTn id="34" dur="2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5"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6" dur="20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37" dur="2000"/>
                                        <p:tgtEl>
                                          <p:spTgt spid="4">
                                            <p:txEl>
                                              <p:pRg st="2" end="2"/>
                                            </p:txEl>
                                          </p:spTgt>
                                        </p:tgtEl>
                                      </p:cBhvr>
                                    </p:animEffect>
                                  </p:childTnLst>
                                </p:cTn>
                              </p:par>
                            </p:childTnLst>
                          </p:cTn>
                        </p:par>
                        <p:par>
                          <p:cTn id="38" fill="hold">
                            <p:stCondLst>
                              <p:cond delay="10000"/>
                            </p:stCondLst>
                            <p:childTnLst>
                              <p:par>
                                <p:cTn id="39" presetID="49" presetClass="entr" presetSubtype="0" decel="100000" fill="hold" grpId="0" nodeType="after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p:cTn id="41" dur="2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2" dur="2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3" dur="2000" fill="hold"/>
                                        <p:tgtEl>
                                          <p:spTgt spid="4">
                                            <p:txEl>
                                              <p:pRg st="4" end="4"/>
                                            </p:txEl>
                                          </p:spTgt>
                                        </p:tgtEl>
                                        <p:attrNameLst>
                                          <p:attrName>style.rotation</p:attrName>
                                        </p:attrNameLst>
                                      </p:cBhvr>
                                      <p:tavLst>
                                        <p:tav tm="0">
                                          <p:val>
                                            <p:fltVal val="360"/>
                                          </p:val>
                                        </p:tav>
                                        <p:tav tm="100000">
                                          <p:val>
                                            <p:fltVal val="0"/>
                                          </p:val>
                                        </p:tav>
                                      </p:tavLst>
                                    </p:anim>
                                    <p:animEffect transition="in" filter="fade">
                                      <p:cBhvr>
                                        <p:cTn id="44" dur="2000"/>
                                        <p:tgtEl>
                                          <p:spTgt spid="4">
                                            <p:txEl>
                                              <p:pRg st="4" end="4"/>
                                            </p:txEl>
                                          </p:spTgt>
                                        </p:tgtEl>
                                      </p:cBhvr>
                                    </p:animEffect>
                                  </p:childTnLst>
                                </p:cTn>
                              </p:par>
                            </p:childTnLst>
                          </p:cTn>
                        </p:par>
                        <p:par>
                          <p:cTn id="45" fill="hold">
                            <p:stCondLst>
                              <p:cond delay="12000"/>
                            </p:stCondLst>
                            <p:childTnLst>
                              <p:par>
                                <p:cTn id="46" presetID="49" presetClass="entr" presetSubtype="0" decel="100000" fill="hold" grpId="0" nodeType="after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 calcmode="lin" valueType="num">
                                      <p:cBhvr>
                                        <p:cTn id="48" dur="2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9" dur="2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50" dur="2000" fill="hold"/>
                                        <p:tgtEl>
                                          <p:spTgt spid="4">
                                            <p:txEl>
                                              <p:pRg st="5" end="5"/>
                                            </p:txEl>
                                          </p:spTgt>
                                        </p:tgtEl>
                                        <p:attrNameLst>
                                          <p:attrName>style.rotation</p:attrName>
                                        </p:attrNameLst>
                                      </p:cBhvr>
                                      <p:tavLst>
                                        <p:tav tm="0">
                                          <p:val>
                                            <p:fltVal val="360"/>
                                          </p:val>
                                        </p:tav>
                                        <p:tav tm="100000">
                                          <p:val>
                                            <p:fltVal val="0"/>
                                          </p:val>
                                        </p:tav>
                                      </p:tavLst>
                                    </p:anim>
                                    <p:animEffect transition="in" filter="fade">
                                      <p:cBhvr>
                                        <p:cTn id="51" dur="2000"/>
                                        <p:tgtEl>
                                          <p:spTgt spid="4">
                                            <p:txEl>
                                              <p:pRg st="5" end="5"/>
                                            </p:txEl>
                                          </p:spTgt>
                                        </p:tgtEl>
                                      </p:cBhvr>
                                    </p:animEffect>
                                  </p:childTnLst>
                                </p:cTn>
                              </p:par>
                            </p:childTnLst>
                          </p:cTn>
                        </p:par>
                        <p:par>
                          <p:cTn id="52" fill="hold">
                            <p:stCondLst>
                              <p:cond delay="14000"/>
                            </p:stCondLst>
                            <p:childTnLst>
                              <p:par>
                                <p:cTn id="53" presetID="49" presetClass="entr" presetSubtype="0" decel="100000" fill="hold" grpId="0" nodeType="after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2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2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2000" fill="hold"/>
                                        <p:tgtEl>
                                          <p:spTgt spid="4">
                                            <p:txEl>
                                              <p:pRg st="6" end="6"/>
                                            </p:txEl>
                                          </p:spTgt>
                                        </p:tgtEl>
                                        <p:attrNameLst>
                                          <p:attrName>style.rotation</p:attrName>
                                        </p:attrNameLst>
                                      </p:cBhvr>
                                      <p:tavLst>
                                        <p:tav tm="0">
                                          <p:val>
                                            <p:fltVal val="360"/>
                                          </p:val>
                                        </p:tav>
                                        <p:tav tm="100000">
                                          <p:val>
                                            <p:fltVal val="0"/>
                                          </p:val>
                                        </p:tav>
                                      </p:tavLst>
                                    </p:anim>
                                    <p:animEffect transition="in" filter="fade">
                                      <p:cBhvr>
                                        <p:cTn id="58" dur="2000"/>
                                        <p:tgtEl>
                                          <p:spTgt spid="4">
                                            <p:txEl>
                                              <p:pRg st="6" end="6"/>
                                            </p:txEl>
                                          </p:spTgt>
                                        </p:tgtEl>
                                      </p:cBhvr>
                                    </p:animEffect>
                                  </p:childTnLst>
                                </p:cTn>
                              </p:par>
                            </p:childTnLst>
                          </p:cTn>
                        </p:par>
                        <p:par>
                          <p:cTn id="59" fill="hold">
                            <p:stCondLst>
                              <p:cond delay="16000"/>
                            </p:stCondLst>
                            <p:childTnLst>
                              <p:par>
                                <p:cTn id="60" presetID="49" presetClass="entr" presetSubtype="0" decel="100000" fill="hold" grpId="0" nodeType="afterEffect">
                                  <p:stCondLst>
                                    <p:cond delay="0"/>
                                  </p:stCondLst>
                                  <p:childTnLst>
                                    <p:set>
                                      <p:cBhvr>
                                        <p:cTn id="61" dur="1" fill="hold">
                                          <p:stCondLst>
                                            <p:cond delay="0"/>
                                          </p:stCondLst>
                                        </p:cTn>
                                        <p:tgtEl>
                                          <p:spTgt spid="4">
                                            <p:txEl>
                                              <p:pRg st="7" end="7"/>
                                            </p:txEl>
                                          </p:spTgt>
                                        </p:tgtEl>
                                        <p:attrNameLst>
                                          <p:attrName>style.visibility</p:attrName>
                                        </p:attrNameLst>
                                      </p:cBhvr>
                                      <p:to>
                                        <p:strVal val="visible"/>
                                      </p:to>
                                    </p:set>
                                    <p:anim calcmode="lin" valueType="num">
                                      <p:cBhvr>
                                        <p:cTn id="62" dur="2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3" dur="2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4" dur="2000" fill="hold"/>
                                        <p:tgtEl>
                                          <p:spTgt spid="4">
                                            <p:txEl>
                                              <p:pRg st="7" end="7"/>
                                            </p:txEl>
                                          </p:spTgt>
                                        </p:tgtEl>
                                        <p:attrNameLst>
                                          <p:attrName>style.rotation</p:attrName>
                                        </p:attrNameLst>
                                      </p:cBhvr>
                                      <p:tavLst>
                                        <p:tav tm="0">
                                          <p:val>
                                            <p:fltVal val="360"/>
                                          </p:val>
                                        </p:tav>
                                        <p:tav tm="100000">
                                          <p:val>
                                            <p:fltVal val="0"/>
                                          </p:val>
                                        </p:tav>
                                      </p:tavLst>
                                    </p:anim>
                                    <p:animEffect transition="in" filter="fade">
                                      <p:cBhvr>
                                        <p:cTn id="65" dur="2000"/>
                                        <p:tgtEl>
                                          <p:spTgt spid="4">
                                            <p:txEl>
                                              <p:pRg st="7" end="7"/>
                                            </p:txEl>
                                          </p:spTgt>
                                        </p:tgtEl>
                                      </p:cBhvr>
                                    </p:animEffect>
                                  </p:childTnLst>
                                </p:cTn>
                              </p:par>
                            </p:childTnLst>
                          </p:cTn>
                        </p:par>
                        <p:par>
                          <p:cTn id="66" fill="hold">
                            <p:stCondLst>
                              <p:cond delay="18000"/>
                            </p:stCondLst>
                            <p:childTnLst>
                              <p:par>
                                <p:cTn id="67" presetID="49" presetClass="entr" presetSubtype="0" decel="100000" fill="hold" grpId="0" nodeType="afterEffect">
                                  <p:stCondLst>
                                    <p:cond delay="0"/>
                                  </p:stCondLst>
                                  <p:childTnLst>
                                    <p:set>
                                      <p:cBhvr>
                                        <p:cTn id="68" dur="1" fill="hold">
                                          <p:stCondLst>
                                            <p:cond delay="0"/>
                                          </p:stCondLst>
                                        </p:cTn>
                                        <p:tgtEl>
                                          <p:spTgt spid="4">
                                            <p:txEl>
                                              <p:pRg st="8" end="8"/>
                                            </p:txEl>
                                          </p:spTgt>
                                        </p:tgtEl>
                                        <p:attrNameLst>
                                          <p:attrName>style.visibility</p:attrName>
                                        </p:attrNameLst>
                                      </p:cBhvr>
                                      <p:to>
                                        <p:strVal val="visible"/>
                                      </p:to>
                                    </p:set>
                                    <p:anim calcmode="lin" valueType="num">
                                      <p:cBhvr>
                                        <p:cTn id="69" dur="2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0" dur="2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1" dur="2000" fill="hold"/>
                                        <p:tgtEl>
                                          <p:spTgt spid="4">
                                            <p:txEl>
                                              <p:pRg st="8" end="8"/>
                                            </p:txEl>
                                          </p:spTgt>
                                        </p:tgtEl>
                                        <p:attrNameLst>
                                          <p:attrName>style.rotation</p:attrName>
                                        </p:attrNameLst>
                                      </p:cBhvr>
                                      <p:tavLst>
                                        <p:tav tm="0">
                                          <p:val>
                                            <p:fltVal val="360"/>
                                          </p:val>
                                        </p:tav>
                                        <p:tav tm="100000">
                                          <p:val>
                                            <p:fltVal val="0"/>
                                          </p:val>
                                        </p:tav>
                                      </p:tavLst>
                                    </p:anim>
                                    <p:animEffect transition="in" filter="fade">
                                      <p:cBhvr>
                                        <p:cTn id="72" dur="2000"/>
                                        <p:tgtEl>
                                          <p:spTgt spid="4">
                                            <p:txEl>
                                              <p:pRg st="8" end="8"/>
                                            </p:txEl>
                                          </p:spTgt>
                                        </p:tgtEl>
                                      </p:cBhvr>
                                    </p:animEffect>
                                  </p:childTnLst>
                                </p:cTn>
                              </p:par>
                            </p:childTnLst>
                          </p:cTn>
                        </p:par>
                        <p:par>
                          <p:cTn id="73" fill="hold">
                            <p:stCondLst>
                              <p:cond delay="20000"/>
                            </p:stCondLst>
                            <p:childTnLst>
                              <p:par>
                                <p:cTn id="74" presetID="49" presetClass="entr" presetSubtype="0" decel="100000" fill="hold" grpId="0" nodeType="afterEffect">
                                  <p:stCondLst>
                                    <p:cond delay="0"/>
                                  </p:stCondLst>
                                  <p:childTnLst>
                                    <p:set>
                                      <p:cBhvr>
                                        <p:cTn id="75" dur="1" fill="hold">
                                          <p:stCondLst>
                                            <p:cond delay="0"/>
                                          </p:stCondLst>
                                        </p:cTn>
                                        <p:tgtEl>
                                          <p:spTgt spid="4">
                                            <p:txEl>
                                              <p:pRg st="9" end="9"/>
                                            </p:txEl>
                                          </p:spTgt>
                                        </p:tgtEl>
                                        <p:attrNameLst>
                                          <p:attrName>style.visibility</p:attrName>
                                        </p:attrNameLst>
                                      </p:cBhvr>
                                      <p:to>
                                        <p:strVal val="visible"/>
                                      </p:to>
                                    </p:set>
                                    <p:anim calcmode="lin" valueType="num">
                                      <p:cBhvr>
                                        <p:cTn id="76" dur="2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77" dur="2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78" dur="2000" fill="hold"/>
                                        <p:tgtEl>
                                          <p:spTgt spid="4">
                                            <p:txEl>
                                              <p:pRg st="9" end="9"/>
                                            </p:txEl>
                                          </p:spTgt>
                                        </p:tgtEl>
                                        <p:attrNameLst>
                                          <p:attrName>style.rotation</p:attrName>
                                        </p:attrNameLst>
                                      </p:cBhvr>
                                      <p:tavLst>
                                        <p:tav tm="0">
                                          <p:val>
                                            <p:fltVal val="360"/>
                                          </p:val>
                                        </p:tav>
                                        <p:tav tm="100000">
                                          <p:val>
                                            <p:fltVal val="0"/>
                                          </p:val>
                                        </p:tav>
                                      </p:tavLst>
                                    </p:anim>
                                    <p:animEffect transition="in" filter="fade">
                                      <p:cBhvr>
                                        <p:cTn id="79" dur="2000"/>
                                        <p:tgtEl>
                                          <p:spTgt spid="4">
                                            <p:txEl>
                                              <p:pRg st="9" end="9"/>
                                            </p:txEl>
                                          </p:spTgt>
                                        </p:tgtEl>
                                      </p:cBhvr>
                                    </p:animEffect>
                                  </p:childTnLst>
                                </p:cTn>
                              </p:par>
                            </p:childTnLst>
                          </p:cTn>
                        </p:par>
                        <p:par>
                          <p:cTn id="80" fill="hold">
                            <p:stCondLst>
                              <p:cond delay="22000"/>
                            </p:stCondLst>
                            <p:childTnLst>
                              <p:par>
                                <p:cTn id="81" presetID="49" presetClass="entr" presetSubtype="0" decel="100000" fill="hold" grpId="0" nodeType="afterEffect">
                                  <p:stCondLst>
                                    <p:cond delay="0"/>
                                  </p:stCondLst>
                                  <p:childTnLst>
                                    <p:set>
                                      <p:cBhvr>
                                        <p:cTn id="82" dur="1" fill="hold">
                                          <p:stCondLst>
                                            <p:cond delay="0"/>
                                          </p:stCondLst>
                                        </p:cTn>
                                        <p:tgtEl>
                                          <p:spTgt spid="4">
                                            <p:txEl>
                                              <p:pRg st="10" end="10"/>
                                            </p:txEl>
                                          </p:spTgt>
                                        </p:tgtEl>
                                        <p:attrNameLst>
                                          <p:attrName>style.visibility</p:attrName>
                                        </p:attrNameLst>
                                      </p:cBhvr>
                                      <p:to>
                                        <p:strVal val="visible"/>
                                      </p:to>
                                    </p:set>
                                    <p:anim calcmode="lin" valueType="num">
                                      <p:cBhvr>
                                        <p:cTn id="83" dur="2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84" dur="2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85" dur="2000" fill="hold"/>
                                        <p:tgtEl>
                                          <p:spTgt spid="4">
                                            <p:txEl>
                                              <p:pRg st="10" end="10"/>
                                            </p:txEl>
                                          </p:spTgt>
                                        </p:tgtEl>
                                        <p:attrNameLst>
                                          <p:attrName>style.rotation</p:attrName>
                                        </p:attrNameLst>
                                      </p:cBhvr>
                                      <p:tavLst>
                                        <p:tav tm="0">
                                          <p:val>
                                            <p:fltVal val="360"/>
                                          </p:val>
                                        </p:tav>
                                        <p:tav tm="100000">
                                          <p:val>
                                            <p:fltVal val="0"/>
                                          </p:val>
                                        </p:tav>
                                      </p:tavLst>
                                    </p:anim>
                                    <p:animEffect transition="in" filter="fade">
                                      <p:cBhvr>
                                        <p:cTn id="86" dur="2000"/>
                                        <p:tgtEl>
                                          <p:spTgt spid="4">
                                            <p:txEl>
                                              <p:pRg st="10" end="10"/>
                                            </p:txEl>
                                          </p:spTgt>
                                        </p:tgtEl>
                                      </p:cBhvr>
                                    </p:animEffect>
                                  </p:childTnLst>
                                </p:cTn>
                              </p:par>
                            </p:childTnLst>
                          </p:cTn>
                        </p:par>
                        <p:par>
                          <p:cTn id="87" fill="hold">
                            <p:stCondLst>
                              <p:cond delay="24000"/>
                            </p:stCondLst>
                            <p:childTnLst>
                              <p:par>
                                <p:cTn id="88" presetID="49" presetClass="entr" presetSubtype="0" decel="100000" fill="hold" grpId="0" nodeType="afterEffect">
                                  <p:stCondLst>
                                    <p:cond delay="0"/>
                                  </p:stCondLst>
                                  <p:childTnLst>
                                    <p:set>
                                      <p:cBhvr>
                                        <p:cTn id="89" dur="1" fill="hold">
                                          <p:stCondLst>
                                            <p:cond delay="0"/>
                                          </p:stCondLst>
                                        </p:cTn>
                                        <p:tgtEl>
                                          <p:spTgt spid="4">
                                            <p:txEl>
                                              <p:pRg st="11" end="11"/>
                                            </p:txEl>
                                          </p:spTgt>
                                        </p:tgtEl>
                                        <p:attrNameLst>
                                          <p:attrName>style.visibility</p:attrName>
                                        </p:attrNameLst>
                                      </p:cBhvr>
                                      <p:to>
                                        <p:strVal val="visible"/>
                                      </p:to>
                                    </p:set>
                                    <p:anim calcmode="lin" valueType="num">
                                      <p:cBhvr>
                                        <p:cTn id="90" dur="20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91" dur="20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92" dur="2000" fill="hold"/>
                                        <p:tgtEl>
                                          <p:spTgt spid="4">
                                            <p:txEl>
                                              <p:pRg st="11" end="11"/>
                                            </p:txEl>
                                          </p:spTgt>
                                        </p:tgtEl>
                                        <p:attrNameLst>
                                          <p:attrName>style.rotation</p:attrName>
                                        </p:attrNameLst>
                                      </p:cBhvr>
                                      <p:tavLst>
                                        <p:tav tm="0">
                                          <p:val>
                                            <p:fltVal val="360"/>
                                          </p:val>
                                        </p:tav>
                                        <p:tav tm="100000">
                                          <p:val>
                                            <p:fltVal val="0"/>
                                          </p:val>
                                        </p:tav>
                                      </p:tavLst>
                                    </p:anim>
                                    <p:animEffect transition="in" filter="fade">
                                      <p:cBhvr>
                                        <p:cTn id="93" dur="2000"/>
                                        <p:tgtEl>
                                          <p:spTgt spid="4">
                                            <p:txEl>
                                              <p:pRg st="11" end="11"/>
                                            </p:txEl>
                                          </p:spTgt>
                                        </p:tgtEl>
                                      </p:cBhvr>
                                    </p:animEffect>
                                  </p:childTnLst>
                                </p:cTn>
                              </p:par>
                            </p:childTnLst>
                          </p:cTn>
                        </p:par>
                        <p:par>
                          <p:cTn id="94" fill="hold">
                            <p:stCondLst>
                              <p:cond delay="26000"/>
                            </p:stCondLst>
                            <p:childTnLst>
                              <p:par>
                                <p:cTn id="95" presetID="49" presetClass="entr" presetSubtype="0" decel="100000" fill="hold" grpId="0" nodeType="afterEffect">
                                  <p:stCondLst>
                                    <p:cond delay="0"/>
                                  </p:stCondLst>
                                  <p:childTnLst>
                                    <p:set>
                                      <p:cBhvr>
                                        <p:cTn id="96" dur="1" fill="hold">
                                          <p:stCondLst>
                                            <p:cond delay="0"/>
                                          </p:stCondLst>
                                        </p:cTn>
                                        <p:tgtEl>
                                          <p:spTgt spid="4">
                                            <p:txEl>
                                              <p:pRg st="12" end="12"/>
                                            </p:txEl>
                                          </p:spTgt>
                                        </p:tgtEl>
                                        <p:attrNameLst>
                                          <p:attrName>style.visibility</p:attrName>
                                        </p:attrNameLst>
                                      </p:cBhvr>
                                      <p:to>
                                        <p:strVal val="visible"/>
                                      </p:to>
                                    </p:set>
                                    <p:anim calcmode="lin" valueType="num">
                                      <p:cBhvr>
                                        <p:cTn id="97" dur="20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98" dur="2000" fill="hold"/>
                                        <p:tgtEl>
                                          <p:spTgt spid="4">
                                            <p:txEl>
                                              <p:pRg st="12" end="12"/>
                                            </p:txEl>
                                          </p:spTgt>
                                        </p:tgtEl>
                                        <p:attrNameLst>
                                          <p:attrName>ppt_h</p:attrName>
                                        </p:attrNameLst>
                                      </p:cBhvr>
                                      <p:tavLst>
                                        <p:tav tm="0">
                                          <p:val>
                                            <p:fltVal val="0"/>
                                          </p:val>
                                        </p:tav>
                                        <p:tav tm="100000">
                                          <p:val>
                                            <p:strVal val="#ppt_h"/>
                                          </p:val>
                                        </p:tav>
                                      </p:tavLst>
                                    </p:anim>
                                    <p:anim calcmode="lin" valueType="num">
                                      <p:cBhvr>
                                        <p:cTn id="99" dur="2000" fill="hold"/>
                                        <p:tgtEl>
                                          <p:spTgt spid="4">
                                            <p:txEl>
                                              <p:pRg st="12" end="12"/>
                                            </p:txEl>
                                          </p:spTgt>
                                        </p:tgtEl>
                                        <p:attrNameLst>
                                          <p:attrName>style.rotation</p:attrName>
                                        </p:attrNameLst>
                                      </p:cBhvr>
                                      <p:tavLst>
                                        <p:tav tm="0">
                                          <p:val>
                                            <p:fltVal val="360"/>
                                          </p:val>
                                        </p:tav>
                                        <p:tav tm="100000">
                                          <p:val>
                                            <p:fltVal val="0"/>
                                          </p:val>
                                        </p:tav>
                                      </p:tavLst>
                                    </p:anim>
                                    <p:animEffect transition="in" filter="fade">
                                      <p:cBhvr>
                                        <p:cTn id="100" dur="2000"/>
                                        <p:tgtEl>
                                          <p:spTgt spid="4">
                                            <p:txEl>
                                              <p:pRg st="12" end="12"/>
                                            </p:txEl>
                                          </p:spTgt>
                                        </p:tgtEl>
                                      </p:cBhvr>
                                    </p:animEffect>
                                  </p:childTnLst>
                                </p:cTn>
                              </p:par>
                            </p:childTnLst>
                          </p:cTn>
                        </p:par>
                        <p:par>
                          <p:cTn id="101" fill="hold">
                            <p:stCondLst>
                              <p:cond delay="28000"/>
                            </p:stCondLst>
                            <p:childTnLst>
                              <p:par>
                                <p:cTn id="102" presetID="49" presetClass="entr" presetSubtype="0" decel="100000" fill="hold" grpId="0" nodeType="afterEffect">
                                  <p:stCondLst>
                                    <p:cond delay="0"/>
                                  </p:stCondLst>
                                  <p:childTnLst>
                                    <p:set>
                                      <p:cBhvr>
                                        <p:cTn id="103" dur="1" fill="hold">
                                          <p:stCondLst>
                                            <p:cond delay="0"/>
                                          </p:stCondLst>
                                        </p:cTn>
                                        <p:tgtEl>
                                          <p:spTgt spid="4">
                                            <p:txEl>
                                              <p:pRg st="13" end="13"/>
                                            </p:txEl>
                                          </p:spTgt>
                                        </p:tgtEl>
                                        <p:attrNameLst>
                                          <p:attrName>style.visibility</p:attrName>
                                        </p:attrNameLst>
                                      </p:cBhvr>
                                      <p:to>
                                        <p:strVal val="visible"/>
                                      </p:to>
                                    </p:set>
                                    <p:anim calcmode="lin" valueType="num">
                                      <p:cBhvr>
                                        <p:cTn id="104" dur="20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105" dur="2000" fill="hold"/>
                                        <p:tgtEl>
                                          <p:spTgt spid="4">
                                            <p:txEl>
                                              <p:pRg st="13" end="13"/>
                                            </p:txEl>
                                          </p:spTgt>
                                        </p:tgtEl>
                                        <p:attrNameLst>
                                          <p:attrName>ppt_h</p:attrName>
                                        </p:attrNameLst>
                                      </p:cBhvr>
                                      <p:tavLst>
                                        <p:tav tm="0">
                                          <p:val>
                                            <p:fltVal val="0"/>
                                          </p:val>
                                        </p:tav>
                                        <p:tav tm="100000">
                                          <p:val>
                                            <p:strVal val="#ppt_h"/>
                                          </p:val>
                                        </p:tav>
                                      </p:tavLst>
                                    </p:anim>
                                    <p:anim calcmode="lin" valueType="num">
                                      <p:cBhvr>
                                        <p:cTn id="106" dur="2000" fill="hold"/>
                                        <p:tgtEl>
                                          <p:spTgt spid="4">
                                            <p:txEl>
                                              <p:pRg st="13" end="13"/>
                                            </p:txEl>
                                          </p:spTgt>
                                        </p:tgtEl>
                                        <p:attrNameLst>
                                          <p:attrName>style.rotation</p:attrName>
                                        </p:attrNameLst>
                                      </p:cBhvr>
                                      <p:tavLst>
                                        <p:tav tm="0">
                                          <p:val>
                                            <p:fltVal val="360"/>
                                          </p:val>
                                        </p:tav>
                                        <p:tav tm="100000">
                                          <p:val>
                                            <p:fltVal val="0"/>
                                          </p:val>
                                        </p:tav>
                                      </p:tavLst>
                                    </p:anim>
                                    <p:animEffect transition="in" filter="fade">
                                      <p:cBhvr>
                                        <p:cTn id="107" dur="2000"/>
                                        <p:tgtEl>
                                          <p:spTgt spid="4">
                                            <p:txEl>
                                              <p:pRg st="13" end="13"/>
                                            </p:txEl>
                                          </p:spTgt>
                                        </p:tgtEl>
                                      </p:cBhvr>
                                    </p:animEffect>
                                  </p:childTnLst>
                                </p:cTn>
                              </p:par>
                            </p:childTnLst>
                          </p:cTn>
                        </p:par>
                        <p:par>
                          <p:cTn id="108" fill="hold">
                            <p:stCondLst>
                              <p:cond delay="30000"/>
                            </p:stCondLst>
                            <p:childTnLst>
                              <p:par>
                                <p:cTn id="109" presetID="49" presetClass="entr" presetSubtype="0" decel="100000" fill="hold" grpId="0" nodeType="afterEffect">
                                  <p:stCondLst>
                                    <p:cond delay="0"/>
                                  </p:stCondLst>
                                  <p:childTnLst>
                                    <p:set>
                                      <p:cBhvr>
                                        <p:cTn id="110" dur="1" fill="hold">
                                          <p:stCondLst>
                                            <p:cond delay="0"/>
                                          </p:stCondLst>
                                        </p:cTn>
                                        <p:tgtEl>
                                          <p:spTgt spid="4">
                                            <p:txEl>
                                              <p:pRg st="14" end="14"/>
                                            </p:txEl>
                                          </p:spTgt>
                                        </p:tgtEl>
                                        <p:attrNameLst>
                                          <p:attrName>style.visibility</p:attrName>
                                        </p:attrNameLst>
                                      </p:cBhvr>
                                      <p:to>
                                        <p:strVal val="visible"/>
                                      </p:to>
                                    </p:set>
                                    <p:anim calcmode="lin" valueType="num">
                                      <p:cBhvr>
                                        <p:cTn id="111" dur="20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112" dur="2000" fill="hold"/>
                                        <p:tgtEl>
                                          <p:spTgt spid="4">
                                            <p:txEl>
                                              <p:pRg st="14" end="14"/>
                                            </p:txEl>
                                          </p:spTgt>
                                        </p:tgtEl>
                                        <p:attrNameLst>
                                          <p:attrName>ppt_h</p:attrName>
                                        </p:attrNameLst>
                                      </p:cBhvr>
                                      <p:tavLst>
                                        <p:tav tm="0">
                                          <p:val>
                                            <p:fltVal val="0"/>
                                          </p:val>
                                        </p:tav>
                                        <p:tav tm="100000">
                                          <p:val>
                                            <p:strVal val="#ppt_h"/>
                                          </p:val>
                                        </p:tav>
                                      </p:tavLst>
                                    </p:anim>
                                    <p:anim calcmode="lin" valueType="num">
                                      <p:cBhvr>
                                        <p:cTn id="113" dur="2000" fill="hold"/>
                                        <p:tgtEl>
                                          <p:spTgt spid="4">
                                            <p:txEl>
                                              <p:pRg st="14" end="14"/>
                                            </p:txEl>
                                          </p:spTgt>
                                        </p:tgtEl>
                                        <p:attrNameLst>
                                          <p:attrName>style.rotation</p:attrName>
                                        </p:attrNameLst>
                                      </p:cBhvr>
                                      <p:tavLst>
                                        <p:tav tm="0">
                                          <p:val>
                                            <p:fltVal val="360"/>
                                          </p:val>
                                        </p:tav>
                                        <p:tav tm="100000">
                                          <p:val>
                                            <p:fltVal val="0"/>
                                          </p:val>
                                        </p:tav>
                                      </p:tavLst>
                                    </p:anim>
                                    <p:animEffect transition="in" filter="fade">
                                      <p:cBhvr>
                                        <p:cTn id="114" dur="20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76201"/>
            <a:ext cx="9144000" cy="304799"/>
          </a:xfrm>
          <a:solidFill>
            <a:srgbClr val="99FF33"/>
          </a:solidFill>
        </p:spPr>
        <p:txBody>
          <a:bodyPr>
            <a:normAutofit fontScale="90000"/>
          </a:bodyPr>
          <a:lstStyle/>
          <a:p>
            <a:r>
              <a:rPr lang="en-US" sz="2000" dirty="0" err="1" smtClean="0"/>
              <a:t>Lanjutan</a:t>
            </a:r>
            <a:r>
              <a:rPr lang="en-US" sz="2000" dirty="0" smtClean="0"/>
              <a:t> :</a:t>
            </a:r>
            <a:endParaRPr lang="en-US" sz="2000" dirty="0"/>
          </a:p>
        </p:txBody>
      </p:sp>
      <p:sp>
        <p:nvSpPr>
          <p:cNvPr id="5" name="Subtitle 4"/>
          <p:cNvSpPr>
            <a:spLocks noGrp="1"/>
          </p:cNvSpPr>
          <p:nvPr>
            <p:ph type="subTitle" idx="1"/>
          </p:nvPr>
        </p:nvSpPr>
        <p:spPr>
          <a:xfrm>
            <a:off x="0" y="533400"/>
            <a:ext cx="9144000" cy="6172200"/>
          </a:xfrm>
          <a:solidFill>
            <a:srgbClr val="99FF33"/>
          </a:solidFill>
        </p:spPr>
        <p:style>
          <a:lnRef idx="1">
            <a:schemeClr val="accent6"/>
          </a:lnRef>
          <a:fillRef idx="2">
            <a:schemeClr val="accent6"/>
          </a:fillRef>
          <a:effectRef idx="1">
            <a:schemeClr val="accent6"/>
          </a:effectRef>
          <a:fontRef idx="minor">
            <a:schemeClr val="dk1"/>
          </a:fontRef>
        </p:style>
        <p:txBody>
          <a:bodyPr>
            <a:normAutofit/>
          </a:bodyPr>
          <a:lstStyle/>
          <a:p>
            <a:pPr algn="l"/>
            <a:r>
              <a:rPr lang="en-US" sz="2000" b="1" dirty="0" err="1" smtClean="0">
                <a:solidFill>
                  <a:schemeClr val="tx1"/>
                </a:solidFill>
              </a:rPr>
              <a:t>Kemudian</a:t>
            </a:r>
            <a:r>
              <a:rPr lang="en-US" sz="2000" b="1" dirty="0" smtClean="0">
                <a:solidFill>
                  <a:schemeClr val="tx1"/>
                </a:solidFill>
              </a:rPr>
              <a:t> P.P.R.I. </a:t>
            </a:r>
            <a:r>
              <a:rPr lang="en-US" sz="2000" b="1" dirty="0" err="1" smtClean="0">
                <a:solidFill>
                  <a:schemeClr val="tx1"/>
                </a:solidFill>
              </a:rPr>
              <a:t>tahun</a:t>
            </a:r>
            <a:r>
              <a:rPr lang="en-US" sz="2000" b="1" dirty="0" smtClean="0">
                <a:solidFill>
                  <a:schemeClr val="tx1"/>
                </a:solidFill>
              </a:rPr>
              <a:t> 1969 </a:t>
            </a:r>
            <a:r>
              <a:rPr lang="en-US" sz="2000" b="1" dirty="0" err="1" smtClean="0">
                <a:solidFill>
                  <a:schemeClr val="tx1"/>
                </a:solidFill>
              </a:rPr>
              <a:t>menyatakan</a:t>
            </a:r>
            <a:r>
              <a:rPr lang="en-US" sz="2000" b="1" dirty="0" smtClean="0">
                <a:solidFill>
                  <a:schemeClr val="tx1"/>
                </a:solidFill>
              </a:rPr>
              <a:t> </a:t>
            </a:r>
            <a:r>
              <a:rPr lang="en-US" sz="2000" b="1" dirty="0" err="1" smtClean="0">
                <a:solidFill>
                  <a:schemeClr val="tx1"/>
                </a:solidFill>
              </a:rPr>
              <a:t>bahwa</a:t>
            </a:r>
            <a:r>
              <a:rPr lang="en-US" sz="2000" b="1" dirty="0" smtClean="0">
                <a:solidFill>
                  <a:schemeClr val="tx1"/>
                </a:solidFill>
              </a:rPr>
              <a:t> </a:t>
            </a:r>
            <a:r>
              <a:rPr lang="en-US" sz="2000" b="1" dirty="0" err="1" smtClean="0">
                <a:solidFill>
                  <a:schemeClr val="tx1"/>
                </a:solidFill>
              </a:rPr>
              <a:t>bentuk</a:t>
            </a:r>
            <a:r>
              <a:rPr lang="en-US" sz="2000" b="1" dirty="0" smtClean="0">
                <a:solidFill>
                  <a:schemeClr val="tx1"/>
                </a:solidFill>
              </a:rPr>
              <a:t> </a:t>
            </a:r>
            <a:r>
              <a:rPr lang="en-US" sz="2000" b="1" dirty="0" err="1" smtClean="0">
                <a:solidFill>
                  <a:schemeClr val="tx1"/>
                </a:solidFill>
              </a:rPr>
              <a:t>perusahaan</a:t>
            </a:r>
            <a:r>
              <a:rPr lang="en-US" sz="2000" b="1" dirty="0" smtClean="0">
                <a:solidFill>
                  <a:schemeClr val="tx1"/>
                </a:solidFill>
              </a:rPr>
              <a:t> </a:t>
            </a:r>
            <a:r>
              <a:rPr lang="en-US" sz="2000" b="1" dirty="0" err="1" smtClean="0">
                <a:solidFill>
                  <a:schemeClr val="tx1"/>
                </a:solidFill>
              </a:rPr>
              <a:t>negara</a:t>
            </a:r>
            <a:r>
              <a:rPr lang="en-US" sz="2000" b="1" dirty="0" smtClean="0">
                <a:solidFill>
                  <a:schemeClr val="tx1"/>
                </a:solidFill>
              </a:rPr>
              <a:t> </a:t>
            </a:r>
            <a:r>
              <a:rPr lang="en-US" sz="2000" b="1" dirty="0" err="1" smtClean="0">
                <a:solidFill>
                  <a:schemeClr val="tx1"/>
                </a:solidFill>
              </a:rPr>
              <a:t>dapat</a:t>
            </a:r>
            <a:r>
              <a:rPr lang="en-US" sz="2000" b="1" dirty="0" smtClean="0">
                <a:solidFill>
                  <a:schemeClr val="tx1"/>
                </a:solidFill>
              </a:rPr>
              <a:t> </a:t>
            </a:r>
            <a:r>
              <a:rPr lang="en-US" sz="2000" b="1" dirty="0" err="1" smtClean="0">
                <a:solidFill>
                  <a:schemeClr val="tx1"/>
                </a:solidFill>
              </a:rPr>
              <a:t>dialihkan</a:t>
            </a:r>
            <a:r>
              <a:rPr lang="en-US" sz="2000" b="1" dirty="0" smtClean="0">
                <a:solidFill>
                  <a:schemeClr val="tx1"/>
                </a:solidFill>
              </a:rPr>
              <a:t> </a:t>
            </a:r>
            <a:r>
              <a:rPr lang="en-US" sz="2000" b="1" dirty="0" err="1" smtClean="0">
                <a:solidFill>
                  <a:schemeClr val="tx1"/>
                </a:solidFill>
              </a:rPr>
              <a:t>menjadi</a:t>
            </a:r>
            <a:r>
              <a:rPr lang="en-US" sz="2000" b="1" dirty="0" smtClean="0">
                <a:solidFill>
                  <a:schemeClr val="tx1"/>
                </a:solidFill>
              </a:rPr>
              <a:t> </a:t>
            </a:r>
            <a:r>
              <a:rPr lang="en-US" sz="2000" b="1" dirty="0" err="1" smtClean="0">
                <a:solidFill>
                  <a:schemeClr val="tx1"/>
                </a:solidFill>
              </a:rPr>
              <a:t>pesero</a:t>
            </a:r>
            <a:r>
              <a:rPr lang="en-US" sz="2000" b="1" dirty="0" smtClean="0">
                <a:solidFill>
                  <a:schemeClr val="tx1"/>
                </a:solidFill>
              </a:rPr>
              <a:t> </a:t>
            </a:r>
            <a:r>
              <a:rPr lang="en-US" sz="2000" b="1" dirty="0" err="1" smtClean="0">
                <a:solidFill>
                  <a:schemeClr val="tx1"/>
                </a:solidFill>
              </a:rPr>
              <a:t>apabila</a:t>
            </a:r>
            <a:r>
              <a:rPr lang="en-US" sz="2000" b="1" dirty="0" smtClean="0">
                <a:solidFill>
                  <a:schemeClr val="tx1"/>
                </a:solidFill>
              </a:rPr>
              <a:t> </a:t>
            </a:r>
            <a:r>
              <a:rPr lang="en-US" sz="2000" b="1" dirty="0" err="1" smtClean="0">
                <a:solidFill>
                  <a:schemeClr val="tx1"/>
                </a:solidFill>
              </a:rPr>
              <a:t>telah</a:t>
            </a:r>
            <a:r>
              <a:rPr lang="en-US" sz="2000" b="1" dirty="0" smtClean="0">
                <a:solidFill>
                  <a:schemeClr val="tx1"/>
                </a:solidFill>
              </a:rPr>
              <a:t> </a:t>
            </a:r>
            <a:r>
              <a:rPr lang="en-US" sz="2000" b="1" dirty="0" err="1" smtClean="0">
                <a:solidFill>
                  <a:schemeClr val="tx1"/>
                </a:solidFill>
              </a:rPr>
              <a:t>memenuhi</a:t>
            </a:r>
            <a:r>
              <a:rPr lang="en-US" sz="2000" b="1" dirty="0" smtClean="0">
                <a:solidFill>
                  <a:schemeClr val="tx1"/>
                </a:solidFill>
              </a:rPr>
              <a:t> </a:t>
            </a:r>
            <a:r>
              <a:rPr lang="en-US" sz="2000" b="1" dirty="0" err="1" smtClean="0">
                <a:solidFill>
                  <a:schemeClr val="tx1"/>
                </a:solidFill>
              </a:rPr>
              <a:t>syarat-syarat</a:t>
            </a:r>
            <a:r>
              <a:rPr lang="en-US" sz="2000" b="1" dirty="0" smtClean="0">
                <a:solidFill>
                  <a:schemeClr val="tx1"/>
                </a:solidFill>
              </a:rPr>
              <a:t> </a:t>
            </a:r>
            <a:r>
              <a:rPr lang="en-US" sz="2000" b="1" dirty="0" err="1" smtClean="0">
                <a:solidFill>
                  <a:schemeClr val="tx1"/>
                </a:solidFill>
              </a:rPr>
              <a:t>sebagai</a:t>
            </a:r>
            <a:r>
              <a:rPr lang="en-US" sz="2000" b="1" dirty="0" smtClean="0">
                <a:solidFill>
                  <a:schemeClr val="tx1"/>
                </a:solidFill>
              </a:rPr>
              <a:t> </a:t>
            </a:r>
            <a:r>
              <a:rPr lang="en-US" sz="2000" b="1" dirty="0" err="1" smtClean="0">
                <a:solidFill>
                  <a:schemeClr val="tx1"/>
                </a:solidFill>
              </a:rPr>
              <a:t>berikut</a:t>
            </a:r>
            <a:r>
              <a:rPr lang="en-US" sz="2000" b="1" dirty="0" smtClean="0">
                <a:solidFill>
                  <a:schemeClr val="tx1"/>
                </a:solidFill>
              </a:rPr>
              <a:t> :</a:t>
            </a:r>
          </a:p>
          <a:p>
            <a:pPr algn="l">
              <a:buFont typeface="Wingdings" pitchFamily="2" charset="2"/>
              <a:buChar char="v"/>
            </a:pPr>
            <a:r>
              <a:rPr lang="en-US" sz="2000" b="1" dirty="0" err="1" smtClean="0">
                <a:solidFill>
                  <a:schemeClr val="tx1"/>
                </a:solidFill>
              </a:rPr>
              <a:t>Telah</a:t>
            </a:r>
            <a:r>
              <a:rPr lang="en-US" sz="2000" b="1" dirty="0" smtClean="0">
                <a:solidFill>
                  <a:schemeClr val="tx1"/>
                </a:solidFill>
              </a:rPr>
              <a:t> </a:t>
            </a:r>
            <a:r>
              <a:rPr lang="en-US" sz="2000" b="1" dirty="0" err="1" smtClean="0">
                <a:solidFill>
                  <a:schemeClr val="tx1"/>
                </a:solidFill>
              </a:rPr>
              <a:t>melakukan</a:t>
            </a:r>
            <a:r>
              <a:rPr lang="en-US" sz="2000" b="1" dirty="0" smtClean="0">
                <a:solidFill>
                  <a:schemeClr val="tx1"/>
                </a:solidFill>
              </a:rPr>
              <a:t> </a:t>
            </a:r>
            <a:r>
              <a:rPr lang="en-US" sz="2000" b="1" dirty="0" err="1" smtClean="0">
                <a:solidFill>
                  <a:schemeClr val="tx1"/>
                </a:solidFill>
              </a:rPr>
              <a:t>penyehatan</a:t>
            </a:r>
            <a:r>
              <a:rPr lang="en-US" sz="2000" b="1" dirty="0" smtClean="0">
                <a:solidFill>
                  <a:schemeClr val="tx1"/>
                </a:solidFill>
              </a:rPr>
              <a:t> </a:t>
            </a:r>
            <a:r>
              <a:rPr lang="en-US" sz="2000" b="1" dirty="0" err="1" smtClean="0">
                <a:solidFill>
                  <a:schemeClr val="tx1"/>
                </a:solidFill>
              </a:rPr>
              <a:t>sedemikian</a:t>
            </a:r>
            <a:r>
              <a:rPr lang="en-US" sz="2000" b="1" dirty="0" smtClean="0">
                <a:solidFill>
                  <a:schemeClr val="tx1"/>
                </a:solidFill>
              </a:rPr>
              <a:t> </a:t>
            </a:r>
            <a:r>
              <a:rPr lang="en-US" sz="2000" b="1" dirty="0" err="1" smtClean="0">
                <a:solidFill>
                  <a:schemeClr val="tx1"/>
                </a:solidFill>
              </a:rPr>
              <a:t>rupa</a:t>
            </a:r>
            <a:r>
              <a:rPr lang="en-US" sz="2000" b="1" dirty="0" smtClean="0">
                <a:solidFill>
                  <a:schemeClr val="tx1"/>
                </a:solidFill>
              </a:rPr>
              <a:t> </a:t>
            </a:r>
            <a:r>
              <a:rPr lang="en-US" sz="2000" b="1" dirty="0" err="1" smtClean="0">
                <a:solidFill>
                  <a:schemeClr val="tx1"/>
                </a:solidFill>
              </a:rPr>
              <a:t>sehingga</a:t>
            </a:r>
            <a:r>
              <a:rPr lang="en-US" sz="2000" b="1" dirty="0" smtClean="0">
                <a:solidFill>
                  <a:schemeClr val="tx1"/>
                </a:solidFill>
              </a:rPr>
              <a:t> </a:t>
            </a:r>
            <a:r>
              <a:rPr lang="en-US" sz="2000" b="1" dirty="0" err="1" smtClean="0">
                <a:solidFill>
                  <a:schemeClr val="tx1"/>
                </a:solidFill>
              </a:rPr>
              <a:t>perbandingan</a:t>
            </a:r>
            <a:r>
              <a:rPr lang="en-US" sz="2000" b="1" dirty="0" smtClean="0">
                <a:solidFill>
                  <a:schemeClr val="tx1"/>
                </a:solidFill>
              </a:rPr>
              <a:t> </a:t>
            </a:r>
            <a:r>
              <a:rPr lang="en-US" sz="2000" b="1" dirty="0" err="1" smtClean="0">
                <a:solidFill>
                  <a:schemeClr val="tx1"/>
                </a:solidFill>
              </a:rPr>
              <a:t>antara</a:t>
            </a:r>
            <a:r>
              <a:rPr lang="en-US" sz="2000" b="1" dirty="0" smtClean="0">
                <a:solidFill>
                  <a:schemeClr val="tx1"/>
                </a:solidFill>
              </a:rPr>
              <a:t> </a:t>
            </a:r>
          </a:p>
          <a:p>
            <a:pPr algn="l"/>
            <a:r>
              <a:rPr lang="en-US" sz="2000" b="1" dirty="0" smtClean="0">
                <a:solidFill>
                  <a:schemeClr val="tx1"/>
                </a:solidFill>
              </a:rPr>
              <a:t>    </a:t>
            </a:r>
            <a:r>
              <a:rPr lang="en-US" sz="2000" b="1" dirty="0" err="1" smtClean="0">
                <a:solidFill>
                  <a:schemeClr val="tx1"/>
                </a:solidFill>
              </a:rPr>
              <a:t>faktor</a:t>
            </a:r>
            <a:r>
              <a:rPr lang="en-US" sz="2000" b="1" dirty="0" smtClean="0">
                <a:solidFill>
                  <a:schemeClr val="tx1"/>
                </a:solidFill>
              </a:rPr>
              <a:t>- </a:t>
            </a:r>
            <a:r>
              <a:rPr lang="en-US" sz="2000" b="1" dirty="0" err="1" smtClean="0">
                <a:solidFill>
                  <a:schemeClr val="tx1"/>
                </a:solidFill>
              </a:rPr>
              <a:t>faktor</a:t>
            </a:r>
            <a:r>
              <a:rPr lang="en-US" sz="2000" b="1" dirty="0" smtClean="0">
                <a:solidFill>
                  <a:schemeClr val="tx1"/>
                </a:solidFill>
              </a:rPr>
              <a:t> </a:t>
            </a:r>
            <a:r>
              <a:rPr lang="en-US" sz="2000" b="1" dirty="0" err="1" smtClean="0">
                <a:solidFill>
                  <a:schemeClr val="tx1"/>
                </a:solidFill>
              </a:rPr>
              <a:t>produksi</a:t>
            </a:r>
            <a:r>
              <a:rPr lang="en-US" sz="2000" b="1" dirty="0" smtClean="0">
                <a:solidFill>
                  <a:schemeClr val="tx1"/>
                </a:solidFill>
              </a:rPr>
              <a:t> </a:t>
            </a:r>
            <a:r>
              <a:rPr lang="en-US" sz="2000" b="1" dirty="0" err="1" smtClean="0">
                <a:solidFill>
                  <a:schemeClr val="tx1"/>
                </a:solidFill>
              </a:rPr>
              <a:t>menunjukan</a:t>
            </a:r>
            <a:r>
              <a:rPr lang="en-US" sz="2000" b="1" dirty="0" smtClean="0">
                <a:solidFill>
                  <a:schemeClr val="tx1"/>
                </a:solidFill>
              </a:rPr>
              <a:t> </a:t>
            </a:r>
            <a:r>
              <a:rPr lang="en-US" sz="2000" b="1" dirty="0" err="1" smtClean="0">
                <a:solidFill>
                  <a:schemeClr val="tx1"/>
                </a:solidFill>
              </a:rPr>
              <a:t>perbandingan</a:t>
            </a:r>
            <a:r>
              <a:rPr lang="en-US" sz="2000" b="1" dirty="0" smtClean="0">
                <a:solidFill>
                  <a:schemeClr val="tx1"/>
                </a:solidFill>
              </a:rPr>
              <a:t> </a:t>
            </a:r>
            <a:r>
              <a:rPr lang="en-US" sz="2000" b="1" dirty="0" err="1" smtClean="0">
                <a:solidFill>
                  <a:schemeClr val="tx1"/>
                </a:solidFill>
              </a:rPr>
              <a:t>yg</a:t>
            </a:r>
            <a:r>
              <a:rPr lang="en-US" sz="2000" b="1" dirty="0" smtClean="0">
                <a:solidFill>
                  <a:schemeClr val="tx1"/>
                </a:solidFill>
              </a:rPr>
              <a:t> </a:t>
            </a:r>
            <a:r>
              <a:rPr lang="en-US" sz="2000" b="1" dirty="0" err="1" smtClean="0">
                <a:solidFill>
                  <a:schemeClr val="tx1"/>
                </a:solidFill>
              </a:rPr>
              <a:t>rasional</a:t>
            </a:r>
            <a:r>
              <a:rPr lang="en-US" sz="2000" b="1" dirty="0" smtClean="0">
                <a:solidFill>
                  <a:schemeClr val="tx1"/>
                </a:solidFill>
              </a:rPr>
              <a:t>.</a:t>
            </a:r>
          </a:p>
          <a:p>
            <a:pPr algn="l">
              <a:buFont typeface="Wingdings" pitchFamily="2" charset="2"/>
              <a:buChar char="v"/>
            </a:pPr>
            <a:r>
              <a:rPr lang="en-US" sz="2000" b="1" dirty="0" err="1" smtClean="0">
                <a:solidFill>
                  <a:schemeClr val="tx1"/>
                </a:solidFill>
              </a:rPr>
              <a:t>Telah</a:t>
            </a:r>
            <a:r>
              <a:rPr lang="en-US" sz="2000" b="1" dirty="0" smtClean="0">
                <a:solidFill>
                  <a:schemeClr val="tx1"/>
                </a:solidFill>
              </a:rPr>
              <a:t> </a:t>
            </a:r>
            <a:r>
              <a:rPr lang="en-US" sz="2000" b="1" dirty="0" err="1" smtClean="0">
                <a:solidFill>
                  <a:schemeClr val="tx1"/>
                </a:solidFill>
              </a:rPr>
              <a:t>menysun</a:t>
            </a:r>
            <a:r>
              <a:rPr lang="en-US" sz="2000" b="1" dirty="0" smtClean="0">
                <a:solidFill>
                  <a:schemeClr val="tx1"/>
                </a:solidFill>
              </a:rPr>
              <a:t> </a:t>
            </a:r>
            <a:r>
              <a:rPr lang="en-US" sz="2000" b="1" dirty="0" err="1" smtClean="0">
                <a:solidFill>
                  <a:schemeClr val="tx1"/>
                </a:solidFill>
              </a:rPr>
              <a:t>neraca</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perkiraan</a:t>
            </a:r>
            <a:r>
              <a:rPr lang="en-US" sz="2000" b="1" dirty="0" smtClean="0">
                <a:solidFill>
                  <a:schemeClr val="tx1"/>
                </a:solidFill>
              </a:rPr>
              <a:t> </a:t>
            </a:r>
            <a:r>
              <a:rPr lang="en-US" sz="2000" b="1" dirty="0" err="1" smtClean="0">
                <a:solidFill>
                  <a:schemeClr val="tx1"/>
                </a:solidFill>
              </a:rPr>
              <a:t>rugi</a:t>
            </a:r>
            <a:r>
              <a:rPr lang="en-US" sz="2000" b="1" dirty="0" smtClean="0">
                <a:solidFill>
                  <a:schemeClr val="tx1"/>
                </a:solidFill>
              </a:rPr>
              <a:t> </a:t>
            </a:r>
            <a:r>
              <a:rPr lang="en-US" sz="2000" b="1" dirty="0" err="1" smtClean="0">
                <a:solidFill>
                  <a:schemeClr val="tx1"/>
                </a:solidFill>
              </a:rPr>
              <a:t>laba</a:t>
            </a:r>
            <a:r>
              <a:rPr lang="en-US" sz="2000" b="1" dirty="0" smtClean="0">
                <a:solidFill>
                  <a:schemeClr val="tx1"/>
                </a:solidFill>
              </a:rPr>
              <a:t> </a:t>
            </a:r>
            <a:r>
              <a:rPr lang="en-US" sz="2000" b="1" dirty="0" err="1" smtClean="0">
                <a:solidFill>
                  <a:schemeClr val="tx1"/>
                </a:solidFill>
              </a:rPr>
              <a:t>sampai</a:t>
            </a:r>
            <a:r>
              <a:rPr lang="en-US" sz="2000" b="1" dirty="0" smtClean="0">
                <a:solidFill>
                  <a:schemeClr val="tx1"/>
                </a:solidFill>
              </a:rPr>
              <a:t> </a:t>
            </a:r>
            <a:r>
              <a:rPr lang="en-US" sz="2000" b="1" dirty="0" err="1" smtClean="0">
                <a:solidFill>
                  <a:schemeClr val="tx1"/>
                </a:solidFill>
              </a:rPr>
              <a:t>saat</a:t>
            </a:r>
            <a:r>
              <a:rPr lang="en-US" sz="2000" b="1" dirty="0" smtClean="0">
                <a:solidFill>
                  <a:schemeClr val="tx1"/>
                </a:solidFill>
              </a:rPr>
              <a:t> </a:t>
            </a:r>
            <a:r>
              <a:rPr lang="en-US" sz="2000" b="1" dirty="0" err="1" smtClean="0">
                <a:solidFill>
                  <a:schemeClr val="tx1"/>
                </a:solidFill>
              </a:rPr>
              <a:t>dijadikan</a:t>
            </a:r>
            <a:r>
              <a:rPr lang="en-US" sz="2000" b="1" dirty="0" smtClean="0">
                <a:solidFill>
                  <a:schemeClr val="tx1"/>
                </a:solidFill>
              </a:rPr>
              <a:t> </a:t>
            </a:r>
            <a:r>
              <a:rPr lang="en-US" sz="2000" b="1" dirty="0" err="1" smtClean="0">
                <a:solidFill>
                  <a:schemeClr val="tx1"/>
                </a:solidFill>
              </a:rPr>
              <a:t>sebagai</a:t>
            </a:r>
            <a:endParaRPr lang="en-US" sz="2000" b="1" dirty="0" smtClean="0">
              <a:solidFill>
                <a:schemeClr val="tx1"/>
              </a:solidFill>
            </a:endParaRPr>
          </a:p>
          <a:p>
            <a:pPr algn="l"/>
            <a:r>
              <a:rPr lang="en-US" sz="2000" b="1" dirty="0" smtClean="0">
                <a:solidFill>
                  <a:schemeClr val="tx1"/>
                </a:solidFill>
              </a:rPr>
              <a:t>     </a:t>
            </a:r>
            <a:r>
              <a:rPr lang="en-US" sz="2000" b="1" dirty="0" err="1" smtClean="0">
                <a:solidFill>
                  <a:schemeClr val="tx1"/>
                </a:solidFill>
              </a:rPr>
              <a:t>pesero</a:t>
            </a:r>
            <a:r>
              <a:rPr lang="en-US" sz="2000" b="1" dirty="0" smtClean="0">
                <a:solidFill>
                  <a:schemeClr val="tx1"/>
                </a:solidFill>
              </a:rPr>
              <a:t> ,  </a:t>
            </a:r>
            <a:r>
              <a:rPr lang="en-US" sz="2000" b="1" dirty="0" err="1" smtClean="0">
                <a:solidFill>
                  <a:schemeClr val="tx1"/>
                </a:solidFill>
              </a:rPr>
              <a:t>neraca</a:t>
            </a:r>
            <a:r>
              <a:rPr lang="en-US" sz="2000" b="1" dirty="0" smtClean="0">
                <a:solidFill>
                  <a:schemeClr val="tx1"/>
                </a:solidFill>
              </a:rPr>
              <a:t> </a:t>
            </a:r>
            <a:r>
              <a:rPr lang="en-US" sz="2000" b="1" dirty="0" err="1" smtClean="0">
                <a:solidFill>
                  <a:schemeClr val="tx1"/>
                </a:solidFill>
              </a:rPr>
              <a:t>likuiditasnya</a:t>
            </a:r>
            <a:r>
              <a:rPr lang="en-US" sz="2000" b="1" dirty="0" smtClean="0">
                <a:solidFill>
                  <a:schemeClr val="tx1"/>
                </a:solidFill>
              </a:rPr>
              <a:t> </a:t>
            </a:r>
            <a:r>
              <a:rPr lang="en-US" sz="2000" b="1" dirty="0" err="1" smtClean="0">
                <a:solidFill>
                  <a:schemeClr val="tx1"/>
                </a:solidFill>
              </a:rPr>
              <a:t>diperkirakan</a:t>
            </a:r>
            <a:r>
              <a:rPr lang="en-US" sz="2000" b="1" dirty="0" smtClean="0">
                <a:solidFill>
                  <a:schemeClr val="tx1"/>
                </a:solidFill>
              </a:rPr>
              <a:t> </a:t>
            </a:r>
            <a:r>
              <a:rPr lang="en-US" sz="2000" b="1" dirty="0" err="1" smtClean="0">
                <a:solidFill>
                  <a:schemeClr val="tx1"/>
                </a:solidFill>
              </a:rPr>
              <a:t>oleh</a:t>
            </a:r>
            <a:r>
              <a:rPr lang="en-US" sz="2000" b="1" dirty="0" smtClean="0">
                <a:solidFill>
                  <a:schemeClr val="tx1"/>
                </a:solidFill>
              </a:rPr>
              <a:t> </a:t>
            </a:r>
            <a:r>
              <a:rPr lang="en-US" sz="2000" b="1" dirty="0" err="1" smtClean="0">
                <a:solidFill>
                  <a:schemeClr val="tx1"/>
                </a:solidFill>
              </a:rPr>
              <a:t>Direktorat</a:t>
            </a:r>
            <a:r>
              <a:rPr lang="en-US" sz="2000" b="1" dirty="0" smtClean="0">
                <a:solidFill>
                  <a:schemeClr val="tx1"/>
                </a:solidFill>
              </a:rPr>
              <a:t> </a:t>
            </a:r>
            <a:r>
              <a:rPr lang="en-US" sz="2000" b="1" dirty="0" err="1" smtClean="0">
                <a:solidFill>
                  <a:schemeClr val="tx1"/>
                </a:solidFill>
              </a:rPr>
              <a:t>Ak</a:t>
            </a:r>
            <a:r>
              <a:rPr lang="en-US" sz="2000" b="1" dirty="0" smtClean="0">
                <a:solidFill>
                  <a:schemeClr val="tx1"/>
                </a:solidFill>
              </a:rPr>
              <a:t> Negara </a:t>
            </a:r>
            <a:r>
              <a:rPr lang="en-US" sz="2000" b="1" dirty="0" err="1" smtClean="0">
                <a:solidFill>
                  <a:schemeClr val="tx1"/>
                </a:solidFill>
              </a:rPr>
              <a:t>disahka</a:t>
            </a:r>
            <a:r>
              <a:rPr lang="en-US" sz="2000" b="1" dirty="0" smtClean="0">
                <a:solidFill>
                  <a:schemeClr val="tx1"/>
                </a:solidFill>
              </a:rPr>
              <a:t> </a:t>
            </a:r>
          </a:p>
          <a:p>
            <a:pPr algn="l"/>
            <a:r>
              <a:rPr lang="en-US" sz="2000" b="1" dirty="0" smtClean="0">
                <a:solidFill>
                  <a:schemeClr val="tx1"/>
                </a:solidFill>
              </a:rPr>
              <a:t>    </a:t>
            </a:r>
            <a:r>
              <a:rPr lang="en-US" sz="2000" b="1" dirty="0" err="1" smtClean="0">
                <a:solidFill>
                  <a:schemeClr val="tx1"/>
                </a:solidFill>
              </a:rPr>
              <a:t>mentri</a:t>
            </a:r>
            <a:r>
              <a:rPr lang="en-US" sz="2000" b="1" dirty="0" smtClean="0">
                <a:solidFill>
                  <a:schemeClr val="tx1"/>
                </a:solidFill>
              </a:rPr>
              <a:t> </a:t>
            </a:r>
            <a:r>
              <a:rPr lang="en-US" sz="2000" b="1" dirty="0" err="1" smtClean="0">
                <a:solidFill>
                  <a:schemeClr val="tx1"/>
                </a:solidFill>
              </a:rPr>
              <a:t>terkait</a:t>
            </a:r>
            <a:r>
              <a:rPr lang="en-US" sz="2000" b="1" dirty="0" smtClean="0">
                <a:solidFill>
                  <a:schemeClr val="tx1"/>
                </a:solidFill>
              </a:rPr>
              <a:t>.</a:t>
            </a:r>
          </a:p>
          <a:p>
            <a:pPr algn="l">
              <a:buFont typeface="Wingdings" pitchFamily="2" charset="2"/>
              <a:buChar char="v"/>
            </a:pPr>
            <a:r>
              <a:rPr lang="en-US" sz="2000" b="1" dirty="0" err="1" smtClean="0">
                <a:solidFill>
                  <a:schemeClr val="tx1"/>
                </a:solidFill>
              </a:rPr>
              <a:t>Telah</a:t>
            </a:r>
            <a:r>
              <a:rPr lang="en-US" sz="2000" b="1" dirty="0" smtClean="0">
                <a:solidFill>
                  <a:schemeClr val="tx1"/>
                </a:solidFill>
              </a:rPr>
              <a:t> </a:t>
            </a:r>
            <a:r>
              <a:rPr lang="en-US" sz="2000" b="1" dirty="0" err="1" smtClean="0">
                <a:solidFill>
                  <a:schemeClr val="tx1"/>
                </a:solidFill>
              </a:rPr>
              <a:t>melunasi</a:t>
            </a:r>
            <a:r>
              <a:rPr lang="en-US" sz="2000" b="1" dirty="0" smtClean="0">
                <a:solidFill>
                  <a:schemeClr val="tx1"/>
                </a:solidFill>
              </a:rPr>
              <a:t> </a:t>
            </a:r>
            <a:r>
              <a:rPr lang="en-US" sz="2000" b="1" dirty="0" err="1" smtClean="0">
                <a:solidFill>
                  <a:schemeClr val="tx1"/>
                </a:solidFill>
              </a:rPr>
              <a:t>utang-utangnya</a:t>
            </a:r>
            <a:r>
              <a:rPr lang="en-US" sz="2000" b="1" dirty="0" smtClean="0">
                <a:solidFill>
                  <a:schemeClr val="tx1"/>
                </a:solidFill>
              </a:rPr>
              <a:t> </a:t>
            </a:r>
            <a:r>
              <a:rPr lang="en-US" sz="2000" b="1" dirty="0" err="1" smtClean="0">
                <a:solidFill>
                  <a:schemeClr val="tx1"/>
                </a:solidFill>
              </a:rPr>
              <a:t>kepada</a:t>
            </a:r>
            <a:r>
              <a:rPr lang="en-US" sz="2000" b="1" dirty="0" smtClean="0">
                <a:solidFill>
                  <a:schemeClr val="tx1"/>
                </a:solidFill>
              </a:rPr>
              <a:t> </a:t>
            </a:r>
            <a:r>
              <a:rPr lang="en-US" sz="2000" b="1" dirty="0" err="1" smtClean="0">
                <a:solidFill>
                  <a:schemeClr val="tx1"/>
                </a:solidFill>
              </a:rPr>
              <a:t>kas</a:t>
            </a:r>
            <a:r>
              <a:rPr lang="en-US" sz="2000" b="1" dirty="0" smtClean="0">
                <a:solidFill>
                  <a:schemeClr val="tx1"/>
                </a:solidFill>
              </a:rPr>
              <a:t> </a:t>
            </a:r>
            <a:r>
              <a:rPr lang="en-US" sz="2000" b="1" dirty="0" err="1" smtClean="0">
                <a:solidFill>
                  <a:schemeClr val="tx1"/>
                </a:solidFill>
              </a:rPr>
              <a:t>umum</a:t>
            </a:r>
            <a:r>
              <a:rPr lang="en-US" sz="2000" b="1" dirty="0" smtClean="0">
                <a:solidFill>
                  <a:schemeClr val="tx1"/>
                </a:solidFill>
              </a:rPr>
              <a:t> </a:t>
            </a:r>
            <a:r>
              <a:rPr lang="en-US" sz="2000" b="1" dirty="0" err="1" smtClean="0">
                <a:solidFill>
                  <a:schemeClr val="tx1"/>
                </a:solidFill>
              </a:rPr>
              <a:t>negara</a:t>
            </a:r>
            <a:endParaRPr lang="en-US" sz="2000" b="1" dirty="0" smtClean="0">
              <a:solidFill>
                <a:schemeClr val="tx1"/>
              </a:solidFill>
            </a:endParaRPr>
          </a:p>
          <a:p>
            <a:pPr algn="l">
              <a:buFont typeface="Wingdings" pitchFamily="2" charset="2"/>
              <a:buChar char="v"/>
            </a:pPr>
            <a:r>
              <a:rPr lang="en-US" sz="2000" b="1" dirty="0" err="1" smtClean="0">
                <a:solidFill>
                  <a:schemeClr val="tx1"/>
                </a:solidFill>
              </a:rPr>
              <a:t>Ada</a:t>
            </a:r>
            <a:r>
              <a:rPr lang="en-US" sz="2000" b="1" dirty="0" smtClean="0">
                <a:solidFill>
                  <a:schemeClr val="tx1"/>
                </a:solidFill>
              </a:rPr>
              <a:t> </a:t>
            </a:r>
            <a:r>
              <a:rPr lang="en-US" sz="2000" b="1" dirty="0" err="1" smtClean="0">
                <a:solidFill>
                  <a:schemeClr val="tx1"/>
                </a:solidFill>
              </a:rPr>
              <a:t>harapan</a:t>
            </a:r>
            <a:r>
              <a:rPr lang="en-US" sz="2000" b="1" dirty="0" smtClean="0">
                <a:solidFill>
                  <a:schemeClr val="tx1"/>
                </a:solidFill>
              </a:rPr>
              <a:t> </a:t>
            </a:r>
            <a:r>
              <a:rPr lang="en-US" sz="2000" b="1" dirty="0" err="1" smtClean="0">
                <a:solidFill>
                  <a:schemeClr val="tx1"/>
                </a:solidFill>
              </a:rPr>
              <a:t>baik</a:t>
            </a:r>
            <a:r>
              <a:rPr lang="en-US" sz="2000" b="1" dirty="0" smtClean="0">
                <a:solidFill>
                  <a:schemeClr val="tx1"/>
                </a:solidFill>
              </a:rPr>
              <a:t> </a:t>
            </a:r>
            <a:r>
              <a:rPr lang="en-US" sz="2000" b="1" dirty="0" err="1" smtClean="0">
                <a:solidFill>
                  <a:schemeClr val="tx1"/>
                </a:solidFill>
              </a:rPr>
              <a:t>untuk</a:t>
            </a:r>
            <a:r>
              <a:rPr lang="en-US" sz="2000" b="1" dirty="0" smtClean="0">
                <a:solidFill>
                  <a:schemeClr val="tx1"/>
                </a:solidFill>
              </a:rPr>
              <a:t> </a:t>
            </a:r>
            <a:r>
              <a:rPr lang="en-US" sz="2000" b="1" dirty="0" err="1" smtClean="0">
                <a:solidFill>
                  <a:schemeClr val="tx1"/>
                </a:solidFill>
              </a:rPr>
              <a:t>mengembangkan</a:t>
            </a:r>
            <a:r>
              <a:rPr lang="en-US" sz="2000" b="1" dirty="0" smtClean="0">
                <a:solidFill>
                  <a:schemeClr val="tx1"/>
                </a:solidFill>
              </a:rPr>
              <a:t> </a:t>
            </a:r>
            <a:r>
              <a:rPr lang="en-US" sz="2000" b="1" dirty="0" err="1" smtClean="0">
                <a:solidFill>
                  <a:schemeClr val="tx1"/>
                </a:solidFill>
              </a:rPr>
              <a:t>usahanya</a:t>
            </a:r>
            <a:r>
              <a:rPr lang="en-US" sz="2000" b="1" dirty="0" smtClean="0">
                <a:solidFill>
                  <a:schemeClr val="tx1"/>
                </a:solidFill>
              </a:rPr>
              <a:t> </a:t>
            </a:r>
            <a:r>
              <a:rPr lang="en-US" sz="2000" b="1" dirty="0" err="1" smtClean="0">
                <a:solidFill>
                  <a:schemeClr val="tx1"/>
                </a:solidFill>
              </a:rPr>
              <a:t>tanpa</a:t>
            </a:r>
            <a:r>
              <a:rPr lang="en-US" sz="2000" b="1" dirty="0" smtClean="0">
                <a:solidFill>
                  <a:schemeClr val="tx1"/>
                </a:solidFill>
              </a:rPr>
              <a:t> </a:t>
            </a:r>
            <a:r>
              <a:rPr lang="en-US" sz="2000" b="1" dirty="0" err="1" smtClean="0">
                <a:solidFill>
                  <a:schemeClr val="tx1"/>
                </a:solidFill>
              </a:rPr>
              <a:t>rugi</a:t>
            </a:r>
            <a:r>
              <a:rPr lang="en-US" sz="2000" b="1" dirty="0" smtClean="0">
                <a:solidFill>
                  <a:schemeClr val="tx1"/>
                </a:solidFill>
              </a:rPr>
              <a:t>.</a:t>
            </a:r>
          </a:p>
          <a:p>
            <a:pPr algn="l"/>
            <a:endParaRPr lang="en-US" sz="2000" b="1" dirty="0" smtClean="0">
              <a:solidFill>
                <a:schemeClr val="tx1"/>
              </a:solidFill>
            </a:endParaRPr>
          </a:p>
          <a:p>
            <a:pPr algn="l"/>
            <a:r>
              <a:rPr lang="en-US" sz="1800" b="1" dirty="0" smtClean="0">
                <a:solidFill>
                  <a:schemeClr val="tx1"/>
                </a:solidFill>
              </a:rPr>
              <a:t> </a:t>
            </a:r>
            <a:r>
              <a:rPr lang="en-US" sz="1800" b="1" dirty="0" err="1" smtClean="0">
                <a:solidFill>
                  <a:schemeClr val="tx1"/>
                </a:solidFill>
              </a:rPr>
              <a:t>Devisa</a:t>
            </a:r>
            <a:r>
              <a:rPr lang="en-US" sz="1800" b="1" dirty="0" smtClean="0">
                <a:solidFill>
                  <a:schemeClr val="tx1"/>
                </a:solidFill>
              </a:rPr>
              <a:t>  :</a:t>
            </a:r>
            <a:r>
              <a:rPr lang="en-US" sz="1800" b="1" dirty="0" err="1" smtClean="0">
                <a:solidFill>
                  <a:schemeClr val="tx1"/>
                </a:solidFill>
              </a:rPr>
              <a:t>adalah</a:t>
            </a:r>
            <a:r>
              <a:rPr lang="en-US" sz="1800" b="1" dirty="0" smtClean="0">
                <a:solidFill>
                  <a:schemeClr val="tx1"/>
                </a:solidFill>
              </a:rPr>
              <a:t> </a:t>
            </a:r>
            <a:r>
              <a:rPr lang="en-US" sz="1800" b="1" dirty="0" err="1" smtClean="0">
                <a:solidFill>
                  <a:schemeClr val="tx1"/>
                </a:solidFill>
              </a:rPr>
              <a:t>semua</a:t>
            </a:r>
            <a:r>
              <a:rPr lang="en-US" sz="1800" b="1" dirty="0" smtClean="0">
                <a:solidFill>
                  <a:schemeClr val="tx1"/>
                </a:solidFill>
              </a:rPr>
              <a:t> </a:t>
            </a:r>
            <a:r>
              <a:rPr lang="en-US" sz="1800" b="1" dirty="0" err="1" smtClean="0">
                <a:solidFill>
                  <a:schemeClr val="tx1"/>
                </a:solidFill>
              </a:rPr>
              <a:t>barang</a:t>
            </a:r>
            <a:r>
              <a:rPr lang="en-US" sz="1800" b="1" dirty="0" smtClean="0">
                <a:solidFill>
                  <a:schemeClr val="tx1"/>
                </a:solidFill>
              </a:rPr>
              <a:t> yang </a:t>
            </a:r>
            <a:r>
              <a:rPr lang="en-US" sz="1800" b="1" dirty="0" err="1" smtClean="0">
                <a:solidFill>
                  <a:schemeClr val="tx1"/>
                </a:solidFill>
              </a:rPr>
              <a:t>digunakan</a:t>
            </a:r>
            <a:r>
              <a:rPr lang="en-US" sz="1800" b="1" dirty="0" smtClean="0">
                <a:solidFill>
                  <a:schemeClr val="tx1"/>
                </a:solidFill>
              </a:rPr>
              <a:t> </a:t>
            </a:r>
            <a:r>
              <a:rPr lang="en-US" sz="1800" b="1" dirty="0" err="1" smtClean="0">
                <a:solidFill>
                  <a:schemeClr val="tx1"/>
                </a:solidFill>
              </a:rPr>
              <a:t>sebagai</a:t>
            </a:r>
            <a:r>
              <a:rPr lang="en-US" sz="1800" b="1" dirty="0" smtClean="0">
                <a:solidFill>
                  <a:schemeClr val="tx1"/>
                </a:solidFill>
              </a:rPr>
              <a:t> </a:t>
            </a:r>
            <a:r>
              <a:rPr lang="en-US" sz="1800" b="1" dirty="0" err="1" smtClean="0">
                <a:solidFill>
                  <a:schemeClr val="tx1"/>
                </a:solidFill>
              </a:rPr>
              <a:t>alat</a:t>
            </a:r>
            <a:r>
              <a:rPr lang="en-US" sz="1800" b="1" dirty="0" smtClean="0">
                <a:solidFill>
                  <a:schemeClr val="tx1"/>
                </a:solidFill>
              </a:rPr>
              <a:t> </a:t>
            </a:r>
            <a:r>
              <a:rPr lang="en-US" sz="1800" b="1" dirty="0" err="1" smtClean="0">
                <a:solidFill>
                  <a:schemeClr val="tx1"/>
                </a:solidFill>
              </a:rPr>
              <a:t>pembayaran</a:t>
            </a:r>
            <a:r>
              <a:rPr lang="en-US" sz="1800" b="1" dirty="0" smtClean="0">
                <a:solidFill>
                  <a:schemeClr val="tx1"/>
                </a:solidFill>
              </a:rPr>
              <a:t> </a:t>
            </a:r>
            <a:r>
              <a:rPr lang="en-US" sz="1800" b="1" dirty="0" err="1" smtClean="0">
                <a:solidFill>
                  <a:schemeClr val="tx1"/>
                </a:solidFill>
              </a:rPr>
              <a:t>internasional</a:t>
            </a:r>
            <a:r>
              <a:rPr lang="en-US" sz="1800" b="1" dirty="0" smtClean="0">
                <a:solidFill>
                  <a:schemeClr val="tx1"/>
                </a:solidFill>
              </a:rPr>
              <a:t>.</a:t>
            </a:r>
          </a:p>
          <a:p>
            <a:pPr algn="l"/>
            <a:r>
              <a:rPr lang="en-US" sz="1800" b="1" dirty="0" err="1" smtClean="0">
                <a:solidFill>
                  <a:schemeClr val="tx1"/>
                </a:solidFill>
              </a:rPr>
              <a:t>Fungsi</a:t>
            </a:r>
            <a:r>
              <a:rPr lang="en-US" sz="1800" b="1" dirty="0" smtClean="0">
                <a:solidFill>
                  <a:schemeClr val="tx1"/>
                </a:solidFill>
              </a:rPr>
              <a:t> DEVISA :  1. </a:t>
            </a:r>
            <a:r>
              <a:rPr lang="en-US" sz="1800" b="1" dirty="0" err="1" smtClean="0">
                <a:solidFill>
                  <a:schemeClr val="tx1"/>
                </a:solidFill>
              </a:rPr>
              <a:t>Sebagai</a:t>
            </a:r>
            <a:r>
              <a:rPr lang="en-US" sz="1800" b="1" dirty="0" smtClean="0">
                <a:solidFill>
                  <a:schemeClr val="tx1"/>
                </a:solidFill>
              </a:rPr>
              <a:t> </a:t>
            </a:r>
            <a:r>
              <a:rPr lang="en-US" sz="1800" b="1" dirty="0" err="1" smtClean="0">
                <a:solidFill>
                  <a:schemeClr val="tx1"/>
                </a:solidFill>
              </a:rPr>
              <a:t>alat</a:t>
            </a:r>
            <a:r>
              <a:rPr lang="en-US" sz="1800" b="1" dirty="0" smtClean="0">
                <a:solidFill>
                  <a:schemeClr val="tx1"/>
                </a:solidFill>
              </a:rPr>
              <a:t> </a:t>
            </a:r>
            <a:r>
              <a:rPr lang="en-US" sz="1800" b="1" dirty="0" err="1" smtClean="0">
                <a:solidFill>
                  <a:schemeClr val="tx1"/>
                </a:solidFill>
              </a:rPr>
              <a:t>pembayaran</a:t>
            </a:r>
            <a:r>
              <a:rPr lang="en-US" sz="1800" b="1" dirty="0" smtClean="0">
                <a:solidFill>
                  <a:schemeClr val="tx1"/>
                </a:solidFill>
              </a:rPr>
              <a:t> </a:t>
            </a:r>
            <a:r>
              <a:rPr lang="en-US" sz="1800" b="1" dirty="0" err="1" smtClean="0">
                <a:solidFill>
                  <a:schemeClr val="tx1"/>
                </a:solidFill>
              </a:rPr>
              <a:t>luar</a:t>
            </a:r>
            <a:r>
              <a:rPr lang="en-US" sz="1800" b="1" dirty="0" smtClean="0">
                <a:solidFill>
                  <a:schemeClr val="tx1"/>
                </a:solidFill>
              </a:rPr>
              <a:t> </a:t>
            </a:r>
            <a:r>
              <a:rPr lang="en-US" sz="1800" b="1" dirty="0" err="1" smtClean="0">
                <a:solidFill>
                  <a:schemeClr val="tx1"/>
                </a:solidFill>
              </a:rPr>
              <a:t>negri</a:t>
            </a:r>
            <a:r>
              <a:rPr lang="en-US" sz="1800" b="1" dirty="0" smtClean="0">
                <a:solidFill>
                  <a:schemeClr val="tx1"/>
                </a:solidFill>
              </a:rPr>
              <a:t> (</a:t>
            </a:r>
            <a:r>
              <a:rPr lang="en-US" sz="1800" b="1" dirty="0" err="1" smtClean="0">
                <a:solidFill>
                  <a:schemeClr val="tx1"/>
                </a:solidFill>
              </a:rPr>
              <a:t>Ekpor</a:t>
            </a:r>
            <a:r>
              <a:rPr lang="en-US" sz="1800" b="1" dirty="0" smtClean="0">
                <a:solidFill>
                  <a:schemeClr val="tx1"/>
                </a:solidFill>
              </a:rPr>
              <a:t> &amp; </a:t>
            </a:r>
            <a:r>
              <a:rPr lang="en-US" sz="1800" b="1" dirty="0" err="1" smtClean="0">
                <a:solidFill>
                  <a:schemeClr val="tx1"/>
                </a:solidFill>
              </a:rPr>
              <a:t>Infort</a:t>
            </a:r>
            <a:r>
              <a:rPr lang="en-US" sz="1800" b="1" dirty="0" smtClean="0">
                <a:solidFill>
                  <a:schemeClr val="tx1"/>
                </a:solidFill>
              </a:rPr>
              <a:t>)</a:t>
            </a:r>
          </a:p>
          <a:p>
            <a:pPr algn="l"/>
            <a:r>
              <a:rPr lang="en-US" sz="1800" b="1" dirty="0" smtClean="0">
                <a:solidFill>
                  <a:schemeClr val="tx1"/>
                </a:solidFill>
              </a:rPr>
              <a:t>                               2. </a:t>
            </a:r>
            <a:r>
              <a:rPr lang="en-US" sz="1800" b="1" dirty="0" err="1" smtClean="0">
                <a:solidFill>
                  <a:schemeClr val="tx1"/>
                </a:solidFill>
              </a:rPr>
              <a:t>alat</a:t>
            </a:r>
            <a:r>
              <a:rPr lang="en-US" sz="1800" b="1" dirty="0" smtClean="0">
                <a:solidFill>
                  <a:schemeClr val="tx1"/>
                </a:solidFill>
              </a:rPr>
              <a:t> </a:t>
            </a:r>
            <a:r>
              <a:rPr lang="en-US" sz="1800" b="1" dirty="0" err="1" smtClean="0">
                <a:solidFill>
                  <a:schemeClr val="tx1"/>
                </a:solidFill>
              </a:rPr>
              <a:t>pembayaran</a:t>
            </a:r>
            <a:r>
              <a:rPr lang="en-US" sz="1800" b="1" dirty="0" smtClean="0">
                <a:solidFill>
                  <a:schemeClr val="tx1"/>
                </a:solidFill>
              </a:rPr>
              <a:t>  </a:t>
            </a:r>
            <a:r>
              <a:rPr lang="en-US" sz="1800" b="1" dirty="0" err="1" smtClean="0">
                <a:solidFill>
                  <a:schemeClr val="tx1"/>
                </a:solidFill>
              </a:rPr>
              <a:t>hutang</a:t>
            </a:r>
            <a:r>
              <a:rPr lang="en-US" sz="1800" b="1" dirty="0" smtClean="0">
                <a:solidFill>
                  <a:schemeClr val="tx1"/>
                </a:solidFill>
              </a:rPr>
              <a:t> </a:t>
            </a:r>
            <a:r>
              <a:rPr lang="en-US" sz="1800" b="1" dirty="0" err="1" smtClean="0">
                <a:solidFill>
                  <a:schemeClr val="tx1"/>
                </a:solidFill>
              </a:rPr>
              <a:t>luar</a:t>
            </a:r>
            <a:r>
              <a:rPr lang="en-US" sz="1800" b="1" dirty="0" smtClean="0">
                <a:solidFill>
                  <a:schemeClr val="tx1"/>
                </a:solidFill>
              </a:rPr>
              <a:t> </a:t>
            </a:r>
            <a:r>
              <a:rPr lang="en-US" sz="1800" b="1" dirty="0" err="1" smtClean="0">
                <a:solidFill>
                  <a:schemeClr val="tx1"/>
                </a:solidFill>
              </a:rPr>
              <a:t>negri</a:t>
            </a:r>
            <a:r>
              <a:rPr lang="en-US" sz="1800" b="1" dirty="0" smtClean="0">
                <a:solidFill>
                  <a:schemeClr val="tx1"/>
                </a:solidFill>
              </a:rPr>
              <a:t> </a:t>
            </a:r>
          </a:p>
          <a:p>
            <a:pPr algn="l"/>
            <a:r>
              <a:rPr lang="en-US" sz="1800" b="1" dirty="0" smtClean="0">
                <a:solidFill>
                  <a:schemeClr val="tx1"/>
                </a:solidFill>
              </a:rPr>
              <a:t>                               3. </a:t>
            </a:r>
            <a:r>
              <a:rPr lang="en-US" sz="1800" b="1" dirty="0" err="1" smtClean="0">
                <a:solidFill>
                  <a:schemeClr val="tx1"/>
                </a:solidFill>
              </a:rPr>
              <a:t>Alat</a:t>
            </a:r>
            <a:r>
              <a:rPr lang="en-US" sz="1800" b="1" dirty="0" smtClean="0">
                <a:solidFill>
                  <a:schemeClr val="tx1"/>
                </a:solidFill>
              </a:rPr>
              <a:t> </a:t>
            </a:r>
            <a:r>
              <a:rPr lang="en-US" sz="1800" b="1" dirty="0" err="1" smtClean="0">
                <a:solidFill>
                  <a:schemeClr val="tx1"/>
                </a:solidFill>
              </a:rPr>
              <a:t>pembayaran</a:t>
            </a:r>
            <a:r>
              <a:rPr lang="en-US" sz="1800" b="1" dirty="0" smtClean="0">
                <a:solidFill>
                  <a:schemeClr val="tx1"/>
                </a:solidFill>
              </a:rPr>
              <a:t> </a:t>
            </a:r>
            <a:r>
              <a:rPr lang="en-US" sz="1800" b="1" dirty="0" err="1" smtClean="0">
                <a:solidFill>
                  <a:schemeClr val="tx1"/>
                </a:solidFill>
              </a:rPr>
              <a:t>hubungan</a:t>
            </a:r>
            <a:r>
              <a:rPr lang="en-US" sz="1800" b="1" dirty="0" smtClean="0">
                <a:solidFill>
                  <a:schemeClr val="tx1"/>
                </a:solidFill>
              </a:rPr>
              <a:t> </a:t>
            </a:r>
            <a:r>
              <a:rPr lang="en-US" sz="1800" b="1" dirty="0" err="1" smtClean="0">
                <a:solidFill>
                  <a:schemeClr val="tx1"/>
                </a:solidFill>
              </a:rPr>
              <a:t>luar</a:t>
            </a:r>
            <a:r>
              <a:rPr lang="en-US" sz="1800" b="1" dirty="0" smtClean="0">
                <a:solidFill>
                  <a:schemeClr val="tx1"/>
                </a:solidFill>
              </a:rPr>
              <a:t> </a:t>
            </a:r>
            <a:r>
              <a:rPr lang="en-US" sz="1800" b="1" dirty="0" err="1" smtClean="0">
                <a:solidFill>
                  <a:schemeClr val="tx1"/>
                </a:solidFill>
              </a:rPr>
              <a:t>negri</a:t>
            </a:r>
            <a:r>
              <a:rPr lang="en-US" sz="1800" b="1" dirty="0" smtClean="0">
                <a:solidFill>
                  <a:schemeClr val="tx1"/>
                </a:solidFill>
              </a:rPr>
              <a:t>  (</a:t>
            </a:r>
            <a:r>
              <a:rPr lang="en-US" sz="1800" b="1" dirty="0" err="1" smtClean="0">
                <a:solidFill>
                  <a:schemeClr val="tx1"/>
                </a:solidFill>
              </a:rPr>
              <a:t>perjalanan</a:t>
            </a:r>
            <a:r>
              <a:rPr lang="en-US" sz="1800" b="1" dirty="0" smtClean="0">
                <a:solidFill>
                  <a:schemeClr val="tx1"/>
                </a:solidFill>
              </a:rPr>
              <a:t> </a:t>
            </a:r>
            <a:r>
              <a:rPr lang="en-US" sz="1800" b="1" dirty="0" err="1" smtClean="0">
                <a:solidFill>
                  <a:schemeClr val="tx1"/>
                </a:solidFill>
              </a:rPr>
              <a:t>dinas</a:t>
            </a:r>
            <a:r>
              <a:rPr lang="en-US" sz="1800" b="1" dirty="0" smtClean="0">
                <a:solidFill>
                  <a:schemeClr val="tx1"/>
                </a:solidFill>
              </a:rPr>
              <a:t>, </a:t>
            </a:r>
            <a:r>
              <a:rPr lang="en-US" sz="1800" b="1" dirty="0" err="1" smtClean="0">
                <a:solidFill>
                  <a:schemeClr val="tx1"/>
                </a:solidFill>
              </a:rPr>
              <a:t>Biaya</a:t>
            </a:r>
            <a:r>
              <a:rPr lang="en-US" sz="1800" b="1" dirty="0" smtClean="0">
                <a:solidFill>
                  <a:schemeClr val="tx1"/>
                </a:solidFill>
              </a:rPr>
              <a:t> </a:t>
            </a:r>
            <a:r>
              <a:rPr lang="en-US" sz="1800" b="1" dirty="0" err="1" smtClean="0">
                <a:solidFill>
                  <a:schemeClr val="tx1"/>
                </a:solidFill>
              </a:rPr>
              <a:t>corp</a:t>
            </a:r>
            <a:r>
              <a:rPr lang="en-US" sz="1800" b="1" dirty="0" smtClean="0">
                <a:solidFill>
                  <a:schemeClr val="tx1"/>
                </a:solidFill>
              </a:rPr>
              <a:t>     </a:t>
            </a:r>
          </a:p>
          <a:p>
            <a:pPr algn="l"/>
            <a:r>
              <a:rPr lang="en-US" sz="1800" b="1" dirty="0" smtClean="0">
                <a:solidFill>
                  <a:schemeClr val="tx1"/>
                </a:solidFill>
              </a:rPr>
              <a:t>                                    </a:t>
            </a:r>
            <a:r>
              <a:rPr lang="en-US" sz="1800" b="1" dirty="0" err="1" smtClean="0">
                <a:solidFill>
                  <a:schemeClr val="tx1"/>
                </a:solidFill>
              </a:rPr>
              <a:t>diplomatik</a:t>
            </a:r>
            <a:r>
              <a:rPr lang="en-US" sz="1800" b="1" dirty="0" smtClean="0">
                <a:solidFill>
                  <a:schemeClr val="tx1"/>
                </a:solidFill>
              </a:rPr>
              <a:t> , </a:t>
            </a:r>
            <a:r>
              <a:rPr lang="en-US" sz="1800" b="1" dirty="0" err="1" smtClean="0">
                <a:solidFill>
                  <a:schemeClr val="tx1"/>
                </a:solidFill>
              </a:rPr>
              <a:t>kedutaan</a:t>
            </a:r>
            <a:r>
              <a:rPr lang="en-US" sz="1800" b="1" dirty="0" smtClean="0">
                <a:solidFill>
                  <a:schemeClr val="tx1"/>
                </a:solidFill>
              </a:rPr>
              <a:t> </a:t>
            </a:r>
            <a:r>
              <a:rPr lang="en-US" sz="1800" b="1" dirty="0" err="1" smtClean="0">
                <a:solidFill>
                  <a:schemeClr val="tx1"/>
                </a:solidFill>
              </a:rPr>
              <a:t>dan</a:t>
            </a:r>
            <a:r>
              <a:rPr lang="en-US" sz="1800" b="1" dirty="0" smtClean="0">
                <a:solidFill>
                  <a:schemeClr val="tx1"/>
                </a:solidFill>
              </a:rPr>
              <a:t> </a:t>
            </a:r>
            <a:r>
              <a:rPr lang="en-US" sz="1800" b="1" dirty="0" err="1" smtClean="0">
                <a:solidFill>
                  <a:schemeClr val="tx1"/>
                </a:solidFill>
              </a:rPr>
              <a:t>consulat</a:t>
            </a:r>
            <a:r>
              <a:rPr lang="en-US" sz="1800" b="1" dirty="0" smtClean="0">
                <a:solidFill>
                  <a:schemeClr val="tx1"/>
                </a:solidFill>
              </a:rPr>
              <a:t> , </a:t>
            </a:r>
            <a:r>
              <a:rPr lang="en-US" sz="1800" b="1" dirty="0" err="1" smtClean="0">
                <a:solidFill>
                  <a:schemeClr val="tx1"/>
                </a:solidFill>
              </a:rPr>
              <a:t>hibah</a:t>
            </a:r>
            <a:r>
              <a:rPr lang="en-US" sz="1800" b="1" dirty="0" smtClean="0">
                <a:solidFill>
                  <a:schemeClr val="tx1"/>
                </a:solidFill>
              </a:rPr>
              <a:t>.</a:t>
            </a:r>
          </a:p>
          <a:p>
            <a:pPr algn="l"/>
            <a:r>
              <a:rPr lang="en-US" sz="1800" b="1" dirty="0" smtClean="0">
                <a:solidFill>
                  <a:schemeClr val="tx1"/>
                </a:solidFill>
              </a:rPr>
              <a:t>                               4. </a:t>
            </a:r>
            <a:r>
              <a:rPr lang="en-US" sz="1800" b="1" dirty="0" err="1" smtClean="0">
                <a:solidFill>
                  <a:schemeClr val="tx1"/>
                </a:solidFill>
              </a:rPr>
              <a:t>Sebagai</a:t>
            </a:r>
            <a:r>
              <a:rPr lang="en-US" sz="1800" b="1" dirty="0" smtClean="0">
                <a:solidFill>
                  <a:schemeClr val="tx1"/>
                </a:solidFill>
              </a:rPr>
              <a:t> </a:t>
            </a:r>
            <a:r>
              <a:rPr lang="en-US" sz="1800" b="1" dirty="0" err="1" smtClean="0">
                <a:solidFill>
                  <a:schemeClr val="tx1"/>
                </a:solidFill>
              </a:rPr>
              <a:t>sumber</a:t>
            </a:r>
            <a:r>
              <a:rPr lang="en-US" sz="1800" b="1" dirty="0" smtClean="0">
                <a:solidFill>
                  <a:schemeClr val="tx1"/>
                </a:solidFill>
              </a:rPr>
              <a:t> </a:t>
            </a:r>
            <a:r>
              <a:rPr lang="en-US" sz="1800" b="1" dirty="0" err="1" smtClean="0">
                <a:solidFill>
                  <a:schemeClr val="tx1"/>
                </a:solidFill>
              </a:rPr>
              <a:t>pendapatan</a:t>
            </a:r>
            <a:r>
              <a:rPr lang="en-US" sz="1800" b="1" dirty="0" smtClean="0">
                <a:solidFill>
                  <a:schemeClr val="tx1"/>
                </a:solidFill>
              </a:rPr>
              <a:t> </a:t>
            </a:r>
            <a:r>
              <a:rPr lang="en-US" sz="1800" b="1" dirty="0" err="1" smtClean="0">
                <a:solidFill>
                  <a:schemeClr val="tx1"/>
                </a:solidFill>
              </a:rPr>
              <a:t>negara</a:t>
            </a:r>
            <a:r>
              <a:rPr lang="en-US" sz="1800" b="1" dirty="0" smtClean="0">
                <a:solidFill>
                  <a:schemeClr val="tx1"/>
                </a:solidFill>
              </a:rPr>
              <a:t>. </a:t>
            </a:r>
          </a:p>
        </p:txBody>
      </p:sp>
      <p:sp>
        <p:nvSpPr>
          <p:cNvPr id="6" name="TextBox 5"/>
          <p:cNvSpPr txBox="1"/>
          <p:nvPr/>
        </p:nvSpPr>
        <p:spPr>
          <a:xfrm>
            <a:off x="3091869" y="3886200"/>
            <a:ext cx="815095" cy="369332"/>
          </a:xfrm>
          <a:prstGeom prst="rect">
            <a:avLst/>
          </a:prstGeom>
          <a:noFill/>
        </p:spPr>
        <p:txBody>
          <a:bodyPr wrap="none" rtlCol="0">
            <a:spAutoFit/>
          </a:bodyPr>
          <a:lstStyle/>
          <a:p>
            <a:r>
              <a:rPr lang="en-US" b="1" dirty="0" err="1" smtClean="0"/>
              <a:t>Devisa</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2000"/>
                                        <p:tgtEl>
                                          <p:spTgt spid="5">
                                            <p:bg/>
                                          </p:spTgt>
                                        </p:tgtEl>
                                      </p:cBhvr>
                                    </p:animEffect>
                                    <p:anim calcmode="lin" valueType="num">
                                      <p:cBhvr>
                                        <p:cTn id="14" dur="2000" fill="hold"/>
                                        <p:tgtEl>
                                          <p:spTgt spid="5">
                                            <p:bg/>
                                          </p:spTgt>
                                        </p:tgtEl>
                                        <p:attrNameLst>
                                          <p:attrName>ppt_x</p:attrName>
                                        </p:attrNameLst>
                                      </p:cBhvr>
                                      <p:tavLst>
                                        <p:tav tm="0">
                                          <p:val>
                                            <p:strVal val="#ppt_x"/>
                                          </p:val>
                                        </p:tav>
                                        <p:tav tm="100000">
                                          <p:val>
                                            <p:strVal val="#ppt_x"/>
                                          </p:val>
                                        </p:tav>
                                      </p:tavLst>
                                    </p:anim>
                                    <p:anim calcmode="lin" valueType="num">
                                      <p:cBhvr>
                                        <p:cTn id="15" dur="2000" fill="hold"/>
                                        <p:tgtEl>
                                          <p:spTgt spid="5">
                                            <p:bg/>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7"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2000"/>
                                        <p:tgtEl>
                                          <p:spTgt spid="5">
                                            <p:txEl>
                                              <p:pRg st="0" end="0"/>
                                            </p:txEl>
                                          </p:spTgt>
                                        </p:tgtEl>
                                      </p:cBhvr>
                                    </p:animEffect>
                                    <p:anim calcmode="lin" valueType="num">
                                      <p:cBhvr>
                                        <p:cTn id="20"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2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0"/>
                            </p:stCondLst>
                            <p:childTnLst>
                              <p:par>
                                <p:cTn id="23" presetID="47" presetClass="entr" presetSubtype="0" fill="hold" grpId="0" nodeType="after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2000"/>
                                        <p:tgtEl>
                                          <p:spTgt spid="5">
                                            <p:txEl>
                                              <p:pRg st="1" end="1"/>
                                            </p:txEl>
                                          </p:spTgt>
                                        </p:tgtEl>
                                      </p:cBhvr>
                                    </p:animEffect>
                                    <p:anim calcmode="lin" valueType="num">
                                      <p:cBhvr>
                                        <p:cTn id="26"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7" dur="2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7" presetClass="entr" presetSubtype="0" fill="hold" grpId="0" nodeType="after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2000"/>
                                        <p:tgtEl>
                                          <p:spTgt spid="5">
                                            <p:txEl>
                                              <p:pRg st="2" end="2"/>
                                            </p:txEl>
                                          </p:spTgt>
                                        </p:tgtEl>
                                      </p:cBhvr>
                                    </p:animEffect>
                                    <p:anim calcmode="lin" valueType="num">
                                      <p:cBhvr>
                                        <p:cTn id="32"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3" dur="2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34" fill="hold">
                            <p:stCondLst>
                              <p:cond delay="9000"/>
                            </p:stCondLst>
                            <p:childTnLst>
                              <p:par>
                                <p:cTn id="35" presetID="47" presetClass="entr" presetSubtype="0" fill="hold" grpId="0" nodeType="after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2000"/>
                                        <p:tgtEl>
                                          <p:spTgt spid="5">
                                            <p:txEl>
                                              <p:pRg st="3" end="3"/>
                                            </p:txEl>
                                          </p:spTgt>
                                        </p:tgtEl>
                                      </p:cBhvr>
                                    </p:animEffect>
                                    <p:anim calcmode="lin" valueType="num">
                                      <p:cBhvr>
                                        <p:cTn id="38"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9" dur="2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40" fill="hold">
                            <p:stCondLst>
                              <p:cond delay="11000"/>
                            </p:stCondLst>
                            <p:childTnLst>
                              <p:par>
                                <p:cTn id="41" presetID="47" presetClass="entr" presetSubtype="0" fill="hold" grpId="0" nodeType="after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fade">
                                      <p:cBhvr>
                                        <p:cTn id="43" dur="2000"/>
                                        <p:tgtEl>
                                          <p:spTgt spid="5">
                                            <p:txEl>
                                              <p:pRg st="4" end="4"/>
                                            </p:txEl>
                                          </p:spTgt>
                                        </p:tgtEl>
                                      </p:cBhvr>
                                    </p:animEffect>
                                    <p:anim calcmode="lin" valueType="num">
                                      <p:cBhvr>
                                        <p:cTn id="44"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5" dur="2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46" fill="hold">
                            <p:stCondLst>
                              <p:cond delay="13000"/>
                            </p:stCondLst>
                            <p:childTnLst>
                              <p:par>
                                <p:cTn id="47" presetID="47" presetClass="entr" presetSubtype="0" fill="hold" grpId="0" nodeType="after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2000"/>
                                        <p:tgtEl>
                                          <p:spTgt spid="5">
                                            <p:txEl>
                                              <p:pRg st="5" end="5"/>
                                            </p:txEl>
                                          </p:spTgt>
                                        </p:tgtEl>
                                      </p:cBhvr>
                                    </p:animEffect>
                                    <p:anim calcmode="lin" valueType="num">
                                      <p:cBhvr>
                                        <p:cTn id="50"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2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par>
                          <p:cTn id="52" fill="hold">
                            <p:stCondLst>
                              <p:cond delay="15000"/>
                            </p:stCondLst>
                            <p:childTnLst>
                              <p:par>
                                <p:cTn id="53" presetID="47" presetClass="entr" presetSubtype="0" fill="hold" grpId="0" nodeType="after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Effect transition="in" filter="fade">
                                      <p:cBhvr>
                                        <p:cTn id="55" dur="2000"/>
                                        <p:tgtEl>
                                          <p:spTgt spid="5">
                                            <p:txEl>
                                              <p:pRg st="6" end="6"/>
                                            </p:txEl>
                                          </p:spTgt>
                                        </p:tgtEl>
                                      </p:cBhvr>
                                    </p:animEffect>
                                    <p:anim calcmode="lin" valueType="num">
                                      <p:cBhvr>
                                        <p:cTn id="56"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7" dur="2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58" fill="hold">
                            <p:stCondLst>
                              <p:cond delay="17000"/>
                            </p:stCondLst>
                            <p:childTnLst>
                              <p:par>
                                <p:cTn id="59" presetID="47" presetClass="entr" presetSubtype="0" fill="hold" grpId="0" nodeType="after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2000"/>
                                        <p:tgtEl>
                                          <p:spTgt spid="5">
                                            <p:txEl>
                                              <p:pRg st="7" end="7"/>
                                            </p:txEl>
                                          </p:spTgt>
                                        </p:tgtEl>
                                      </p:cBhvr>
                                    </p:animEffect>
                                    <p:anim calcmode="lin" valueType="num">
                                      <p:cBhvr>
                                        <p:cTn id="62"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2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par>
                          <p:cTn id="64" fill="hold">
                            <p:stCondLst>
                              <p:cond delay="19000"/>
                            </p:stCondLst>
                            <p:childTnLst>
                              <p:par>
                                <p:cTn id="65" presetID="47" presetClass="entr" presetSubtype="0" fill="hold" grpId="0" nodeType="afterEffect">
                                  <p:stCondLst>
                                    <p:cond delay="0"/>
                                  </p:stCondLst>
                                  <p:childTnLst>
                                    <p:set>
                                      <p:cBhvr>
                                        <p:cTn id="66" dur="1" fill="hold">
                                          <p:stCondLst>
                                            <p:cond delay="0"/>
                                          </p:stCondLst>
                                        </p:cTn>
                                        <p:tgtEl>
                                          <p:spTgt spid="5">
                                            <p:txEl>
                                              <p:pRg st="9" end="9"/>
                                            </p:txEl>
                                          </p:spTgt>
                                        </p:tgtEl>
                                        <p:attrNameLst>
                                          <p:attrName>style.visibility</p:attrName>
                                        </p:attrNameLst>
                                      </p:cBhvr>
                                      <p:to>
                                        <p:strVal val="visible"/>
                                      </p:to>
                                    </p:set>
                                    <p:animEffect transition="in" filter="fade">
                                      <p:cBhvr>
                                        <p:cTn id="67" dur="2000"/>
                                        <p:tgtEl>
                                          <p:spTgt spid="5">
                                            <p:txEl>
                                              <p:pRg st="9" end="9"/>
                                            </p:txEl>
                                          </p:spTgt>
                                        </p:tgtEl>
                                      </p:cBhvr>
                                    </p:animEffect>
                                    <p:anim calcmode="lin" valueType="num">
                                      <p:cBhvr>
                                        <p:cTn id="68"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9" dur="2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par>
                          <p:cTn id="70" fill="hold">
                            <p:stCondLst>
                              <p:cond delay="21000"/>
                            </p:stCondLst>
                            <p:childTnLst>
                              <p:par>
                                <p:cTn id="71" presetID="47" presetClass="entr" presetSubtype="0" fill="hold" grpId="0" nodeType="afterEffect">
                                  <p:stCondLst>
                                    <p:cond delay="0"/>
                                  </p:stCondLst>
                                  <p:childTnLst>
                                    <p:set>
                                      <p:cBhvr>
                                        <p:cTn id="72" dur="1" fill="hold">
                                          <p:stCondLst>
                                            <p:cond delay="0"/>
                                          </p:stCondLst>
                                        </p:cTn>
                                        <p:tgtEl>
                                          <p:spTgt spid="5">
                                            <p:txEl>
                                              <p:pRg st="10" end="10"/>
                                            </p:txEl>
                                          </p:spTgt>
                                        </p:tgtEl>
                                        <p:attrNameLst>
                                          <p:attrName>style.visibility</p:attrName>
                                        </p:attrNameLst>
                                      </p:cBhvr>
                                      <p:to>
                                        <p:strVal val="visible"/>
                                      </p:to>
                                    </p:set>
                                    <p:animEffect transition="in" filter="fade">
                                      <p:cBhvr>
                                        <p:cTn id="73" dur="2000"/>
                                        <p:tgtEl>
                                          <p:spTgt spid="5">
                                            <p:txEl>
                                              <p:pRg st="10" end="10"/>
                                            </p:txEl>
                                          </p:spTgt>
                                        </p:tgtEl>
                                      </p:cBhvr>
                                    </p:animEffect>
                                    <p:anim calcmode="lin" valueType="num">
                                      <p:cBhvr>
                                        <p:cTn id="74"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75" dur="2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par>
                          <p:cTn id="76" fill="hold">
                            <p:stCondLst>
                              <p:cond delay="23000"/>
                            </p:stCondLst>
                            <p:childTnLst>
                              <p:par>
                                <p:cTn id="77" presetID="47" presetClass="entr" presetSubtype="0" fill="hold" grpId="0" nodeType="afterEffect">
                                  <p:stCondLst>
                                    <p:cond delay="0"/>
                                  </p:stCondLst>
                                  <p:childTnLst>
                                    <p:set>
                                      <p:cBhvr>
                                        <p:cTn id="78" dur="1" fill="hold">
                                          <p:stCondLst>
                                            <p:cond delay="0"/>
                                          </p:stCondLst>
                                        </p:cTn>
                                        <p:tgtEl>
                                          <p:spTgt spid="5">
                                            <p:txEl>
                                              <p:pRg st="11" end="11"/>
                                            </p:txEl>
                                          </p:spTgt>
                                        </p:tgtEl>
                                        <p:attrNameLst>
                                          <p:attrName>style.visibility</p:attrName>
                                        </p:attrNameLst>
                                      </p:cBhvr>
                                      <p:to>
                                        <p:strVal val="visible"/>
                                      </p:to>
                                    </p:set>
                                    <p:animEffect transition="in" filter="fade">
                                      <p:cBhvr>
                                        <p:cTn id="79" dur="2000"/>
                                        <p:tgtEl>
                                          <p:spTgt spid="5">
                                            <p:txEl>
                                              <p:pRg st="11" end="11"/>
                                            </p:txEl>
                                          </p:spTgt>
                                        </p:tgtEl>
                                      </p:cBhvr>
                                    </p:animEffect>
                                    <p:anim calcmode="lin" valueType="num">
                                      <p:cBhvr>
                                        <p:cTn id="80" dur="2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81" dur="2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par>
                          <p:cTn id="82" fill="hold">
                            <p:stCondLst>
                              <p:cond delay="25000"/>
                            </p:stCondLst>
                            <p:childTnLst>
                              <p:par>
                                <p:cTn id="83" presetID="47" presetClass="entr" presetSubtype="0" fill="hold" grpId="0" nodeType="afterEffect">
                                  <p:stCondLst>
                                    <p:cond delay="0"/>
                                  </p:stCondLst>
                                  <p:childTnLst>
                                    <p:set>
                                      <p:cBhvr>
                                        <p:cTn id="84" dur="1" fill="hold">
                                          <p:stCondLst>
                                            <p:cond delay="0"/>
                                          </p:stCondLst>
                                        </p:cTn>
                                        <p:tgtEl>
                                          <p:spTgt spid="5">
                                            <p:txEl>
                                              <p:pRg st="12" end="12"/>
                                            </p:txEl>
                                          </p:spTgt>
                                        </p:tgtEl>
                                        <p:attrNameLst>
                                          <p:attrName>style.visibility</p:attrName>
                                        </p:attrNameLst>
                                      </p:cBhvr>
                                      <p:to>
                                        <p:strVal val="visible"/>
                                      </p:to>
                                    </p:set>
                                    <p:animEffect transition="in" filter="fade">
                                      <p:cBhvr>
                                        <p:cTn id="85" dur="2000"/>
                                        <p:tgtEl>
                                          <p:spTgt spid="5">
                                            <p:txEl>
                                              <p:pRg st="12" end="12"/>
                                            </p:txEl>
                                          </p:spTgt>
                                        </p:tgtEl>
                                      </p:cBhvr>
                                    </p:animEffect>
                                    <p:anim calcmode="lin" valueType="num">
                                      <p:cBhvr>
                                        <p:cTn id="86" dur="2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87" dur="2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par>
                          <p:cTn id="88" fill="hold">
                            <p:stCondLst>
                              <p:cond delay="27000"/>
                            </p:stCondLst>
                            <p:childTnLst>
                              <p:par>
                                <p:cTn id="89" presetID="47" presetClass="entr" presetSubtype="0" fill="hold" grpId="0" nodeType="afterEffect">
                                  <p:stCondLst>
                                    <p:cond delay="0"/>
                                  </p:stCondLst>
                                  <p:childTnLst>
                                    <p:set>
                                      <p:cBhvr>
                                        <p:cTn id="90" dur="1" fill="hold">
                                          <p:stCondLst>
                                            <p:cond delay="0"/>
                                          </p:stCondLst>
                                        </p:cTn>
                                        <p:tgtEl>
                                          <p:spTgt spid="5">
                                            <p:txEl>
                                              <p:pRg st="13" end="13"/>
                                            </p:txEl>
                                          </p:spTgt>
                                        </p:tgtEl>
                                        <p:attrNameLst>
                                          <p:attrName>style.visibility</p:attrName>
                                        </p:attrNameLst>
                                      </p:cBhvr>
                                      <p:to>
                                        <p:strVal val="visible"/>
                                      </p:to>
                                    </p:set>
                                    <p:animEffect transition="in" filter="fade">
                                      <p:cBhvr>
                                        <p:cTn id="91" dur="2000"/>
                                        <p:tgtEl>
                                          <p:spTgt spid="5">
                                            <p:txEl>
                                              <p:pRg st="13" end="13"/>
                                            </p:txEl>
                                          </p:spTgt>
                                        </p:tgtEl>
                                      </p:cBhvr>
                                    </p:animEffect>
                                    <p:anim calcmode="lin" valueType="num">
                                      <p:cBhvr>
                                        <p:cTn id="92" dur="2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93" dur="2000" fill="hold"/>
                                        <p:tgtEl>
                                          <p:spTgt spid="5">
                                            <p:txEl>
                                              <p:pRg st="13" end="13"/>
                                            </p:txEl>
                                          </p:spTgt>
                                        </p:tgtEl>
                                        <p:attrNameLst>
                                          <p:attrName>ppt_y</p:attrName>
                                        </p:attrNameLst>
                                      </p:cBhvr>
                                      <p:tavLst>
                                        <p:tav tm="0">
                                          <p:val>
                                            <p:strVal val="#ppt_y-.1"/>
                                          </p:val>
                                        </p:tav>
                                        <p:tav tm="100000">
                                          <p:val>
                                            <p:strVal val="#ppt_y"/>
                                          </p:val>
                                        </p:tav>
                                      </p:tavLst>
                                    </p:anim>
                                  </p:childTnLst>
                                </p:cTn>
                              </p:par>
                            </p:childTnLst>
                          </p:cTn>
                        </p:par>
                        <p:par>
                          <p:cTn id="94" fill="hold">
                            <p:stCondLst>
                              <p:cond delay="29000"/>
                            </p:stCondLst>
                            <p:childTnLst>
                              <p:par>
                                <p:cTn id="95" presetID="47" presetClass="entr" presetSubtype="0" fill="hold" grpId="0" nodeType="afterEffect">
                                  <p:stCondLst>
                                    <p:cond delay="0"/>
                                  </p:stCondLst>
                                  <p:childTnLst>
                                    <p:set>
                                      <p:cBhvr>
                                        <p:cTn id="96" dur="1" fill="hold">
                                          <p:stCondLst>
                                            <p:cond delay="0"/>
                                          </p:stCondLst>
                                        </p:cTn>
                                        <p:tgtEl>
                                          <p:spTgt spid="5">
                                            <p:txEl>
                                              <p:pRg st="14" end="14"/>
                                            </p:txEl>
                                          </p:spTgt>
                                        </p:tgtEl>
                                        <p:attrNameLst>
                                          <p:attrName>style.visibility</p:attrName>
                                        </p:attrNameLst>
                                      </p:cBhvr>
                                      <p:to>
                                        <p:strVal val="visible"/>
                                      </p:to>
                                    </p:set>
                                    <p:animEffect transition="in" filter="fade">
                                      <p:cBhvr>
                                        <p:cTn id="97" dur="2000"/>
                                        <p:tgtEl>
                                          <p:spTgt spid="5">
                                            <p:txEl>
                                              <p:pRg st="14" end="14"/>
                                            </p:txEl>
                                          </p:spTgt>
                                        </p:tgtEl>
                                      </p:cBhvr>
                                    </p:animEffect>
                                    <p:anim calcmode="lin" valueType="num">
                                      <p:cBhvr>
                                        <p:cTn id="98" dur="2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99" dur="200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114800" y="0"/>
            <a:ext cx="1371600" cy="381000"/>
          </a:xfrm>
          <a:solidFill>
            <a:srgbClr val="FFCC00"/>
          </a:solidFill>
        </p:spPr>
        <p:style>
          <a:lnRef idx="2">
            <a:schemeClr val="accent2"/>
          </a:lnRef>
          <a:fillRef idx="1">
            <a:schemeClr val="lt1"/>
          </a:fillRef>
          <a:effectRef idx="0">
            <a:schemeClr val="accent2"/>
          </a:effectRef>
          <a:fontRef idx="minor">
            <a:schemeClr val="dk1"/>
          </a:fontRef>
        </p:style>
        <p:txBody>
          <a:bodyPr>
            <a:noAutofit/>
          </a:bodyPr>
          <a:lstStyle/>
          <a:p>
            <a:r>
              <a:rPr lang="en-US" sz="2000" b="1" dirty="0" err="1" smtClean="0"/>
              <a:t>Koperasi</a:t>
            </a:r>
            <a:r>
              <a:rPr lang="en-US" sz="2000" b="1" dirty="0" smtClean="0"/>
              <a:t> :</a:t>
            </a:r>
            <a:endParaRPr lang="en-US" sz="2000" b="1" dirty="0"/>
          </a:p>
        </p:txBody>
      </p:sp>
      <p:sp>
        <p:nvSpPr>
          <p:cNvPr id="5" name="Subtitle 4"/>
          <p:cNvSpPr>
            <a:spLocks noGrp="1"/>
          </p:cNvSpPr>
          <p:nvPr>
            <p:ph type="subTitle" idx="1"/>
          </p:nvPr>
        </p:nvSpPr>
        <p:spPr>
          <a:xfrm>
            <a:off x="0" y="304800"/>
            <a:ext cx="9144000" cy="6553200"/>
          </a:xfrm>
          <a:solidFill>
            <a:srgbClr val="FFCC00"/>
          </a:solidFill>
        </p:spPr>
        <p:style>
          <a:lnRef idx="1">
            <a:schemeClr val="accent4"/>
          </a:lnRef>
          <a:fillRef idx="2">
            <a:schemeClr val="accent4"/>
          </a:fillRef>
          <a:effectRef idx="1">
            <a:schemeClr val="accent4"/>
          </a:effectRef>
          <a:fontRef idx="minor">
            <a:schemeClr val="dk1"/>
          </a:fontRef>
        </p:style>
        <p:txBody>
          <a:bodyPr>
            <a:noAutofit/>
          </a:bodyPr>
          <a:lstStyle/>
          <a:p>
            <a:pPr algn="l"/>
            <a:r>
              <a:rPr lang="en-US" sz="1800" b="1" dirty="0" err="1" smtClean="0">
                <a:solidFill>
                  <a:schemeClr val="tx1"/>
                </a:solidFill>
              </a:rPr>
              <a:t>Berdasarkan</a:t>
            </a:r>
            <a:r>
              <a:rPr lang="en-US" sz="1800" b="1" dirty="0" smtClean="0">
                <a:solidFill>
                  <a:schemeClr val="tx1"/>
                </a:solidFill>
              </a:rPr>
              <a:t> U.U </a:t>
            </a:r>
            <a:r>
              <a:rPr lang="en-US" sz="1800" b="1" dirty="0" err="1" smtClean="0">
                <a:solidFill>
                  <a:schemeClr val="tx1"/>
                </a:solidFill>
              </a:rPr>
              <a:t>Pokok</a:t>
            </a:r>
            <a:r>
              <a:rPr lang="en-US" sz="1800" b="1" dirty="0" smtClean="0">
                <a:solidFill>
                  <a:schemeClr val="tx1"/>
                </a:solidFill>
              </a:rPr>
              <a:t> </a:t>
            </a:r>
            <a:r>
              <a:rPr lang="en-US" sz="1800" b="1" dirty="0" err="1" smtClean="0">
                <a:solidFill>
                  <a:schemeClr val="tx1"/>
                </a:solidFill>
              </a:rPr>
              <a:t>Perkoprasian</a:t>
            </a:r>
            <a:r>
              <a:rPr lang="en-US" sz="1800" b="1" dirty="0" smtClean="0">
                <a:solidFill>
                  <a:schemeClr val="tx1"/>
                </a:solidFill>
              </a:rPr>
              <a:t> No. 12 </a:t>
            </a:r>
            <a:r>
              <a:rPr lang="en-US" sz="1800" b="1" dirty="0" err="1" smtClean="0">
                <a:solidFill>
                  <a:schemeClr val="tx1"/>
                </a:solidFill>
              </a:rPr>
              <a:t>thn</a:t>
            </a:r>
            <a:r>
              <a:rPr lang="en-US" sz="1800" b="1" dirty="0" smtClean="0">
                <a:solidFill>
                  <a:schemeClr val="tx1"/>
                </a:solidFill>
              </a:rPr>
              <a:t> 1967 (</a:t>
            </a:r>
            <a:r>
              <a:rPr lang="en-US" sz="1800" b="1" dirty="0" err="1" smtClean="0">
                <a:solidFill>
                  <a:schemeClr val="tx1"/>
                </a:solidFill>
              </a:rPr>
              <a:t>yg</a:t>
            </a:r>
            <a:r>
              <a:rPr lang="en-US" sz="1800" b="1" dirty="0" smtClean="0">
                <a:solidFill>
                  <a:schemeClr val="tx1"/>
                </a:solidFill>
              </a:rPr>
              <a:t> </a:t>
            </a:r>
            <a:r>
              <a:rPr lang="en-US" sz="1800" b="1" dirty="0" err="1" smtClean="0">
                <a:solidFill>
                  <a:schemeClr val="tx1"/>
                </a:solidFill>
              </a:rPr>
              <a:t>disahkan</a:t>
            </a:r>
            <a:r>
              <a:rPr lang="en-US" sz="1800" b="1" dirty="0" smtClean="0">
                <a:solidFill>
                  <a:schemeClr val="tx1"/>
                </a:solidFill>
              </a:rPr>
              <a:t> </a:t>
            </a:r>
            <a:r>
              <a:rPr lang="en-US" sz="1800" b="1" dirty="0" err="1" smtClean="0">
                <a:solidFill>
                  <a:schemeClr val="tx1"/>
                </a:solidFill>
              </a:rPr>
              <a:t>tgl</a:t>
            </a:r>
            <a:r>
              <a:rPr lang="en-US" sz="1800" b="1" dirty="0" smtClean="0">
                <a:solidFill>
                  <a:schemeClr val="tx1"/>
                </a:solidFill>
              </a:rPr>
              <a:t>, 18 </a:t>
            </a:r>
            <a:r>
              <a:rPr lang="en-US" sz="1800" b="1" dirty="0" err="1" smtClean="0">
                <a:solidFill>
                  <a:schemeClr val="tx1"/>
                </a:solidFill>
              </a:rPr>
              <a:t>Desember</a:t>
            </a:r>
            <a:r>
              <a:rPr lang="en-US" sz="1800" b="1" dirty="0" smtClean="0">
                <a:solidFill>
                  <a:schemeClr val="tx1"/>
                </a:solidFill>
              </a:rPr>
              <a:t> 1967) </a:t>
            </a:r>
            <a:r>
              <a:rPr lang="en-US" sz="1800" b="1" dirty="0" err="1" smtClean="0">
                <a:solidFill>
                  <a:schemeClr val="tx1"/>
                </a:solidFill>
              </a:rPr>
              <a:t>sebagai</a:t>
            </a:r>
            <a:r>
              <a:rPr lang="en-US" sz="1800" b="1" dirty="0" smtClean="0">
                <a:solidFill>
                  <a:schemeClr val="tx1"/>
                </a:solidFill>
              </a:rPr>
              <a:t> </a:t>
            </a:r>
            <a:r>
              <a:rPr lang="en-US" sz="1800" b="1" dirty="0" err="1" smtClean="0">
                <a:solidFill>
                  <a:schemeClr val="tx1"/>
                </a:solidFill>
              </a:rPr>
              <a:t>berikut</a:t>
            </a:r>
            <a:r>
              <a:rPr lang="en-US" sz="1800" b="1" dirty="0" smtClean="0">
                <a:solidFill>
                  <a:schemeClr val="tx1"/>
                </a:solidFill>
              </a:rPr>
              <a:t> :</a:t>
            </a:r>
            <a:r>
              <a:rPr lang="en-US" sz="1800" b="1" dirty="0" smtClean="0"/>
              <a:t> </a:t>
            </a:r>
            <a:r>
              <a:rPr lang="en-US" sz="1800" b="1" i="1" dirty="0" err="1" smtClean="0">
                <a:solidFill>
                  <a:schemeClr val="tx1"/>
                </a:solidFill>
              </a:rPr>
              <a:t>Organisasi</a:t>
            </a:r>
            <a:r>
              <a:rPr lang="en-US" sz="1800" b="1" i="1" dirty="0" smtClean="0">
                <a:solidFill>
                  <a:schemeClr val="tx1"/>
                </a:solidFill>
              </a:rPr>
              <a:t> </a:t>
            </a:r>
            <a:r>
              <a:rPr lang="en-US" sz="1800" b="1" i="1" dirty="0" err="1" smtClean="0">
                <a:solidFill>
                  <a:schemeClr val="tx1"/>
                </a:solidFill>
              </a:rPr>
              <a:t>ekonomi</a:t>
            </a:r>
            <a:r>
              <a:rPr lang="en-US" sz="1800" b="1" i="1" dirty="0" smtClean="0">
                <a:solidFill>
                  <a:schemeClr val="tx1"/>
                </a:solidFill>
              </a:rPr>
              <a:t> </a:t>
            </a:r>
            <a:r>
              <a:rPr lang="en-US" sz="1800" b="1" i="1" dirty="0" err="1" smtClean="0">
                <a:solidFill>
                  <a:schemeClr val="tx1"/>
                </a:solidFill>
              </a:rPr>
              <a:t>rakyat</a:t>
            </a:r>
            <a:r>
              <a:rPr lang="en-US" sz="1800" b="1" i="1" dirty="0" smtClean="0">
                <a:solidFill>
                  <a:schemeClr val="tx1"/>
                </a:solidFill>
              </a:rPr>
              <a:t> </a:t>
            </a:r>
            <a:r>
              <a:rPr lang="en-US" sz="1800" b="1" i="1" dirty="0" err="1" smtClean="0">
                <a:solidFill>
                  <a:schemeClr val="tx1"/>
                </a:solidFill>
              </a:rPr>
              <a:t>yg</a:t>
            </a:r>
            <a:r>
              <a:rPr lang="en-US" sz="1800" b="1" i="1" dirty="0" smtClean="0">
                <a:solidFill>
                  <a:schemeClr val="tx1"/>
                </a:solidFill>
              </a:rPr>
              <a:t> </a:t>
            </a:r>
            <a:r>
              <a:rPr lang="en-US" sz="1800" b="1" i="1" dirty="0" err="1" smtClean="0">
                <a:solidFill>
                  <a:schemeClr val="tx1"/>
                </a:solidFill>
              </a:rPr>
              <a:t>berwatak</a:t>
            </a:r>
            <a:r>
              <a:rPr lang="en-US" sz="1800" b="1" i="1" dirty="0" smtClean="0">
                <a:solidFill>
                  <a:schemeClr val="tx1"/>
                </a:solidFill>
              </a:rPr>
              <a:t> </a:t>
            </a:r>
            <a:r>
              <a:rPr lang="en-US" sz="1800" b="1" i="1" dirty="0" err="1" smtClean="0">
                <a:solidFill>
                  <a:schemeClr val="tx1"/>
                </a:solidFill>
              </a:rPr>
              <a:t>sosial</a:t>
            </a:r>
            <a:r>
              <a:rPr lang="en-US" sz="1800" b="1" i="1" dirty="0" smtClean="0">
                <a:solidFill>
                  <a:schemeClr val="tx1"/>
                </a:solidFill>
              </a:rPr>
              <a:t>, </a:t>
            </a:r>
            <a:r>
              <a:rPr lang="en-US" sz="1800" b="1" i="1" dirty="0" err="1" smtClean="0">
                <a:solidFill>
                  <a:schemeClr val="tx1"/>
                </a:solidFill>
              </a:rPr>
              <a:t>beranggotakan</a:t>
            </a:r>
            <a:r>
              <a:rPr lang="en-US" sz="1800" b="1" i="1" dirty="0" smtClean="0">
                <a:solidFill>
                  <a:schemeClr val="tx1"/>
                </a:solidFill>
              </a:rPr>
              <a:t> </a:t>
            </a:r>
            <a:r>
              <a:rPr lang="en-US" sz="1800" b="1" i="1" dirty="0" err="1" smtClean="0">
                <a:solidFill>
                  <a:schemeClr val="tx1"/>
                </a:solidFill>
              </a:rPr>
              <a:t>orang-orang</a:t>
            </a:r>
            <a:r>
              <a:rPr lang="en-US" sz="1800" b="1" i="1" dirty="0" smtClean="0">
                <a:solidFill>
                  <a:schemeClr val="tx1"/>
                </a:solidFill>
              </a:rPr>
              <a:t> </a:t>
            </a:r>
            <a:r>
              <a:rPr lang="en-US" sz="1800" b="1" i="1" dirty="0" err="1" smtClean="0">
                <a:solidFill>
                  <a:schemeClr val="tx1"/>
                </a:solidFill>
              </a:rPr>
              <a:t>atau</a:t>
            </a:r>
            <a:r>
              <a:rPr lang="en-US" sz="1800" b="1" i="1" dirty="0" smtClean="0">
                <a:solidFill>
                  <a:schemeClr val="tx1"/>
                </a:solidFill>
              </a:rPr>
              <a:t> </a:t>
            </a:r>
            <a:r>
              <a:rPr lang="en-US" sz="1800" b="1" i="1" dirty="0" err="1" smtClean="0">
                <a:solidFill>
                  <a:schemeClr val="tx1"/>
                </a:solidFill>
              </a:rPr>
              <a:t>badan-badan</a:t>
            </a:r>
            <a:r>
              <a:rPr lang="en-US" sz="1800" b="1" i="1" dirty="0" smtClean="0">
                <a:solidFill>
                  <a:schemeClr val="tx1"/>
                </a:solidFill>
              </a:rPr>
              <a:t>  </a:t>
            </a:r>
            <a:r>
              <a:rPr lang="en-US" sz="1800" b="1" i="1" dirty="0" err="1" smtClean="0">
                <a:solidFill>
                  <a:schemeClr val="tx1"/>
                </a:solidFill>
              </a:rPr>
              <a:t>hukum</a:t>
            </a:r>
            <a:r>
              <a:rPr lang="en-US" sz="1800" b="1" i="1" dirty="0" smtClean="0">
                <a:solidFill>
                  <a:schemeClr val="tx1"/>
                </a:solidFill>
              </a:rPr>
              <a:t>, </a:t>
            </a:r>
            <a:r>
              <a:rPr lang="en-US" sz="1800" b="1" i="1" dirty="0" err="1" smtClean="0">
                <a:solidFill>
                  <a:schemeClr val="tx1"/>
                </a:solidFill>
              </a:rPr>
              <a:t>Koperasi</a:t>
            </a:r>
            <a:r>
              <a:rPr lang="en-US" sz="1800" b="1" i="1" dirty="0" smtClean="0">
                <a:solidFill>
                  <a:schemeClr val="tx1"/>
                </a:solidFill>
              </a:rPr>
              <a:t> </a:t>
            </a:r>
            <a:r>
              <a:rPr lang="en-US" sz="1800" b="1" i="1" dirty="0" err="1" smtClean="0">
                <a:solidFill>
                  <a:schemeClr val="tx1"/>
                </a:solidFill>
              </a:rPr>
              <a:t>yg</a:t>
            </a:r>
            <a:r>
              <a:rPr lang="en-US" sz="1800" b="1" i="1" dirty="0" smtClean="0">
                <a:solidFill>
                  <a:schemeClr val="tx1"/>
                </a:solidFill>
              </a:rPr>
              <a:t> </a:t>
            </a:r>
            <a:r>
              <a:rPr lang="en-US" sz="1800" b="1" i="1" dirty="0" err="1" smtClean="0">
                <a:solidFill>
                  <a:schemeClr val="tx1"/>
                </a:solidFill>
              </a:rPr>
              <a:t>merupakan</a:t>
            </a:r>
            <a:r>
              <a:rPr lang="en-US" sz="1800" b="1" i="1" dirty="0" smtClean="0">
                <a:solidFill>
                  <a:schemeClr val="tx1"/>
                </a:solidFill>
              </a:rPr>
              <a:t> </a:t>
            </a:r>
            <a:r>
              <a:rPr lang="en-US" sz="1800" b="1" i="1" dirty="0" err="1" smtClean="0">
                <a:solidFill>
                  <a:schemeClr val="tx1"/>
                </a:solidFill>
              </a:rPr>
              <a:t>tata</a:t>
            </a:r>
            <a:r>
              <a:rPr lang="en-US" sz="1800" b="1" i="1" dirty="0" smtClean="0">
                <a:solidFill>
                  <a:schemeClr val="tx1"/>
                </a:solidFill>
              </a:rPr>
              <a:t> </a:t>
            </a:r>
            <a:r>
              <a:rPr lang="en-US" sz="1800" b="1" i="1" dirty="0" err="1" smtClean="0">
                <a:solidFill>
                  <a:schemeClr val="tx1"/>
                </a:solidFill>
              </a:rPr>
              <a:t>susunan</a:t>
            </a:r>
            <a:r>
              <a:rPr lang="en-US" sz="1800" b="1" i="1" dirty="0" smtClean="0">
                <a:solidFill>
                  <a:schemeClr val="tx1"/>
                </a:solidFill>
              </a:rPr>
              <a:t>  </a:t>
            </a:r>
            <a:r>
              <a:rPr lang="en-US" sz="1800" b="1" i="1" dirty="0" err="1" smtClean="0">
                <a:solidFill>
                  <a:schemeClr val="tx1"/>
                </a:solidFill>
              </a:rPr>
              <a:t>ekonomi</a:t>
            </a:r>
            <a:r>
              <a:rPr lang="en-US" sz="1800" b="1" i="1" dirty="0" smtClean="0">
                <a:solidFill>
                  <a:schemeClr val="tx1"/>
                </a:solidFill>
              </a:rPr>
              <a:t> </a:t>
            </a:r>
            <a:r>
              <a:rPr lang="en-US" sz="1800" b="1" i="1" dirty="0" err="1" smtClean="0">
                <a:solidFill>
                  <a:schemeClr val="tx1"/>
                </a:solidFill>
              </a:rPr>
              <a:t>sebagai</a:t>
            </a:r>
            <a:r>
              <a:rPr lang="en-US" sz="1800" b="1" i="1" dirty="0" smtClean="0">
                <a:solidFill>
                  <a:schemeClr val="tx1"/>
                </a:solidFill>
              </a:rPr>
              <a:t> </a:t>
            </a:r>
            <a:r>
              <a:rPr lang="en-US" sz="1800" b="1" i="1" dirty="0" err="1" smtClean="0">
                <a:solidFill>
                  <a:schemeClr val="tx1"/>
                </a:solidFill>
              </a:rPr>
              <a:t>usaha</a:t>
            </a:r>
            <a:r>
              <a:rPr lang="en-US" sz="1800" b="1" i="1" dirty="0" smtClean="0">
                <a:solidFill>
                  <a:schemeClr val="tx1"/>
                </a:solidFill>
              </a:rPr>
              <a:t> </a:t>
            </a:r>
            <a:r>
              <a:rPr lang="en-US" sz="1800" b="1" i="1" dirty="0" err="1" smtClean="0">
                <a:solidFill>
                  <a:schemeClr val="tx1"/>
                </a:solidFill>
              </a:rPr>
              <a:t>bersama</a:t>
            </a:r>
            <a:r>
              <a:rPr lang="en-US" sz="1800" b="1" i="1" dirty="0" smtClean="0">
                <a:solidFill>
                  <a:schemeClr val="tx1"/>
                </a:solidFill>
              </a:rPr>
              <a:t>  </a:t>
            </a:r>
            <a:r>
              <a:rPr lang="en-US" sz="1800" b="1" i="1" dirty="0" err="1" smtClean="0">
                <a:solidFill>
                  <a:schemeClr val="tx1"/>
                </a:solidFill>
              </a:rPr>
              <a:t>berdasarkan</a:t>
            </a:r>
            <a:r>
              <a:rPr lang="en-US" sz="1800" b="1" i="1" dirty="0" smtClean="0">
                <a:solidFill>
                  <a:schemeClr val="tx1"/>
                </a:solidFill>
              </a:rPr>
              <a:t> </a:t>
            </a:r>
            <a:r>
              <a:rPr lang="en-US" sz="1800" b="1" i="1" dirty="0" err="1" smtClean="0">
                <a:solidFill>
                  <a:schemeClr val="tx1"/>
                </a:solidFill>
              </a:rPr>
              <a:t>azas</a:t>
            </a:r>
            <a:r>
              <a:rPr lang="en-US" sz="1800" b="1" i="1" dirty="0" smtClean="0">
                <a:solidFill>
                  <a:schemeClr val="tx1"/>
                </a:solidFill>
              </a:rPr>
              <a:t> </a:t>
            </a:r>
            <a:r>
              <a:rPr lang="en-US" sz="1800" b="1" i="1" dirty="0" err="1" smtClean="0">
                <a:solidFill>
                  <a:schemeClr val="tx1"/>
                </a:solidFill>
              </a:rPr>
              <a:t>kekeluargaan</a:t>
            </a:r>
            <a:r>
              <a:rPr lang="en-US" sz="1800" b="1" i="1" dirty="0" smtClean="0">
                <a:solidFill>
                  <a:schemeClr val="tx1"/>
                </a:solidFill>
              </a:rPr>
              <a:t> </a:t>
            </a:r>
            <a:r>
              <a:rPr lang="en-US" sz="1800" b="1" i="1" dirty="0" err="1" smtClean="0">
                <a:solidFill>
                  <a:schemeClr val="tx1"/>
                </a:solidFill>
              </a:rPr>
              <a:t>dan</a:t>
            </a:r>
            <a:r>
              <a:rPr lang="en-US" sz="1800" b="1" i="1" dirty="0" smtClean="0">
                <a:solidFill>
                  <a:schemeClr val="tx1"/>
                </a:solidFill>
              </a:rPr>
              <a:t> </a:t>
            </a:r>
            <a:r>
              <a:rPr lang="en-US" sz="1800" b="1" i="1" dirty="0" err="1" smtClean="0">
                <a:solidFill>
                  <a:schemeClr val="tx1"/>
                </a:solidFill>
              </a:rPr>
              <a:t>kegotong</a:t>
            </a:r>
            <a:r>
              <a:rPr lang="en-US" sz="1800" b="1" i="1" dirty="0" smtClean="0">
                <a:solidFill>
                  <a:schemeClr val="tx1"/>
                </a:solidFill>
              </a:rPr>
              <a:t> </a:t>
            </a:r>
            <a:r>
              <a:rPr lang="en-US" sz="1800" b="1" i="1" dirty="0" err="1" smtClean="0">
                <a:solidFill>
                  <a:schemeClr val="tx1"/>
                </a:solidFill>
              </a:rPr>
              <a:t>royongan</a:t>
            </a:r>
            <a:r>
              <a:rPr lang="en-US" sz="1800" b="1" i="1" dirty="0" smtClean="0">
                <a:solidFill>
                  <a:schemeClr val="tx1"/>
                </a:solidFill>
              </a:rPr>
              <a:t>. </a:t>
            </a:r>
          </a:p>
          <a:p>
            <a:pPr algn="l"/>
            <a:r>
              <a:rPr lang="en-US" sz="1800" b="1" dirty="0" err="1" smtClean="0">
                <a:solidFill>
                  <a:schemeClr val="tx1"/>
                </a:solidFill>
              </a:rPr>
              <a:t>Selanjutnya</a:t>
            </a:r>
            <a:r>
              <a:rPr lang="en-US" sz="1800" b="1" dirty="0" smtClean="0">
                <a:solidFill>
                  <a:schemeClr val="tx1"/>
                </a:solidFill>
              </a:rPr>
              <a:t> </a:t>
            </a:r>
            <a:r>
              <a:rPr lang="en-US" sz="1800" b="1" dirty="0" err="1" smtClean="0">
                <a:solidFill>
                  <a:schemeClr val="tx1"/>
                </a:solidFill>
              </a:rPr>
              <a:t>dalam</a:t>
            </a:r>
            <a:r>
              <a:rPr lang="en-US" sz="1800" b="1" dirty="0" smtClean="0">
                <a:solidFill>
                  <a:schemeClr val="tx1"/>
                </a:solidFill>
              </a:rPr>
              <a:t> UU </a:t>
            </a:r>
            <a:r>
              <a:rPr lang="en-US" sz="1800" b="1" dirty="0" err="1" smtClean="0">
                <a:solidFill>
                  <a:schemeClr val="tx1"/>
                </a:solidFill>
              </a:rPr>
              <a:t>tersebut</a:t>
            </a:r>
            <a:r>
              <a:rPr lang="en-US" sz="1800" b="1" dirty="0" smtClean="0">
                <a:solidFill>
                  <a:schemeClr val="tx1"/>
                </a:solidFill>
              </a:rPr>
              <a:t> </a:t>
            </a:r>
            <a:r>
              <a:rPr lang="en-US" sz="1800" b="1" dirty="0" err="1" smtClean="0">
                <a:solidFill>
                  <a:schemeClr val="tx1"/>
                </a:solidFill>
              </a:rPr>
              <a:t>dinyatakan</a:t>
            </a:r>
            <a:r>
              <a:rPr lang="en-US" sz="1800" b="1" dirty="0" smtClean="0">
                <a:solidFill>
                  <a:schemeClr val="tx1"/>
                </a:solidFill>
              </a:rPr>
              <a:t> </a:t>
            </a:r>
            <a:r>
              <a:rPr lang="en-US" sz="1800" b="1" dirty="0" err="1" smtClean="0">
                <a:solidFill>
                  <a:schemeClr val="tx1"/>
                </a:solidFill>
              </a:rPr>
              <a:t>bahwa</a:t>
            </a:r>
            <a:r>
              <a:rPr lang="en-US" sz="1800" b="1" dirty="0" smtClean="0">
                <a:solidFill>
                  <a:schemeClr val="tx1"/>
                </a:solidFill>
              </a:rPr>
              <a:t> </a:t>
            </a:r>
            <a:r>
              <a:rPr lang="en-US" sz="1800" b="1" dirty="0" err="1" smtClean="0">
                <a:solidFill>
                  <a:schemeClr val="tx1"/>
                </a:solidFill>
              </a:rPr>
              <a:t>Fungsi</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Indonesia </a:t>
            </a:r>
            <a:r>
              <a:rPr lang="en-US" sz="1800" b="1" dirty="0" err="1" smtClean="0">
                <a:solidFill>
                  <a:schemeClr val="tx1"/>
                </a:solidFill>
              </a:rPr>
              <a:t>adalah</a:t>
            </a:r>
            <a:r>
              <a:rPr lang="en-US" sz="1800" b="1" dirty="0" smtClean="0">
                <a:solidFill>
                  <a:schemeClr val="tx1"/>
                </a:solidFill>
              </a:rPr>
              <a:t> :</a:t>
            </a:r>
          </a:p>
          <a:p>
            <a:pPr marL="342900" indent="-342900" algn="l">
              <a:buFont typeface="+mj-lt"/>
              <a:buAutoNum type="arabicPeriod"/>
            </a:pPr>
            <a:r>
              <a:rPr lang="en-US" sz="1800" b="1" dirty="0" err="1" smtClean="0">
                <a:solidFill>
                  <a:schemeClr val="tx1"/>
                </a:solidFill>
              </a:rPr>
              <a:t>Alat</a:t>
            </a:r>
            <a:r>
              <a:rPr lang="en-US" sz="1800" b="1" dirty="0" smtClean="0">
                <a:solidFill>
                  <a:schemeClr val="tx1"/>
                </a:solidFill>
              </a:rPr>
              <a:t> </a:t>
            </a:r>
            <a:r>
              <a:rPr lang="en-US" sz="1800" b="1" dirty="0" err="1" smtClean="0">
                <a:solidFill>
                  <a:schemeClr val="tx1"/>
                </a:solidFill>
              </a:rPr>
              <a:t>perjuangan</a:t>
            </a:r>
            <a:r>
              <a:rPr lang="en-US" sz="1800" b="1" dirty="0" smtClean="0">
                <a:solidFill>
                  <a:schemeClr val="tx1"/>
                </a:solidFill>
              </a:rPr>
              <a:t> </a:t>
            </a:r>
            <a:r>
              <a:rPr lang="en-US" sz="1800" b="1" dirty="0" err="1" smtClean="0">
                <a:solidFill>
                  <a:schemeClr val="tx1"/>
                </a:solidFill>
              </a:rPr>
              <a:t>ekonomi</a:t>
            </a:r>
            <a:r>
              <a:rPr lang="en-US" sz="1800" b="1" dirty="0" smtClean="0">
                <a:solidFill>
                  <a:schemeClr val="tx1"/>
                </a:solidFill>
              </a:rPr>
              <a:t> </a:t>
            </a:r>
            <a:r>
              <a:rPr lang="en-US" sz="1800" b="1" dirty="0" err="1" smtClean="0">
                <a:solidFill>
                  <a:schemeClr val="tx1"/>
                </a:solidFill>
              </a:rPr>
              <a:t>untuk</a:t>
            </a:r>
            <a:r>
              <a:rPr lang="en-US" sz="1800" b="1" dirty="0" smtClean="0">
                <a:solidFill>
                  <a:schemeClr val="tx1"/>
                </a:solidFill>
              </a:rPr>
              <a:t> </a:t>
            </a:r>
            <a:r>
              <a:rPr lang="en-US" sz="1800" b="1" dirty="0" err="1" smtClean="0">
                <a:solidFill>
                  <a:schemeClr val="tx1"/>
                </a:solidFill>
              </a:rPr>
              <a:t>mempertinggi</a:t>
            </a:r>
            <a:r>
              <a:rPr lang="en-US" sz="1800" b="1" dirty="0" smtClean="0">
                <a:solidFill>
                  <a:schemeClr val="tx1"/>
                </a:solidFill>
              </a:rPr>
              <a:t> </a:t>
            </a:r>
            <a:r>
              <a:rPr lang="en-US" sz="1800" b="1" dirty="0" err="1" smtClean="0">
                <a:solidFill>
                  <a:schemeClr val="tx1"/>
                </a:solidFill>
              </a:rPr>
              <a:t>kesejahteraan</a:t>
            </a:r>
            <a:r>
              <a:rPr lang="en-US" sz="1800" b="1" dirty="0" smtClean="0">
                <a:solidFill>
                  <a:schemeClr val="tx1"/>
                </a:solidFill>
              </a:rPr>
              <a:t> </a:t>
            </a:r>
            <a:r>
              <a:rPr lang="en-US" sz="1800" b="1" dirty="0" err="1" smtClean="0">
                <a:solidFill>
                  <a:schemeClr val="tx1"/>
                </a:solidFill>
              </a:rPr>
              <a:t>rakyat</a:t>
            </a:r>
            <a:endParaRPr lang="en-US" sz="1800" b="1" dirty="0" smtClean="0">
              <a:solidFill>
                <a:schemeClr val="tx1"/>
              </a:solidFill>
            </a:endParaRPr>
          </a:p>
          <a:p>
            <a:pPr marL="342900" indent="-342900" algn="l">
              <a:buFont typeface="+mj-lt"/>
              <a:buAutoNum type="arabicPeriod"/>
            </a:pPr>
            <a:r>
              <a:rPr lang="en-US" sz="1800" b="1" dirty="0" err="1" smtClean="0">
                <a:solidFill>
                  <a:schemeClr val="tx1"/>
                </a:solidFill>
              </a:rPr>
              <a:t>Alat</a:t>
            </a:r>
            <a:r>
              <a:rPr lang="en-US" sz="1800" b="1" dirty="0" smtClean="0">
                <a:solidFill>
                  <a:schemeClr val="tx1"/>
                </a:solidFill>
              </a:rPr>
              <a:t> </a:t>
            </a:r>
            <a:r>
              <a:rPr lang="en-US" sz="1800" b="1" dirty="0" err="1" smtClean="0">
                <a:solidFill>
                  <a:schemeClr val="tx1"/>
                </a:solidFill>
              </a:rPr>
              <a:t>pendemokrasian</a:t>
            </a:r>
            <a:r>
              <a:rPr lang="en-US" sz="1800" b="1" dirty="0" smtClean="0">
                <a:solidFill>
                  <a:schemeClr val="tx1"/>
                </a:solidFill>
              </a:rPr>
              <a:t> </a:t>
            </a:r>
            <a:r>
              <a:rPr lang="en-US" sz="1800" b="1" dirty="0" err="1" smtClean="0">
                <a:solidFill>
                  <a:schemeClr val="tx1"/>
                </a:solidFill>
              </a:rPr>
              <a:t>ekonomi</a:t>
            </a:r>
            <a:r>
              <a:rPr lang="en-US" sz="1800" b="1" dirty="0" smtClean="0">
                <a:solidFill>
                  <a:schemeClr val="tx1"/>
                </a:solidFill>
              </a:rPr>
              <a:t> </a:t>
            </a:r>
            <a:r>
              <a:rPr lang="en-US" sz="1800" b="1" dirty="0" err="1" smtClean="0">
                <a:solidFill>
                  <a:schemeClr val="tx1"/>
                </a:solidFill>
              </a:rPr>
              <a:t>nasional</a:t>
            </a:r>
            <a:endParaRPr lang="en-US" sz="1800" b="1" dirty="0" smtClean="0">
              <a:solidFill>
                <a:schemeClr val="tx1"/>
              </a:solidFill>
            </a:endParaRPr>
          </a:p>
          <a:p>
            <a:pPr marL="342900" indent="-342900" algn="l">
              <a:buFont typeface="+mj-lt"/>
              <a:buAutoNum type="arabicPeriod"/>
            </a:pPr>
            <a:r>
              <a:rPr lang="en-US" sz="1800" b="1" dirty="0" err="1" smtClean="0">
                <a:solidFill>
                  <a:schemeClr val="tx1"/>
                </a:solidFill>
              </a:rPr>
              <a:t>Sebagai</a:t>
            </a:r>
            <a:r>
              <a:rPr lang="en-US" sz="1800" b="1" dirty="0" smtClean="0">
                <a:solidFill>
                  <a:schemeClr val="tx1"/>
                </a:solidFill>
              </a:rPr>
              <a:t> </a:t>
            </a:r>
            <a:r>
              <a:rPr lang="en-US" sz="1800" b="1" dirty="0" err="1" smtClean="0">
                <a:solidFill>
                  <a:schemeClr val="tx1"/>
                </a:solidFill>
              </a:rPr>
              <a:t>salah</a:t>
            </a:r>
            <a:r>
              <a:rPr lang="en-US" sz="1800" b="1" dirty="0" smtClean="0">
                <a:solidFill>
                  <a:schemeClr val="tx1"/>
                </a:solidFill>
              </a:rPr>
              <a:t> </a:t>
            </a:r>
            <a:r>
              <a:rPr lang="en-US" sz="1800" b="1" dirty="0" err="1" smtClean="0">
                <a:solidFill>
                  <a:schemeClr val="tx1"/>
                </a:solidFill>
              </a:rPr>
              <a:t>satu</a:t>
            </a:r>
            <a:r>
              <a:rPr lang="en-US" sz="1800" b="1" dirty="0" smtClean="0">
                <a:solidFill>
                  <a:schemeClr val="tx1"/>
                </a:solidFill>
              </a:rPr>
              <a:t> </a:t>
            </a:r>
            <a:r>
              <a:rPr lang="en-US" sz="1800" b="1" dirty="0" err="1" smtClean="0">
                <a:solidFill>
                  <a:schemeClr val="tx1"/>
                </a:solidFill>
              </a:rPr>
              <a:t>urat</a:t>
            </a:r>
            <a:r>
              <a:rPr lang="en-US" sz="1800" b="1" dirty="0" smtClean="0">
                <a:solidFill>
                  <a:schemeClr val="tx1"/>
                </a:solidFill>
              </a:rPr>
              <a:t> </a:t>
            </a:r>
            <a:r>
              <a:rPr lang="en-US" sz="1800" b="1" dirty="0" err="1" smtClean="0">
                <a:solidFill>
                  <a:schemeClr val="tx1"/>
                </a:solidFill>
              </a:rPr>
              <a:t>nadi</a:t>
            </a:r>
            <a:r>
              <a:rPr lang="en-US" sz="1800" b="1" dirty="0" smtClean="0">
                <a:solidFill>
                  <a:schemeClr val="tx1"/>
                </a:solidFill>
              </a:rPr>
              <a:t> </a:t>
            </a:r>
            <a:r>
              <a:rPr lang="en-US" sz="1800" b="1" dirty="0" err="1" smtClean="0">
                <a:solidFill>
                  <a:schemeClr val="tx1"/>
                </a:solidFill>
              </a:rPr>
              <a:t>perekonomian</a:t>
            </a:r>
            <a:r>
              <a:rPr lang="en-US" sz="1800" b="1" dirty="0" smtClean="0">
                <a:solidFill>
                  <a:schemeClr val="tx1"/>
                </a:solidFill>
              </a:rPr>
              <a:t> </a:t>
            </a:r>
            <a:r>
              <a:rPr lang="en-US" sz="1800" b="1" dirty="0" err="1" smtClean="0">
                <a:solidFill>
                  <a:schemeClr val="tx1"/>
                </a:solidFill>
              </a:rPr>
              <a:t>bangsa</a:t>
            </a:r>
            <a:r>
              <a:rPr lang="en-US" sz="1800" b="1" dirty="0" smtClean="0">
                <a:solidFill>
                  <a:schemeClr val="tx1"/>
                </a:solidFill>
              </a:rPr>
              <a:t> </a:t>
            </a:r>
            <a:r>
              <a:rPr lang="en-US" sz="1800" b="1" dirty="0" err="1" smtClean="0">
                <a:solidFill>
                  <a:schemeClr val="tx1"/>
                </a:solidFill>
              </a:rPr>
              <a:t>indonesia</a:t>
            </a:r>
            <a:r>
              <a:rPr lang="en-US" sz="1800" b="1" dirty="0" smtClean="0">
                <a:solidFill>
                  <a:schemeClr val="tx1"/>
                </a:solidFill>
              </a:rPr>
              <a:t>.</a:t>
            </a:r>
          </a:p>
          <a:p>
            <a:pPr marL="342900" indent="-342900" algn="l">
              <a:buFont typeface="+mj-lt"/>
              <a:buAutoNum type="arabicPeriod"/>
            </a:pPr>
            <a:r>
              <a:rPr lang="en-US" sz="1800" b="1" dirty="0" err="1" smtClean="0">
                <a:solidFill>
                  <a:schemeClr val="tx1"/>
                </a:solidFill>
              </a:rPr>
              <a:t>Alat</a:t>
            </a:r>
            <a:r>
              <a:rPr lang="en-US" sz="1800" b="1" dirty="0" smtClean="0">
                <a:solidFill>
                  <a:schemeClr val="tx1"/>
                </a:solidFill>
              </a:rPr>
              <a:t> </a:t>
            </a:r>
            <a:r>
              <a:rPr lang="en-US" sz="1800" b="1" dirty="0" err="1" smtClean="0">
                <a:solidFill>
                  <a:schemeClr val="tx1"/>
                </a:solidFill>
              </a:rPr>
              <a:t>pembina</a:t>
            </a:r>
            <a:r>
              <a:rPr lang="en-US" sz="1800" b="1" dirty="0" smtClean="0">
                <a:solidFill>
                  <a:schemeClr val="tx1"/>
                </a:solidFill>
              </a:rPr>
              <a:t> </a:t>
            </a:r>
            <a:r>
              <a:rPr lang="en-US" sz="1800" b="1" dirty="0" err="1" smtClean="0">
                <a:solidFill>
                  <a:schemeClr val="tx1"/>
                </a:solidFill>
              </a:rPr>
              <a:t>insan</a:t>
            </a:r>
            <a:r>
              <a:rPr lang="en-US" sz="1800" b="1" dirty="0" smtClean="0">
                <a:solidFill>
                  <a:schemeClr val="tx1"/>
                </a:solidFill>
              </a:rPr>
              <a:t> </a:t>
            </a:r>
            <a:r>
              <a:rPr lang="en-US" sz="1800" b="1" dirty="0" err="1" smtClean="0">
                <a:solidFill>
                  <a:schemeClr val="tx1"/>
                </a:solidFill>
              </a:rPr>
              <a:t>masyarakat</a:t>
            </a:r>
            <a:r>
              <a:rPr lang="en-US" sz="1800" b="1" dirty="0" smtClean="0">
                <a:solidFill>
                  <a:schemeClr val="tx1"/>
                </a:solidFill>
              </a:rPr>
              <a:t> </a:t>
            </a:r>
            <a:r>
              <a:rPr lang="en-US" sz="1800" b="1" dirty="0" err="1" smtClean="0">
                <a:solidFill>
                  <a:schemeClr val="tx1"/>
                </a:solidFill>
              </a:rPr>
              <a:t>untuk</a:t>
            </a:r>
            <a:r>
              <a:rPr lang="en-US" sz="1800" b="1" dirty="0" smtClean="0">
                <a:solidFill>
                  <a:schemeClr val="tx1"/>
                </a:solidFill>
              </a:rPr>
              <a:t> </a:t>
            </a:r>
            <a:r>
              <a:rPr lang="en-US" sz="1800" b="1" dirty="0" err="1" smtClean="0">
                <a:solidFill>
                  <a:schemeClr val="tx1"/>
                </a:solidFill>
              </a:rPr>
              <a:t>memperkokoh</a:t>
            </a:r>
            <a:r>
              <a:rPr lang="en-US" sz="1800" b="1" dirty="0" smtClean="0">
                <a:solidFill>
                  <a:schemeClr val="tx1"/>
                </a:solidFill>
              </a:rPr>
              <a:t> </a:t>
            </a:r>
            <a:r>
              <a:rPr lang="en-US" sz="1800" b="1" dirty="0" err="1" smtClean="0">
                <a:solidFill>
                  <a:schemeClr val="tx1"/>
                </a:solidFill>
              </a:rPr>
              <a:t>kedudukan</a:t>
            </a:r>
            <a:r>
              <a:rPr lang="en-US" sz="1800" b="1" dirty="0" smtClean="0">
                <a:solidFill>
                  <a:schemeClr val="tx1"/>
                </a:solidFill>
              </a:rPr>
              <a:t> </a:t>
            </a:r>
            <a:r>
              <a:rPr lang="en-US" sz="1800" b="1" dirty="0" err="1" smtClean="0">
                <a:solidFill>
                  <a:schemeClr val="tx1"/>
                </a:solidFill>
              </a:rPr>
              <a:t>ekonomi</a:t>
            </a:r>
            <a:r>
              <a:rPr lang="en-US" sz="1800" b="1" dirty="0" smtClean="0">
                <a:solidFill>
                  <a:schemeClr val="tx1"/>
                </a:solidFill>
              </a:rPr>
              <a:t> </a:t>
            </a:r>
            <a:r>
              <a:rPr lang="en-US" sz="1800" b="1" dirty="0" err="1" smtClean="0">
                <a:solidFill>
                  <a:schemeClr val="tx1"/>
                </a:solidFill>
              </a:rPr>
              <a:t>bangsa</a:t>
            </a:r>
            <a:r>
              <a:rPr lang="en-US" sz="1800" b="1" dirty="0" smtClean="0">
                <a:solidFill>
                  <a:schemeClr val="tx1"/>
                </a:solidFill>
              </a:rPr>
              <a:t> </a:t>
            </a:r>
            <a:r>
              <a:rPr lang="en-US" sz="1800" b="1" dirty="0" err="1" smtClean="0">
                <a:solidFill>
                  <a:schemeClr val="tx1"/>
                </a:solidFill>
              </a:rPr>
              <a:t>indonesia</a:t>
            </a:r>
            <a:r>
              <a:rPr lang="en-US" sz="1800" b="1" dirty="0" smtClean="0">
                <a:solidFill>
                  <a:schemeClr val="tx1"/>
                </a:solidFill>
              </a:rPr>
              <a:t>, </a:t>
            </a:r>
            <a:r>
              <a:rPr lang="en-US" sz="1800" b="1" dirty="0" err="1" smtClean="0">
                <a:solidFill>
                  <a:schemeClr val="tx1"/>
                </a:solidFill>
              </a:rPr>
              <a:t>serta</a:t>
            </a:r>
            <a:r>
              <a:rPr lang="en-US" sz="1800" b="1" dirty="0" smtClean="0">
                <a:solidFill>
                  <a:schemeClr val="tx1"/>
                </a:solidFill>
              </a:rPr>
              <a:t> </a:t>
            </a:r>
            <a:r>
              <a:rPr lang="en-US" sz="1800" b="1" dirty="0" err="1" smtClean="0">
                <a:solidFill>
                  <a:schemeClr val="tx1"/>
                </a:solidFill>
              </a:rPr>
              <a:t>dalam</a:t>
            </a:r>
            <a:r>
              <a:rPr lang="en-US" sz="1800" b="1" dirty="0" smtClean="0">
                <a:solidFill>
                  <a:schemeClr val="tx1"/>
                </a:solidFill>
              </a:rPr>
              <a:t> </a:t>
            </a:r>
            <a:r>
              <a:rPr lang="en-US" sz="1800" b="1" dirty="0" err="1" smtClean="0">
                <a:solidFill>
                  <a:schemeClr val="tx1"/>
                </a:solidFill>
              </a:rPr>
              <a:t>menagtur</a:t>
            </a:r>
            <a:r>
              <a:rPr lang="en-US" sz="1800" b="1" dirty="0" smtClean="0">
                <a:solidFill>
                  <a:schemeClr val="tx1"/>
                </a:solidFill>
              </a:rPr>
              <a:t> </a:t>
            </a:r>
            <a:r>
              <a:rPr lang="en-US" sz="1800" b="1" dirty="0" err="1" smtClean="0">
                <a:solidFill>
                  <a:schemeClr val="tx1"/>
                </a:solidFill>
              </a:rPr>
              <a:t>tata</a:t>
            </a:r>
            <a:r>
              <a:rPr lang="en-US" sz="1800" b="1" dirty="0" smtClean="0">
                <a:solidFill>
                  <a:schemeClr val="tx1"/>
                </a:solidFill>
              </a:rPr>
              <a:t> </a:t>
            </a:r>
            <a:r>
              <a:rPr lang="en-US" sz="1800" b="1" dirty="0" err="1" smtClean="0">
                <a:solidFill>
                  <a:schemeClr val="tx1"/>
                </a:solidFill>
              </a:rPr>
              <a:t>laksana</a:t>
            </a:r>
            <a:r>
              <a:rPr lang="en-US" sz="1800" b="1" dirty="0" smtClean="0">
                <a:solidFill>
                  <a:schemeClr val="tx1"/>
                </a:solidFill>
              </a:rPr>
              <a:t> </a:t>
            </a:r>
            <a:r>
              <a:rPr lang="en-US" sz="1800" b="1" dirty="0" err="1" smtClean="0">
                <a:solidFill>
                  <a:schemeClr val="tx1"/>
                </a:solidFill>
              </a:rPr>
              <a:t>perekonomian</a:t>
            </a:r>
            <a:r>
              <a:rPr lang="en-US" sz="1800" b="1" dirty="0" smtClean="0">
                <a:solidFill>
                  <a:schemeClr val="tx1"/>
                </a:solidFill>
              </a:rPr>
              <a:t> </a:t>
            </a:r>
            <a:r>
              <a:rPr lang="en-US" sz="1800" b="1" dirty="0" err="1" smtClean="0">
                <a:solidFill>
                  <a:schemeClr val="tx1"/>
                </a:solidFill>
              </a:rPr>
              <a:t>rakyat</a:t>
            </a:r>
            <a:r>
              <a:rPr lang="en-US" sz="1800" b="1" dirty="0" smtClean="0">
                <a:solidFill>
                  <a:schemeClr val="tx1"/>
                </a:solidFill>
              </a:rPr>
              <a:t>. </a:t>
            </a:r>
          </a:p>
          <a:p>
            <a:pPr marL="342900" indent="-342900" algn="l"/>
            <a:r>
              <a:rPr lang="en-US" sz="1800" b="1" dirty="0" err="1" smtClean="0">
                <a:solidFill>
                  <a:schemeClr val="tx1"/>
                </a:solidFill>
              </a:rPr>
              <a:t>Sumber</a:t>
            </a:r>
            <a:r>
              <a:rPr lang="en-US" sz="1800" b="1" dirty="0" smtClean="0">
                <a:solidFill>
                  <a:schemeClr val="tx1"/>
                </a:solidFill>
              </a:rPr>
              <a:t> </a:t>
            </a:r>
            <a:r>
              <a:rPr lang="en-US" sz="1800" b="1" dirty="0" err="1" smtClean="0">
                <a:solidFill>
                  <a:schemeClr val="tx1"/>
                </a:solidFill>
              </a:rPr>
              <a:t>keuanga</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 </a:t>
            </a:r>
          </a:p>
          <a:p>
            <a:pPr marL="342900" indent="-342900" algn="l"/>
            <a:r>
              <a:rPr lang="en-US" sz="1800" b="1" dirty="0" err="1" smtClean="0">
                <a:solidFill>
                  <a:schemeClr val="tx1"/>
                </a:solidFill>
              </a:rPr>
              <a:t>Untuk</a:t>
            </a:r>
            <a:r>
              <a:rPr lang="en-US" sz="1800" b="1" dirty="0" smtClean="0">
                <a:solidFill>
                  <a:schemeClr val="tx1"/>
                </a:solidFill>
              </a:rPr>
              <a:t> </a:t>
            </a:r>
            <a:r>
              <a:rPr lang="en-US" sz="1800" b="1" dirty="0" err="1" smtClean="0">
                <a:solidFill>
                  <a:schemeClr val="tx1"/>
                </a:solidFill>
              </a:rPr>
              <a:t>menjalankan</a:t>
            </a:r>
            <a:r>
              <a:rPr lang="en-US" sz="1800" b="1" dirty="0" smtClean="0">
                <a:solidFill>
                  <a:schemeClr val="tx1"/>
                </a:solidFill>
              </a:rPr>
              <a:t> </a:t>
            </a:r>
            <a:r>
              <a:rPr lang="en-US" sz="1800" b="1" dirty="0" err="1" smtClean="0">
                <a:solidFill>
                  <a:schemeClr val="tx1"/>
                </a:solidFill>
              </a:rPr>
              <a:t>kegiatan</a:t>
            </a:r>
            <a:r>
              <a:rPr lang="en-US" sz="1800" b="1" dirty="0" smtClean="0">
                <a:solidFill>
                  <a:schemeClr val="tx1"/>
                </a:solidFill>
              </a:rPr>
              <a:t> </a:t>
            </a:r>
            <a:r>
              <a:rPr lang="en-US" sz="1800" b="1" dirty="0" err="1" smtClean="0">
                <a:solidFill>
                  <a:schemeClr val="tx1"/>
                </a:solidFill>
              </a:rPr>
              <a:t>usaha</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diperlukan</a:t>
            </a:r>
            <a:r>
              <a:rPr lang="en-US" sz="1800" b="1" dirty="0" smtClean="0">
                <a:solidFill>
                  <a:schemeClr val="tx1"/>
                </a:solidFill>
              </a:rPr>
              <a:t> </a:t>
            </a:r>
            <a:r>
              <a:rPr lang="en-US" sz="1800" b="1" dirty="0" err="1" smtClean="0">
                <a:solidFill>
                  <a:schemeClr val="tx1"/>
                </a:solidFill>
              </a:rPr>
              <a:t>sejumlah</a:t>
            </a:r>
            <a:r>
              <a:rPr lang="en-US" sz="1800" b="1" dirty="0" smtClean="0">
                <a:solidFill>
                  <a:schemeClr val="tx1"/>
                </a:solidFill>
              </a:rPr>
              <a:t> modal </a:t>
            </a:r>
            <a:r>
              <a:rPr lang="en-US" sz="1800" b="1" dirty="0" err="1" smtClean="0">
                <a:solidFill>
                  <a:schemeClr val="tx1"/>
                </a:solidFill>
              </a:rPr>
              <a:t>yg</a:t>
            </a:r>
            <a:r>
              <a:rPr lang="en-US" sz="1800" b="1" dirty="0" smtClean="0">
                <a:solidFill>
                  <a:schemeClr val="tx1"/>
                </a:solidFill>
              </a:rPr>
              <a:t> </a:t>
            </a:r>
            <a:r>
              <a:rPr lang="en-US" sz="1800" b="1" dirty="0" err="1" smtClean="0">
                <a:solidFill>
                  <a:schemeClr val="tx1"/>
                </a:solidFill>
              </a:rPr>
              <a:t>memadai</a:t>
            </a:r>
            <a:r>
              <a:rPr lang="en-US" sz="1800" b="1" dirty="0" smtClean="0">
                <a:solidFill>
                  <a:schemeClr val="tx1"/>
                </a:solidFill>
              </a:rPr>
              <a:t>, modal </a:t>
            </a:r>
            <a:r>
              <a:rPr lang="en-US" sz="1800" b="1" dirty="0" err="1" smtClean="0">
                <a:solidFill>
                  <a:schemeClr val="tx1"/>
                </a:solidFill>
              </a:rPr>
              <a:t>tersebut</a:t>
            </a:r>
            <a:r>
              <a:rPr lang="en-US" sz="1800" b="1" dirty="0" smtClean="0">
                <a:solidFill>
                  <a:schemeClr val="tx1"/>
                </a:solidFill>
              </a:rPr>
              <a:t> </a:t>
            </a:r>
            <a:r>
              <a:rPr lang="en-US" sz="1800" b="1" dirty="0" err="1" smtClean="0">
                <a:solidFill>
                  <a:schemeClr val="tx1"/>
                </a:solidFill>
              </a:rPr>
              <a:t>diperoleh</a:t>
            </a:r>
            <a:r>
              <a:rPr lang="en-US" sz="1800" b="1" dirty="0" smtClean="0">
                <a:solidFill>
                  <a:schemeClr val="tx1"/>
                </a:solidFill>
              </a:rPr>
              <a:t> </a:t>
            </a:r>
            <a:r>
              <a:rPr lang="en-US" sz="1800" b="1" dirty="0" err="1" smtClean="0">
                <a:solidFill>
                  <a:schemeClr val="tx1"/>
                </a:solidFill>
              </a:rPr>
              <a:t>dari</a:t>
            </a:r>
            <a:r>
              <a:rPr lang="en-US" sz="1800" b="1" dirty="0" smtClean="0">
                <a:solidFill>
                  <a:schemeClr val="tx1"/>
                </a:solidFill>
              </a:rPr>
              <a:t> :</a:t>
            </a:r>
          </a:p>
          <a:p>
            <a:pPr marL="342900" indent="-342900" algn="l">
              <a:buFont typeface="+mj-lt"/>
              <a:buAutoNum type="arabicParenR"/>
            </a:pPr>
            <a:r>
              <a:rPr lang="en-US" sz="1800" b="1" dirty="0" err="1" smtClean="0">
                <a:solidFill>
                  <a:schemeClr val="tx1"/>
                </a:solidFill>
              </a:rPr>
              <a:t>Anggota</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 </a:t>
            </a:r>
          </a:p>
          <a:p>
            <a:pPr marL="342900" indent="-342900" algn="l">
              <a:buFont typeface="Wingdings" pitchFamily="2" charset="2"/>
              <a:buChar char="§"/>
            </a:pPr>
            <a:r>
              <a:rPr lang="en-US" sz="1800" b="1" dirty="0" err="1" smtClean="0">
                <a:solidFill>
                  <a:schemeClr val="tx1"/>
                </a:solidFill>
              </a:rPr>
              <a:t>Simpanan</a:t>
            </a:r>
            <a:r>
              <a:rPr lang="en-US" sz="1800" b="1" dirty="0" smtClean="0">
                <a:solidFill>
                  <a:schemeClr val="tx1"/>
                </a:solidFill>
              </a:rPr>
              <a:t> </a:t>
            </a:r>
            <a:r>
              <a:rPr lang="en-US" sz="1800" b="1" dirty="0" err="1" smtClean="0">
                <a:solidFill>
                  <a:schemeClr val="tx1"/>
                </a:solidFill>
              </a:rPr>
              <a:t>pokok</a:t>
            </a:r>
            <a:r>
              <a:rPr lang="en-US" sz="1800" b="1" dirty="0" smtClean="0">
                <a:solidFill>
                  <a:schemeClr val="tx1"/>
                </a:solidFill>
              </a:rPr>
              <a:t>  (</a:t>
            </a:r>
            <a:r>
              <a:rPr lang="en-US" sz="1800" b="1" dirty="0" err="1" smtClean="0">
                <a:solidFill>
                  <a:schemeClr val="tx1"/>
                </a:solidFill>
              </a:rPr>
              <a:t>simapanan</a:t>
            </a:r>
            <a:r>
              <a:rPr lang="en-US" sz="1800" b="1" dirty="0" smtClean="0">
                <a:solidFill>
                  <a:schemeClr val="tx1"/>
                </a:solidFill>
              </a:rPr>
              <a:t> yang </a:t>
            </a:r>
            <a:r>
              <a:rPr lang="en-US" sz="1800" b="1" dirty="0" err="1" smtClean="0">
                <a:solidFill>
                  <a:schemeClr val="tx1"/>
                </a:solidFill>
              </a:rPr>
              <a:t>harus</a:t>
            </a:r>
            <a:r>
              <a:rPr lang="en-US" sz="1800" b="1" dirty="0" smtClean="0">
                <a:solidFill>
                  <a:schemeClr val="tx1"/>
                </a:solidFill>
              </a:rPr>
              <a:t> </a:t>
            </a:r>
            <a:r>
              <a:rPr lang="en-US" sz="1800" b="1" dirty="0" err="1" smtClean="0">
                <a:solidFill>
                  <a:schemeClr val="tx1"/>
                </a:solidFill>
              </a:rPr>
              <a:t>dipenuhi</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a:t>
            </a:r>
            <a:r>
              <a:rPr lang="en-US" sz="1800" b="1" dirty="0" err="1" smtClean="0">
                <a:solidFill>
                  <a:schemeClr val="tx1"/>
                </a:solidFill>
              </a:rPr>
              <a:t>setiap</a:t>
            </a:r>
            <a:r>
              <a:rPr lang="en-US" sz="1800" b="1" dirty="0" smtClean="0">
                <a:solidFill>
                  <a:schemeClr val="tx1"/>
                </a:solidFill>
              </a:rPr>
              <a:t> </a:t>
            </a:r>
            <a:r>
              <a:rPr lang="en-US" sz="1800" b="1" dirty="0" err="1" smtClean="0">
                <a:solidFill>
                  <a:schemeClr val="tx1"/>
                </a:solidFill>
              </a:rPr>
              <a:t>orang</a:t>
            </a:r>
            <a:r>
              <a:rPr lang="en-US" sz="1800" b="1" dirty="0" smtClean="0">
                <a:solidFill>
                  <a:schemeClr val="tx1"/>
                </a:solidFill>
              </a:rPr>
              <a:t> </a:t>
            </a:r>
            <a:r>
              <a:rPr lang="en-US" sz="1800" b="1" dirty="0" err="1" smtClean="0">
                <a:solidFill>
                  <a:schemeClr val="tx1"/>
                </a:solidFill>
              </a:rPr>
              <a:t>mulai</a:t>
            </a:r>
            <a:r>
              <a:rPr lang="en-US" sz="1800" b="1" dirty="0" smtClean="0">
                <a:solidFill>
                  <a:schemeClr val="tx1"/>
                </a:solidFill>
              </a:rPr>
              <a:t> </a:t>
            </a:r>
            <a:r>
              <a:rPr lang="en-US" sz="1800" b="1" dirty="0" err="1" smtClean="0">
                <a:solidFill>
                  <a:schemeClr val="tx1"/>
                </a:solidFill>
              </a:rPr>
              <a:t>menjadi</a:t>
            </a:r>
            <a:r>
              <a:rPr lang="en-US" sz="1800" b="1" dirty="0" smtClean="0">
                <a:solidFill>
                  <a:schemeClr val="tx1"/>
                </a:solidFill>
              </a:rPr>
              <a:t> </a:t>
            </a:r>
            <a:r>
              <a:rPr lang="en-US" sz="1800" b="1" dirty="0" err="1" smtClean="0">
                <a:solidFill>
                  <a:schemeClr val="tx1"/>
                </a:solidFill>
              </a:rPr>
              <a:t>anggota</a:t>
            </a:r>
            <a:r>
              <a:rPr lang="en-US" sz="1800" b="1" dirty="0" smtClean="0">
                <a:solidFill>
                  <a:schemeClr val="tx1"/>
                </a:solidFill>
              </a:rPr>
              <a:t>)</a:t>
            </a:r>
          </a:p>
          <a:p>
            <a:pPr marL="342900" indent="-342900" algn="l">
              <a:buFont typeface="Wingdings" pitchFamily="2" charset="2"/>
              <a:buChar char="§"/>
            </a:pPr>
            <a:r>
              <a:rPr lang="en-US" sz="1800" b="1" dirty="0" err="1" smtClean="0">
                <a:solidFill>
                  <a:schemeClr val="tx1"/>
                </a:solidFill>
              </a:rPr>
              <a:t>Simpanan</a:t>
            </a:r>
            <a:r>
              <a:rPr lang="en-US" sz="1800" b="1" dirty="0" smtClean="0">
                <a:solidFill>
                  <a:schemeClr val="tx1"/>
                </a:solidFill>
              </a:rPr>
              <a:t> </a:t>
            </a:r>
            <a:r>
              <a:rPr lang="en-US" sz="1800" b="1" dirty="0" err="1" smtClean="0">
                <a:solidFill>
                  <a:schemeClr val="tx1"/>
                </a:solidFill>
              </a:rPr>
              <a:t>wajib</a:t>
            </a:r>
            <a:r>
              <a:rPr lang="en-US" sz="1800" b="1" dirty="0" smtClean="0">
                <a:solidFill>
                  <a:schemeClr val="tx1"/>
                </a:solidFill>
              </a:rPr>
              <a:t> (</a:t>
            </a:r>
            <a:r>
              <a:rPr lang="en-US" sz="1800" b="1" dirty="0" err="1" smtClean="0">
                <a:solidFill>
                  <a:schemeClr val="tx1"/>
                </a:solidFill>
              </a:rPr>
              <a:t>Simpanan</a:t>
            </a:r>
            <a:r>
              <a:rPr lang="en-US" sz="1800" b="1" dirty="0" smtClean="0">
                <a:solidFill>
                  <a:schemeClr val="tx1"/>
                </a:solidFill>
              </a:rPr>
              <a:t> </a:t>
            </a:r>
            <a:r>
              <a:rPr lang="en-US" sz="1800" b="1" dirty="0" err="1" smtClean="0">
                <a:solidFill>
                  <a:schemeClr val="tx1"/>
                </a:solidFill>
              </a:rPr>
              <a:t>yg</a:t>
            </a:r>
            <a:r>
              <a:rPr lang="en-US" sz="1800" b="1" dirty="0" smtClean="0">
                <a:solidFill>
                  <a:schemeClr val="tx1"/>
                </a:solidFill>
              </a:rPr>
              <a:t> </a:t>
            </a:r>
            <a:r>
              <a:rPr lang="en-US" sz="1800" b="1" dirty="0" err="1" smtClean="0">
                <a:solidFill>
                  <a:schemeClr val="tx1"/>
                </a:solidFill>
              </a:rPr>
              <a:t>diwajibkan</a:t>
            </a:r>
            <a:r>
              <a:rPr lang="en-US" sz="1800" b="1" dirty="0" smtClean="0">
                <a:solidFill>
                  <a:schemeClr val="tx1"/>
                </a:solidFill>
              </a:rPr>
              <a:t> </a:t>
            </a:r>
            <a:r>
              <a:rPr lang="en-US" sz="1800" b="1" dirty="0" err="1" smtClean="0">
                <a:solidFill>
                  <a:schemeClr val="tx1"/>
                </a:solidFill>
              </a:rPr>
              <a:t>kepada</a:t>
            </a:r>
            <a:r>
              <a:rPr lang="en-US" sz="1800" b="1" dirty="0" smtClean="0">
                <a:solidFill>
                  <a:schemeClr val="tx1"/>
                </a:solidFill>
              </a:rPr>
              <a:t> </a:t>
            </a:r>
            <a:r>
              <a:rPr lang="en-US" sz="1800" b="1" dirty="0" err="1" smtClean="0">
                <a:solidFill>
                  <a:schemeClr val="tx1"/>
                </a:solidFill>
              </a:rPr>
              <a:t>anggota</a:t>
            </a:r>
            <a:r>
              <a:rPr lang="en-US" sz="1800" b="1" dirty="0" smtClean="0">
                <a:solidFill>
                  <a:schemeClr val="tx1"/>
                </a:solidFill>
              </a:rPr>
              <a:t> </a:t>
            </a:r>
            <a:r>
              <a:rPr lang="en-US" sz="1800" b="1" dirty="0" err="1" smtClean="0">
                <a:solidFill>
                  <a:schemeClr val="tx1"/>
                </a:solidFill>
              </a:rPr>
              <a:t>waktu</a:t>
            </a:r>
            <a:r>
              <a:rPr lang="en-US" sz="1800" b="1" dirty="0" smtClean="0">
                <a:solidFill>
                  <a:schemeClr val="tx1"/>
                </a:solidFill>
              </a:rPr>
              <a:t> </a:t>
            </a:r>
            <a:r>
              <a:rPr lang="en-US" sz="1800" b="1" dirty="0" err="1" smtClean="0">
                <a:solidFill>
                  <a:schemeClr val="tx1"/>
                </a:solidFill>
              </a:rPr>
              <a:t>tertentu</a:t>
            </a:r>
            <a:r>
              <a:rPr lang="en-US" sz="1800" b="1" dirty="0" smtClean="0">
                <a:solidFill>
                  <a:schemeClr val="tx1"/>
                </a:solidFill>
              </a:rPr>
              <a:t>/</a:t>
            </a:r>
            <a:r>
              <a:rPr lang="en-US" sz="1800" b="1" dirty="0" err="1" smtClean="0">
                <a:solidFill>
                  <a:schemeClr val="tx1"/>
                </a:solidFill>
              </a:rPr>
              <a:t>perbulan</a:t>
            </a:r>
            <a:r>
              <a:rPr lang="en-US" sz="1800" b="1" dirty="0" smtClean="0">
                <a:solidFill>
                  <a:schemeClr val="tx1"/>
                </a:solidFill>
              </a:rPr>
              <a:t>)</a:t>
            </a:r>
          </a:p>
          <a:p>
            <a:pPr marL="342900" indent="-342900" algn="l">
              <a:buFont typeface="Wingdings" pitchFamily="2" charset="2"/>
              <a:buChar char="§"/>
            </a:pPr>
            <a:r>
              <a:rPr lang="en-US" sz="1800" b="1" dirty="0" err="1" smtClean="0">
                <a:solidFill>
                  <a:schemeClr val="tx1"/>
                </a:solidFill>
              </a:rPr>
              <a:t>Simpanan</a:t>
            </a:r>
            <a:r>
              <a:rPr lang="en-US" sz="1800" b="1" dirty="0" smtClean="0">
                <a:solidFill>
                  <a:schemeClr val="tx1"/>
                </a:solidFill>
              </a:rPr>
              <a:t> </a:t>
            </a:r>
            <a:r>
              <a:rPr lang="en-US" sz="1800" b="1" dirty="0" err="1" smtClean="0">
                <a:solidFill>
                  <a:schemeClr val="tx1"/>
                </a:solidFill>
              </a:rPr>
              <a:t>sukarela</a:t>
            </a:r>
            <a:r>
              <a:rPr lang="en-US" sz="1800" b="1" dirty="0" smtClean="0">
                <a:solidFill>
                  <a:schemeClr val="tx1"/>
                </a:solidFill>
              </a:rPr>
              <a:t> (</a:t>
            </a:r>
            <a:r>
              <a:rPr lang="en-US" sz="1800" b="1" dirty="0" err="1" smtClean="0">
                <a:solidFill>
                  <a:schemeClr val="tx1"/>
                </a:solidFill>
              </a:rPr>
              <a:t>simpanan</a:t>
            </a:r>
            <a:r>
              <a:rPr lang="en-US" sz="1800" b="1" dirty="0" smtClean="0">
                <a:solidFill>
                  <a:schemeClr val="tx1"/>
                </a:solidFill>
              </a:rPr>
              <a:t> </a:t>
            </a:r>
            <a:r>
              <a:rPr lang="en-US" sz="1800" b="1" dirty="0" err="1" smtClean="0">
                <a:solidFill>
                  <a:schemeClr val="tx1"/>
                </a:solidFill>
              </a:rPr>
              <a:t>besarnya</a:t>
            </a:r>
            <a:r>
              <a:rPr lang="en-US" sz="1800" b="1" dirty="0" smtClean="0">
                <a:solidFill>
                  <a:schemeClr val="tx1"/>
                </a:solidFill>
              </a:rPr>
              <a:t> </a:t>
            </a:r>
            <a:r>
              <a:rPr lang="en-US" sz="1800" b="1" dirty="0" err="1" smtClean="0">
                <a:solidFill>
                  <a:schemeClr val="tx1"/>
                </a:solidFill>
              </a:rPr>
              <a:t>dan</a:t>
            </a:r>
            <a:r>
              <a:rPr lang="en-US" sz="1800" b="1" dirty="0" smtClean="0">
                <a:solidFill>
                  <a:schemeClr val="tx1"/>
                </a:solidFill>
              </a:rPr>
              <a:t> </a:t>
            </a:r>
            <a:r>
              <a:rPr lang="en-US" sz="1800" b="1" dirty="0" err="1" smtClean="0">
                <a:solidFill>
                  <a:schemeClr val="tx1"/>
                </a:solidFill>
              </a:rPr>
              <a:t>waktunya</a:t>
            </a:r>
            <a:r>
              <a:rPr lang="en-US" sz="1800" b="1" dirty="0" smtClean="0">
                <a:solidFill>
                  <a:schemeClr val="tx1"/>
                </a:solidFill>
              </a:rPr>
              <a:t> </a:t>
            </a:r>
            <a:r>
              <a:rPr lang="en-US" sz="1800" b="1" dirty="0" err="1" smtClean="0">
                <a:solidFill>
                  <a:schemeClr val="tx1"/>
                </a:solidFill>
              </a:rPr>
              <a:t>tidak</a:t>
            </a:r>
            <a:r>
              <a:rPr lang="en-US" sz="1800" b="1" dirty="0" smtClean="0">
                <a:solidFill>
                  <a:schemeClr val="tx1"/>
                </a:solidFill>
              </a:rPr>
              <a:t> </a:t>
            </a:r>
            <a:r>
              <a:rPr lang="en-US" sz="1800" b="1" dirty="0" err="1" smtClean="0">
                <a:solidFill>
                  <a:schemeClr val="tx1"/>
                </a:solidFill>
              </a:rPr>
              <a:t>tertentu</a:t>
            </a:r>
            <a:r>
              <a:rPr lang="en-US" sz="1800" b="1" dirty="0" smtClean="0">
                <a:solidFill>
                  <a:schemeClr val="tx1"/>
                </a:solidFill>
              </a:rPr>
              <a:t>)</a:t>
            </a:r>
          </a:p>
        </p:txBody>
      </p:sp>
    </p:spTree>
  </p:cSld>
  <p:clrMapOvr>
    <a:masterClrMapping/>
  </p:clrMapOvr>
  <p:transition spd="slow">
    <p:strips dir="ld"/>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1"/>
                                          </p:val>
                                        </p:tav>
                                        <p:tav tm="100000">
                                          <p:val>
                                            <p:strVal val="#ppt_x"/>
                                          </p:val>
                                        </p:tav>
                                      </p:tavLst>
                                    </p:anim>
                                    <p:anim calcmode="lin" valueType="num">
                                      <p:cBhvr>
                                        <p:cTn id="9" dur="2000" fill="hold"/>
                                        <p:tgtEl>
                                          <p:spTgt spid="4"/>
                                        </p:tgtEl>
                                        <p:attrNameLst>
                                          <p:attrName>ppt_y</p:attrName>
                                        </p:attrNameLst>
                                      </p:cBhvr>
                                      <p:tavLst>
                                        <p:tav tm="0">
                                          <p:val>
                                            <p:strVal val="#ppt_y"/>
                                          </p:val>
                                        </p:tav>
                                        <p:tav tm="100000">
                                          <p:val>
                                            <p:strVal val="#ppt_y"/>
                                          </p:val>
                                        </p:tav>
                                      </p:tavLst>
                                    </p:anim>
                                  </p:childTnLst>
                                </p:cTn>
                              </p:par>
                            </p:childTnLst>
                          </p:cTn>
                        </p:par>
                        <p:par>
                          <p:cTn id="10" fill="hold">
                            <p:stCondLst>
                              <p:cond delay="3600"/>
                            </p:stCondLst>
                            <p:childTnLst>
                              <p:par>
                                <p:cTn id="11" presetID="47" presetClass="entr" presetSubtype="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1000" fill="hold"/>
                                        <p:tgtEl>
                                          <p:spTgt spid="5">
                                            <p:bg/>
                                          </p:spTgt>
                                        </p:tgtEl>
                                        <p:attrNameLst>
                                          <p:attrName>ppt_y</p:attrName>
                                        </p:attrNameLst>
                                      </p:cBhvr>
                                      <p:tavLst>
                                        <p:tav tm="0">
                                          <p:val>
                                            <p:strVal val="#ppt_y-.1"/>
                                          </p:val>
                                        </p:tav>
                                        <p:tav tm="100000">
                                          <p:val>
                                            <p:strVal val="#ppt_y"/>
                                          </p:val>
                                        </p:tav>
                                      </p:tavLst>
                                    </p:anim>
                                  </p:childTnLst>
                                </p:cTn>
                              </p:par>
                            </p:childTnLst>
                          </p:cTn>
                        </p:par>
                        <p:par>
                          <p:cTn id="16" fill="hold">
                            <p:stCondLst>
                              <p:cond delay="4600"/>
                            </p:stCondLst>
                            <p:childTnLst>
                              <p:par>
                                <p:cTn id="17" presetID="47"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5600"/>
                            </p:stCondLst>
                            <p:childTnLst>
                              <p:par>
                                <p:cTn id="23" presetID="47" presetClass="entr" presetSubtype="0" fill="hold" grpId="0" nodeType="after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1000"/>
                                        <p:tgtEl>
                                          <p:spTgt spid="5">
                                            <p:txEl>
                                              <p:pRg st="1" end="1"/>
                                            </p:txEl>
                                          </p:spTgt>
                                        </p:tgtEl>
                                      </p:cBhvr>
                                    </p:animEffect>
                                    <p:anim calcmode="lin" valueType="num">
                                      <p:cBhvr>
                                        <p:cTn id="26"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8" fill="hold">
                            <p:stCondLst>
                              <p:cond delay="6600"/>
                            </p:stCondLst>
                            <p:childTnLst>
                              <p:par>
                                <p:cTn id="29" presetID="47" presetClass="entr" presetSubtype="0" fill="hold" grpId="0" nodeType="after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1000"/>
                                        <p:tgtEl>
                                          <p:spTgt spid="5">
                                            <p:txEl>
                                              <p:pRg st="2" end="2"/>
                                            </p:txEl>
                                          </p:spTgt>
                                        </p:tgtEl>
                                      </p:cBhvr>
                                    </p:animEffect>
                                    <p:anim calcmode="lin" valueType="num">
                                      <p:cBhvr>
                                        <p:cTn id="3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34" fill="hold">
                            <p:stCondLst>
                              <p:cond delay="7600"/>
                            </p:stCondLst>
                            <p:childTnLst>
                              <p:par>
                                <p:cTn id="35" presetID="47" presetClass="entr" presetSubtype="0" fill="hold" grpId="0" nodeType="after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1000"/>
                                        <p:tgtEl>
                                          <p:spTgt spid="5">
                                            <p:txEl>
                                              <p:pRg st="3" end="3"/>
                                            </p:txEl>
                                          </p:spTgt>
                                        </p:tgtEl>
                                      </p:cBhvr>
                                    </p:animEffect>
                                    <p:anim calcmode="lin" valueType="num">
                                      <p:cBhvr>
                                        <p:cTn id="3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40" fill="hold">
                            <p:stCondLst>
                              <p:cond delay="8600"/>
                            </p:stCondLst>
                            <p:childTnLst>
                              <p:par>
                                <p:cTn id="41" presetID="47" presetClass="entr" presetSubtype="0" fill="hold" grpId="0" nodeType="after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fade">
                                      <p:cBhvr>
                                        <p:cTn id="43" dur="1000"/>
                                        <p:tgtEl>
                                          <p:spTgt spid="5">
                                            <p:txEl>
                                              <p:pRg st="4" end="4"/>
                                            </p:txEl>
                                          </p:spTgt>
                                        </p:tgtEl>
                                      </p:cBhvr>
                                    </p:animEffect>
                                    <p:anim calcmode="lin" valueType="num">
                                      <p:cBhvr>
                                        <p:cTn id="4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46" fill="hold">
                            <p:stCondLst>
                              <p:cond delay="9600"/>
                            </p:stCondLst>
                            <p:childTnLst>
                              <p:par>
                                <p:cTn id="47" presetID="47" presetClass="entr" presetSubtype="0" fill="hold" grpId="0" nodeType="after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par>
                          <p:cTn id="52" fill="hold">
                            <p:stCondLst>
                              <p:cond delay="10600"/>
                            </p:stCondLst>
                            <p:childTnLst>
                              <p:par>
                                <p:cTn id="53" presetID="47" presetClass="entr" presetSubtype="0" fill="hold" grpId="0" nodeType="after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Effect transition="in" filter="fade">
                                      <p:cBhvr>
                                        <p:cTn id="55" dur="1000"/>
                                        <p:tgtEl>
                                          <p:spTgt spid="5">
                                            <p:txEl>
                                              <p:pRg st="6" end="6"/>
                                            </p:txEl>
                                          </p:spTgt>
                                        </p:tgtEl>
                                      </p:cBhvr>
                                    </p:animEffect>
                                    <p:anim calcmode="lin" valueType="num">
                                      <p:cBhvr>
                                        <p:cTn id="5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58" fill="hold">
                            <p:stCondLst>
                              <p:cond delay="11600"/>
                            </p:stCondLst>
                            <p:childTnLst>
                              <p:par>
                                <p:cTn id="59" presetID="47" presetClass="entr" presetSubtype="0" fill="hold" grpId="0" nodeType="after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1000"/>
                                        <p:tgtEl>
                                          <p:spTgt spid="5">
                                            <p:txEl>
                                              <p:pRg st="7" end="7"/>
                                            </p:txEl>
                                          </p:spTgt>
                                        </p:tgtEl>
                                      </p:cBhvr>
                                    </p:animEffect>
                                    <p:anim calcmode="lin" valueType="num">
                                      <p:cBhvr>
                                        <p:cTn id="6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par>
                          <p:cTn id="64" fill="hold">
                            <p:stCondLst>
                              <p:cond delay="12600"/>
                            </p:stCondLst>
                            <p:childTnLst>
                              <p:par>
                                <p:cTn id="65" presetID="47" presetClass="entr" presetSubtype="0" fill="hold" grpId="0" nodeType="afterEffect">
                                  <p:stCondLst>
                                    <p:cond delay="0"/>
                                  </p:stCondLst>
                                  <p:childTnLst>
                                    <p:set>
                                      <p:cBhvr>
                                        <p:cTn id="66" dur="1" fill="hold">
                                          <p:stCondLst>
                                            <p:cond delay="0"/>
                                          </p:stCondLst>
                                        </p:cTn>
                                        <p:tgtEl>
                                          <p:spTgt spid="5">
                                            <p:txEl>
                                              <p:pRg st="8" end="8"/>
                                            </p:txEl>
                                          </p:spTgt>
                                        </p:tgtEl>
                                        <p:attrNameLst>
                                          <p:attrName>style.visibility</p:attrName>
                                        </p:attrNameLst>
                                      </p:cBhvr>
                                      <p:to>
                                        <p:strVal val="visible"/>
                                      </p:to>
                                    </p:set>
                                    <p:animEffect transition="in" filter="fade">
                                      <p:cBhvr>
                                        <p:cTn id="67" dur="1000"/>
                                        <p:tgtEl>
                                          <p:spTgt spid="5">
                                            <p:txEl>
                                              <p:pRg st="8" end="8"/>
                                            </p:txEl>
                                          </p:spTgt>
                                        </p:tgtEl>
                                      </p:cBhvr>
                                    </p:animEffect>
                                    <p:anim calcmode="lin" valueType="num">
                                      <p:cBhvr>
                                        <p:cTn id="6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par>
                          <p:cTn id="70" fill="hold">
                            <p:stCondLst>
                              <p:cond delay="13600"/>
                            </p:stCondLst>
                            <p:childTnLst>
                              <p:par>
                                <p:cTn id="71" presetID="47" presetClass="entr" presetSubtype="0" fill="hold" grpId="0" nodeType="afterEffect">
                                  <p:stCondLst>
                                    <p:cond delay="0"/>
                                  </p:stCondLst>
                                  <p:childTnLst>
                                    <p:set>
                                      <p:cBhvr>
                                        <p:cTn id="72" dur="1" fill="hold">
                                          <p:stCondLst>
                                            <p:cond delay="0"/>
                                          </p:stCondLst>
                                        </p:cTn>
                                        <p:tgtEl>
                                          <p:spTgt spid="5">
                                            <p:txEl>
                                              <p:pRg st="9" end="9"/>
                                            </p:txEl>
                                          </p:spTgt>
                                        </p:tgtEl>
                                        <p:attrNameLst>
                                          <p:attrName>style.visibility</p:attrName>
                                        </p:attrNameLst>
                                      </p:cBhvr>
                                      <p:to>
                                        <p:strVal val="visible"/>
                                      </p:to>
                                    </p:set>
                                    <p:animEffect transition="in" filter="fade">
                                      <p:cBhvr>
                                        <p:cTn id="73" dur="1000"/>
                                        <p:tgtEl>
                                          <p:spTgt spid="5">
                                            <p:txEl>
                                              <p:pRg st="9" end="9"/>
                                            </p:txEl>
                                          </p:spTgt>
                                        </p:tgtEl>
                                      </p:cBhvr>
                                    </p:animEffect>
                                    <p:anim calcmode="lin" valueType="num">
                                      <p:cBhvr>
                                        <p:cTn id="7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par>
                          <p:cTn id="76" fill="hold">
                            <p:stCondLst>
                              <p:cond delay="14600"/>
                            </p:stCondLst>
                            <p:childTnLst>
                              <p:par>
                                <p:cTn id="77" presetID="47" presetClass="entr" presetSubtype="0" fill="hold" grpId="0" nodeType="afterEffect">
                                  <p:stCondLst>
                                    <p:cond delay="0"/>
                                  </p:stCondLst>
                                  <p:childTnLst>
                                    <p:set>
                                      <p:cBhvr>
                                        <p:cTn id="78" dur="1" fill="hold">
                                          <p:stCondLst>
                                            <p:cond delay="0"/>
                                          </p:stCondLst>
                                        </p:cTn>
                                        <p:tgtEl>
                                          <p:spTgt spid="5">
                                            <p:txEl>
                                              <p:pRg st="10" end="10"/>
                                            </p:txEl>
                                          </p:spTgt>
                                        </p:tgtEl>
                                        <p:attrNameLst>
                                          <p:attrName>style.visibility</p:attrName>
                                        </p:attrNameLst>
                                      </p:cBhvr>
                                      <p:to>
                                        <p:strVal val="visible"/>
                                      </p:to>
                                    </p:set>
                                    <p:animEffect transition="in" filter="fade">
                                      <p:cBhvr>
                                        <p:cTn id="79" dur="1000"/>
                                        <p:tgtEl>
                                          <p:spTgt spid="5">
                                            <p:txEl>
                                              <p:pRg st="10" end="10"/>
                                            </p:txEl>
                                          </p:spTgt>
                                        </p:tgtEl>
                                      </p:cBhvr>
                                    </p:animEffect>
                                    <p:anim calcmode="lin" valueType="num">
                                      <p:cBhvr>
                                        <p:cTn id="80"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81"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5600"/>
                            </p:stCondLst>
                            <p:childTnLst>
                              <p:par>
                                <p:cTn id="83" presetID="47" presetClass="entr" presetSubtype="0" fill="hold" grpId="0" nodeType="afterEffect">
                                  <p:stCondLst>
                                    <p:cond delay="0"/>
                                  </p:stCondLst>
                                  <p:childTnLst>
                                    <p:set>
                                      <p:cBhvr>
                                        <p:cTn id="84" dur="1" fill="hold">
                                          <p:stCondLst>
                                            <p:cond delay="0"/>
                                          </p:stCondLst>
                                        </p:cTn>
                                        <p:tgtEl>
                                          <p:spTgt spid="5">
                                            <p:txEl>
                                              <p:pRg st="11" end="11"/>
                                            </p:txEl>
                                          </p:spTgt>
                                        </p:tgtEl>
                                        <p:attrNameLst>
                                          <p:attrName>style.visibility</p:attrName>
                                        </p:attrNameLst>
                                      </p:cBhvr>
                                      <p:to>
                                        <p:strVal val="visible"/>
                                      </p:to>
                                    </p:set>
                                    <p:animEffect transition="in" filter="fade">
                                      <p:cBhvr>
                                        <p:cTn id="85" dur="1000"/>
                                        <p:tgtEl>
                                          <p:spTgt spid="5">
                                            <p:txEl>
                                              <p:pRg st="11" end="11"/>
                                            </p:txEl>
                                          </p:spTgt>
                                        </p:tgtEl>
                                      </p:cBhvr>
                                    </p:animEffect>
                                    <p:anim calcmode="lin" valueType="num">
                                      <p:cBhvr>
                                        <p:cTn id="86"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87"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0"/>
            <a:ext cx="1295400" cy="334962"/>
          </a:xfrm>
          <a:solidFill>
            <a:srgbClr val="FFCC00"/>
          </a:solidFill>
        </p:spPr>
        <p:style>
          <a:lnRef idx="2">
            <a:schemeClr val="accent2"/>
          </a:lnRef>
          <a:fillRef idx="1">
            <a:schemeClr val="lt1"/>
          </a:fillRef>
          <a:effectRef idx="0">
            <a:schemeClr val="accent2"/>
          </a:effectRef>
          <a:fontRef idx="minor">
            <a:schemeClr val="dk1"/>
          </a:fontRef>
        </p:style>
        <p:txBody>
          <a:bodyPr>
            <a:noAutofit/>
          </a:bodyPr>
          <a:lstStyle/>
          <a:p>
            <a:pPr algn="l"/>
            <a:r>
              <a:rPr lang="en-US" sz="2000" b="1" dirty="0" err="1" smtClean="0"/>
              <a:t>Lanjutan</a:t>
            </a:r>
            <a:r>
              <a:rPr lang="en-US" sz="2000" b="1" dirty="0" smtClean="0"/>
              <a:t> :</a:t>
            </a:r>
            <a:endParaRPr lang="en-US" sz="2000" b="1" dirty="0"/>
          </a:p>
        </p:txBody>
      </p:sp>
      <p:sp>
        <p:nvSpPr>
          <p:cNvPr id="3" name="Content Placeholder 2"/>
          <p:cNvSpPr>
            <a:spLocks noGrp="1"/>
          </p:cNvSpPr>
          <p:nvPr>
            <p:ph idx="1"/>
          </p:nvPr>
        </p:nvSpPr>
        <p:spPr>
          <a:xfrm>
            <a:off x="0" y="381000"/>
            <a:ext cx="9144000" cy="6324600"/>
          </a:xfrm>
          <a:solidFill>
            <a:srgbClr val="FFCC00"/>
          </a:solidFill>
        </p:spPr>
        <p:style>
          <a:lnRef idx="1">
            <a:schemeClr val="accent4"/>
          </a:lnRef>
          <a:fillRef idx="2">
            <a:schemeClr val="accent4"/>
          </a:fillRef>
          <a:effectRef idx="1">
            <a:schemeClr val="accent4"/>
          </a:effectRef>
          <a:fontRef idx="minor">
            <a:schemeClr val="dk1"/>
          </a:fontRef>
        </p:style>
        <p:txBody>
          <a:bodyPr>
            <a:normAutofit fontScale="92500"/>
          </a:bodyPr>
          <a:lstStyle/>
          <a:p>
            <a:pPr marL="514350" indent="-514350">
              <a:buFont typeface="+mj-lt"/>
              <a:buAutoNum type="arabicParenR" startAt="2"/>
            </a:pPr>
            <a:r>
              <a:rPr lang="en-US" sz="1800" b="1" dirty="0" err="1" smtClean="0"/>
              <a:t>Pinjaman</a:t>
            </a:r>
            <a:r>
              <a:rPr lang="en-US" sz="1800" b="1" dirty="0" smtClean="0"/>
              <a:t>.</a:t>
            </a:r>
            <a:r>
              <a:rPr lang="en-US" sz="1800" dirty="0" smtClean="0"/>
              <a:t> (</a:t>
            </a:r>
            <a:r>
              <a:rPr lang="en-US" sz="1800" b="1" dirty="0" err="1" smtClean="0"/>
              <a:t>pinjaman</a:t>
            </a:r>
            <a:r>
              <a:rPr lang="en-US" sz="1800" b="1" dirty="0" smtClean="0"/>
              <a:t> </a:t>
            </a:r>
            <a:r>
              <a:rPr lang="en-US" sz="1800" b="1" dirty="0" err="1" smtClean="0"/>
              <a:t>uang</a:t>
            </a:r>
            <a:r>
              <a:rPr lang="en-US" sz="1800" b="1" dirty="0" smtClean="0"/>
              <a:t> </a:t>
            </a:r>
            <a:r>
              <a:rPr lang="en-US" sz="1800" b="1" dirty="0" err="1" smtClean="0"/>
              <a:t>kepad</a:t>
            </a:r>
            <a:r>
              <a:rPr lang="en-US" sz="1800" b="1" dirty="0" smtClean="0"/>
              <a:t> </a:t>
            </a:r>
            <a:r>
              <a:rPr lang="en-US" sz="1800" b="1" dirty="0" err="1" smtClean="0"/>
              <a:t>anggota</a:t>
            </a:r>
            <a:r>
              <a:rPr lang="en-US" sz="1800" b="1" dirty="0" smtClean="0"/>
              <a:t> </a:t>
            </a:r>
            <a:r>
              <a:rPr lang="en-US" sz="1800" b="1" dirty="0" err="1" smtClean="0"/>
              <a:t>atau</a:t>
            </a:r>
            <a:r>
              <a:rPr lang="en-US" sz="1800" b="1" dirty="0" smtClean="0"/>
              <a:t> </a:t>
            </a:r>
            <a:r>
              <a:rPr lang="en-US" sz="1800" b="1" dirty="0" err="1" smtClean="0"/>
              <a:t>fihak</a:t>
            </a:r>
            <a:r>
              <a:rPr lang="en-US" sz="1800" b="1" dirty="0" smtClean="0"/>
              <a:t> lain </a:t>
            </a:r>
            <a:r>
              <a:rPr lang="en-US" sz="1800" b="1" dirty="0" err="1" smtClean="0"/>
              <a:t>dapat</a:t>
            </a:r>
            <a:r>
              <a:rPr lang="en-US" sz="1800" b="1" dirty="0" smtClean="0"/>
              <a:t> </a:t>
            </a:r>
            <a:r>
              <a:rPr lang="en-US" sz="1800" b="1" dirty="0" err="1" smtClean="0"/>
              <a:t>dilakukan</a:t>
            </a:r>
            <a:r>
              <a:rPr lang="en-US" sz="1800" b="1" dirty="0" smtClean="0"/>
              <a:t> </a:t>
            </a:r>
            <a:r>
              <a:rPr lang="en-US" sz="1800" b="1" dirty="0" err="1" smtClean="0"/>
              <a:t>apabila</a:t>
            </a:r>
            <a:r>
              <a:rPr lang="en-US" sz="1800" b="1" dirty="0" smtClean="0"/>
              <a:t> modal yang </a:t>
            </a:r>
            <a:r>
              <a:rPr lang="en-US" sz="1800" b="1" dirty="0" err="1" smtClean="0"/>
              <a:t>ada</a:t>
            </a:r>
            <a:r>
              <a:rPr lang="en-US" sz="1800" b="1" dirty="0" smtClean="0"/>
              <a:t> </a:t>
            </a:r>
            <a:r>
              <a:rPr lang="en-US" sz="1800" b="1" dirty="0" err="1" smtClean="0"/>
              <a:t>dirasakan</a:t>
            </a:r>
            <a:r>
              <a:rPr lang="en-US" sz="1800" b="1" dirty="0" smtClean="0"/>
              <a:t> </a:t>
            </a:r>
            <a:r>
              <a:rPr lang="en-US" sz="1800" b="1" dirty="0" err="1" smtClean="0"/>
              <a:t>belum</a:t>
            </a:r>
            <a:r>
              <a:rPr lang="en-US" sz="1800" b="1" dirty="0" smtClean="0"/>
              <a:t> </a:t>
            </a:r>
            <a:r>
              <a:rPr lang="en-US" sz="1800" b="1" dirty="0" err="1" smtClean="0"/>
              <a:t>mencukupi</a:t>
            </a:r>
            <a:r>
              <a:rPr lang="en-US" sz="1800" dirty="0" smtClean="0"/>
              <a:t>)</a:t>
            </a:r>
          </a:p>
          <a:p>
            <a:pPr marL="514350" indent="-514350">
              <a:buFont typeface="+mj-lt"/>
              <a:buAutoNum type="arabicParenR" startAt="2"/>
            </a:pPr>
            <a:r>
              <a:rPr lang="en-US" sz="1800" b="1" dirty="0" err="1" smtClean="0"/>
              <a:t>Hasil</a:t>
            </a:r>
            <a:r>
              <a:rPr lang="en-US" sz="1800" b="1" dirty="0" smtClean="0"/>
              <a:t> </a:t>
            </a:r>
            <a:r>
              <a:rPr lang="en-US" sz="1800" b="1" dirty="0" err="1" smtClean="0"/>
              <a:t>usaha</a:t>
            </a:r>
            <a:r>
              <a:rPr lang="en-US" sz="1800" b="1" dirty="0" smtClean="0"/>
              <a:t>,</a:t>
            </a:r>
            <a:r>
              <a:rPr lang="en-US" sz="1800" dirty="0" smtClean="0"/>
              <a:t> (</a:t>
            </a:r>
            <a:r>
              <a:rPr lang="en-US" sz="1900" b="1" dirty="0" err="1" smtClean="0"/>
              <a:t>keuntungan</a:t>
            </a:r>
            <a:r>
              <a:rPr lang="en-US" sz="1900" b="1" dirty="0" smtClean="0"/>
              <a:t> </a:t>
            </a:r>
            <a:r>
              <a:rPr lang="en-US" sz="1900" b="1" dirty="0" err="1" smtClean="0"/>
              <a:t>yg</a:t>
            </a:r>
            <a:r>
              <a:rPr lang="en-US" sz="1900" b="1" dirty="0" smtClean="0"/>
              <a:t> </a:t>
            </a:r>
            <a:r>
              <a:rPr lang="en-US" sz="1900" b="1" dirty="0" err="1" smtClean="0"/>
              <a:t>diperoleh</a:t>
            </a:r>
            <a:r>
              <a:rPr lang="en-US" sz="1900" b="1" dirty="0" smtClean="0"/>
              <a:t> </a:t>
            </a:r>
            <a:r>
              <a:rPr lang="en-US" sz="1900" b="1" dirty="0" err="1" smtClean="0"/>
              <a:t>koperasi</a:t>
            </a:r>
            <a:r>
              <a:rPr lang="en-US" sz="1900" b="1" dirty="0" smtClean="0"/>
              <a:t> </a:t>
            </a:r>
            <a:r>
              <a:rPr lang="en-US" sz="1900" b="1" dirty="0" err="1" smtClean="0"/>
              <a:t>dari</a:t>
            </a:r>
            <a:r>
              <a:rPr lang="en-US" sz="1900" b="1" dirty="0" smtClean="0"/>
              <a:t> </a:t>
            </a:r>
            <a:r>
              <a:rPr lang="en-US" sz="1900" b="1" dirty="0" err="1" smtClean="0"/>
              <a:t>hasil</a:t>
            </a:r>
            <a:r>
              <a:rPr lang="en-US" sz="1900" b="1" dirty="0" smtClean="0"/>
              <a:t> </a:t>
            </a:r>
            <a:r>
              <a:rPr lang="en-US" sz="1900" b="1" dirty="0" err="1" smtClean="0"/>
              <a:t>penjualan</a:t>
            </a:r>
            <a:r>
              <a:rPr lang="en-US" sz="1900" b="1" dirty="0" smtClean="0"/>
              <a:t>)</a:t>
            </a:r>
          </a:p>
          <a:p>
            <a:pPr marL="514350" indent="-514350">
              <a:buFont typeface="+mj-lt"/>
              <a:buAutoNum type="arabicParenR" startAt="2"/>
            </a:pPr>
            <a:r>
              <a:rPr lang="en-US" sz="1900" b="1" dirty="0" err="1" smtClean="0"/>
              <a:t>Penanaman</a:t>
            </a:r>
            <a:r>
              <a:rPr lang="en-US" sz="1900" b="1" dirty="0" smtClean="0"/>
              <a:t> modal, (</a:t>
            </a:r>
            <a:r>
              <a:rPr lang="en-US" sz="1900" b="1" dirty="0" err="1" smtClean="0"/>
              <a:t>sumber</a:t>
            </a:r>
            <a:r>
              <a:rPr lang="en-US" sz="1900" b="1" dirty="0" smtClean="0"/>
              <a:t> </a:t>
            </a:r>
            <a:r>
              <a:rPr lang="en-US" sz="1900" b="1" dirty="0" err="1" smtClean="0"/>
              <a:t>dana</a:t>
            </a:r>
            <a:r>
              <a:rPr lang="en-US" sz="1900" b="1" dirty="0" smtClean="0"/>
              <a:t> </a:t>
            </a:r>
            <a:r>
              <a:rPr lang="en-US" sz="1900" b="1" dirty="0" err="1" smtClean="0"/>
              <a:t>jarang</a:t>
            </a:r>
            <a:r>
              <a:rPr lang="en-US" sz="1900" b="1" dirty="0" smtClean="0"/>
              <a:t> </a:t>
            </a:r>
            <a:r>
              <a:rPr lang="en-US" sz="1900" b="1" dirty="0" err="1" smtClean="0"/>
              <a:t>didapat</a:t>
            </a:r>
            <a:r>
              <a:rPr lang="en-US" sz="1900" b="1" dirty="0" smtClean="0"/>
              <a:t> )</a:t>
            </a:r>
          </a:p>
          <a:p>
            <a:pPr marL="514350" indent="-514350">
              <a:buNone/>
            </a:pPr>
            <a:r>
              <a:rPr lang="en-US" sz="1800" b="1" dirty="0" err="1" smtClean="0"/>
              <a:t>Jenis</a:t>
            </a:r>
            <a:r>
              <a:rPr lang="en-US" sz="1800" b="1" dirty="0" smtClean="0"/>
              <a:t> </a:t>
            </a:r>
            <a:r>
              <a:rPr lang="en-US" sz="1800" b="1" dirty="0" err="1" smtClean="0"/>
              <a:t>Koperasi</a:t>
            </a:r>
            <a:r>
              <a:rPr lang="en-US" sz="1800" b="1" dirty="0" smtClean="0"/>
              <a:t> :</a:t>
            </a:r>
          </a:p>
          <a:p>
            <a:pPr marL="514350" indent="-514350">
              <a:buNone/>
            </a:pPr>
            <a:r>
              <a:rPr lang="en-US" sz="1900" b="1" dirty="0" err="1" smtClean="0"/>
              <a:t>Oraganisasi</a:t>
            </a:r>
            <a:r>
              <a:rPr lang="en-US" sz="1900" b="1" dirty="0" smtClean="0"/>
              <a:t> </a:t>
            </a:r>
            <a:r>
              <a:rPr lang="en-US" sz="1900" b="1" dirty="0" err="1" smtClean="0"/>
              <a:t>kopersai</a:t>
            </a:r>
            <a:r>
              <a:rPr lang="en-US" sz="1900" b="1" dirty="0" smtClean="0"/>
              <a:t> </a:t>
            </a:r>
            <a:r>
              <a:rPr lang="en-US" sz="1900" b="1" dirty="0" err="1" smtClean="0"/>
              <a:t>dapat</a:t>
            </a:r>
            <a:r>
              <a:rPr lang="en-US" sz="1900" b="1" dirty="0" smtClean="0"/>
              <a:t> </a:t>
            </a:r>
            <a:r>
              <a:rPr lang="en-US" sz="1900" b="1" dirty="0" err="1" smtClean="0"/>
              <a:t>digolongkan</a:t>
            </a:r>
            <a:r>
              <a:rPr lang="en-US" sz="1900" b="1" dirty="0" smtClean="0"/>
              <a:t> </a:t>
            </a:r>
            <a:r>
              <a:rPr lang="en-US" sz="1900" b="1" dirty="0" err="1" smtClean="0"/>
              <a:t>menurut</a:t>
            </a:r>
            <a:r>
              <a:rPr lang="en-US" sz="1900" b="1" dirty="0" smtClean="0"/>
              <a:t>: </a:t>
            </a:r>
            <a:r>
              <a:rPr lang="en-US" sz="1900" b="1" dirty="0" err="1" smtClean="0"/>
              <a:t>Fungsi-fungsi</a:t>
            </a:r>
            <a:r>
              <a:rPr lang="en-US" sz="1900" b="1" dirty="0" smtClean="0"/>
              <a:t> </a:t>
            </a:r>
            <a:r>
              <a:rPr lang="en-US" sz="1900" b="1" dirty="0" err="1" smtClean="0"/>
              <a:t>yg</a:t>
            </a:r>
            <a:r>
              <a:rPr lang="en-US" sz="1900" b="1" dirty="0" smtClean="0"/>
              <a:t> </a:t>
            </a:r>
            <a:r>
              <a:rPr lang="en-US" sz="1900" b="1" dirty="0" err="1" smtClean="0"/>
              <a:t>dilakukan</a:t>
            </a:r>
            <a:r>
              <a:rPr lang="en-US" sz="1900" b="1" dirty="0" smtClean="0"/>
              <a:t> </a:t>
            </a:r>
            <a:r>
              <a:rPr lang="en-US" sz="1900" b="1" dirty="0" err="1" smtClean="0"/>
              <a:t>dan</a:t>
            </a:r>
            <a:r>
              <a:rPr lang="en-US" sz="1900" b="1" dirty="0" smtClean="0"/>
              <a:t> </a:t>
            </a:r>
            <a:r>
              <a:rPr lang="en-US" sz="1900" b="1" dirty="0" err="1" smtClean="0"/>
              <a:t>menurut</a:t>
            </a:r>
            <a:r>
              <a:rPr lang="en-US" sz="1900" b="1" dirty="0" smtClean="0"/>
              <a:t> </a:t>
            </a:r>
            <a:r>
              <a:rPr lang="en-US" sz="1900" b="1" dirty="0" err="1" smtClean="0"/>
              <a:t>luas</a:t>
            </a:r>
            <a:r>
              <a:rPr lang="en-US" sz="1900" b="1" dirty="0" smtClean="0"/>
              <a:t> </a:t>
            </a:r>
            <a:r>
              <a:rPr lang="en-US" sz="1900" b="1" dirty="0" err="1" smtClean="0"/>
              <a:t>daerahnya</a:t>
            </a:r>
            <a:r>
              <a:rPr lang="en-US" sz="1900" b="1" dirty="0" smtClean="0"/>
              <a:t> </a:t>
            </a:r>
            <a:r>
              <a:rPr lang="en-US" sz="1900" b="1" dirty="0" err="1" smtClean="0"/>
              <a:t>ada</a:t>
            </a:r>
            <a:r>
              <a:rPr lang="en-US" sz="1900" b="1" dirty="0" smtClean="0"/>
              <a:t> 3(</a:t>
            </a:r>
            <a:r>
              <a:rPr lang="en-US" sz="1900" b="1" dirty="0" err="1" smtClean="0"/>
              <a:t>tiga</a:t>
            </a:r>
            <a:r>
              <a:rPr lang="en-US" sz="1900" b="1" dirty="0" smtClean="0"/>
              <a:t>) </a:t>
            </a:r>
            <a:r>
              <a:rPr lang="en-US" sz="1900" b="1" dirty="0" err="1" smtClean="0"/>
              <a:t>macam</a:t>
            </a:r>
            <a:r>
              <a:rPr lang="en-US" sz="1900" b="1" dirty="0" smtClean="0"/>
              <a:t> </a:t>
            </a:r>
            <a:r>
              <a:rPr lang="en-US" sz="1900" b="1" dirty="0" err="1" smtClean="0"/>
              <a:t>koperasi</a:t>
            </a:r>
            <a:r>
              <a:rPr lang="en-US" sz="1900" b="1" dirty="0" smtClean="0"/>
              <a:t>, </a:t>
            </a:r>
            <a:r>
              <a:rPr lang="en-US" sz="1900" b="1" dirty="0" err="1" smtClean="0"/>
              <a:t>yaitu</a:t>
            </a:r>
            <a:r>
              <a:rPr lang="en-US" sz="1900" b="1" dirty="0" smtClean="0"/>
              <a:t> :</a:t>
            </a:r>
          </a:p>
          <a:p>
            <a:pPr marL="514350" indent="-514350">
              <a:buFont typeface="+mj-lt"/>
              <a:buAutoNum type="arabicParenR"/>
            </a:pPr>
            <a:r>
              <a:rPr lang="en-US" sz="1900" b="1" dirty="0" err="1" smtClean="0"/>
              <a:t>Koperasi</a:t>
            </a:r>
            <a:r>
              <a:rPr lang="en-US" sz="1900" b="1" dirty="0" smtClean="0"/>
              <a:t> </a:t>
            </a:r>
            <a:r>
              <a:rPr lang="en-US" sz="1900" b="1" dirty="0" err="1" smtClean="0"/>
              <a:t>Produksi</a:t>
            </a:r>
            <a:r>
              <a:rPr lang="en-US" sz="1900" b="1" dirty="0" smtClean="0"/>
              <a:t>, (</a:t>
            </a:r>
            <a:r>
              <a:rPr lang="en-US" sz="1900" b="1" dirty="0" err="1" smtClean="0"/>
              <a:t>memproduksi</a:t>
            </a:r>
            <a:r>
              <a:rPr lang="en-US" sz="1900" b="1" dirty="0" smtClean="0"/>
              <a:t> </a:t>
            </a:r>
            <a:r>
              <a:rPr lang="en-US" sz="1900" b="1" dirty="0" err="1" smtClean="0"/>
              <a:t>dan</a:t>
            </a:r>
            <a:r>
              <a:rPr lang="en-US" sz="1900" b="1" dirty="0" smtClean="0"/>
              <a:t> </a:t>
            </a:r>
            <a:r>
              <a:rPr lang="en-US" sz="1900" b="1" dirty="0" err="1" smtClean="0"/>
              <a:t>menjual</a:t>
            </a:r>
            <a:r>
              <a:rPr lang="en-US" sz="1900" b="1" dirty="0" smtClean="0"/>
              <a:t> </a:t>
            </a:r>
            <a:r>
              <a:rPr lang="en-US" sz="1900" b="1" dirty="0" err="1" smtClean="0"/>
              <a:t>barang</a:t>
            </a:r>
            <a:r>
              <a:rPr lang="en-US" sz="1900" b="1" dirty="0" smtClean="0"/>
              <a:t>) Kop </a:t>
            </a:r>
            <a:r>
              <a:rPr lang="en-US" sz="1900" b="1" dirty="0" err="1" smtClean="0"/>
              <a:t>Kerajinan</a:t>
            </a:r>
            <a:r>
              <a:rPr lang="en-US" sz="1900" b="1" dirty="0" smtClean="0"/>
              <a:t>, Kop </a:t>
            </a:r>
            <a:r>
              <a:rPr lang="en-US" sz="1900" b="1" dirty="0" err="1" smtClean="0"/>
              <a:t>Perikanan</a:t>
            </a:r>
            <a:r>
              <a:rPr lang="en-US" sz="1900" b="1" dirty="0" smtClean="0"/>
              <a:t>, Kop </a:t>
            </a:r>
            <a:r>
              <a:rPr lang="en-US" sz="1900" b="1" dirty="0" err="1" smtClean="0"/>
              <a:t>Pertanian</a:t>
            </a:r>
            <a:r>
              <a:rPr lang="en-US" sz="1900" b="1" dirty="0" smtClean="0"/>
              <a:t>, </a:t>
            </a:r>
          </a:p>
          <a:p>
            <a:pPr marL="514350" indent="-514350">
              <a:buFont typeface="+mj-lt"/>
              <a:buAutoNum type="arabicParenR"/>
            </a:pPr>
            <a:r>
              <a:rPr lang="en-US" sz="1900" b="1" dirty="0" err="1" smtClean="0"/>
              <a:t>Koperasi</a:t>
            </a:r>
            <a:r>
              <a:rPr lang="en-US" sz="1900" b="1" dirty="0" smtClean="0"/>
              <a:t> </a:t>
            </a:r>
            <a:r>
              <a:rPr lang="en-US" sz="1900" b="1" dirty="0" err="1" smtClean="0"/>
              <a:t>konsumsi</a:t>
            </a:r>
            <a:r>
              <a:rPr lang="en-US" sz="1900" b="1" dirty="0" smtClean="0"/>
              <a:t>, (</a:t>
            </a:r>
            <a:r>
              <a:rPr lang="en-US" sz="1900" b="1" dirty="0" err="1" smtClean="0"/>
              <a:t>menyediakan</a:t>
            </a:r>
            <a:r>
              <a:rPr lang="en-US" sz="1900" b="1" dirty="0" smtClean="0"/>
              <a:t> </a:t>
            </a:r>
            <a:r>
              <a:rPr lang="en-US" sz="1900" b="1" dirty="0" err="1" smtClean="0"/>
              <a:t>barang-barang</a:t>
            </a:r>
            <a:r>
              <a:rPr lang="en-US" sz="1900" b="1" dirty="0" smtClean="0"/>
              <a:t> </a:t>
            </a:r>
            <a:r>
              <a:rPr lang="en-US" sz="1900" b="1" dirty="0" err="1" smtClean="0"/>
              <a:t>yg</a:t>
            </a:r>
            <a:r>
              <a:rPr lang="en-US" sz="1900" b="1" dirty="0" smtClean="0"/>
              <a:t> </a:t>
            </a:r>
            <a:r>
              <a:rPr lang="en-US" sz="1900" b="1" dirty="0" err="1" smtClean="0"/>
              <a:t>dibutuk</a:t>
            </a:r>
            <a:r>
              <a:rPr lang="en-US" sz="1900" b="1" dirty="0" smtClean="0"/>
              <a:t> </a:t>
            </a:r>
            <a:r>
              <a:rPr lang="en-US" sz="1900" b="1" dirty="0" err="1" smtClean="0"/>
              <a:t>oleh</a:t>
            </a:r>
            <a:r>
              <a:rPr lang="en-US" sz="1900" b="1" dirty="0" smtClean="0"/>
              <a:t> </a:t>
            </a:r>
            <a:r>
              <a:rPr lang="en-US" sz="1900" b="1" dirty="0" err="1" smtClean="0"/>
              <a:t>konsumen</a:t>
            </a:r>
            <a:r>
              <a:rPr lang="en-US" sz="1900" b="1" dirty="0" smtClean="0"/>
              <a:t>) PKPN</a:t>
            </a:r>
          </a:p>
          <a:p>
            <a:pPr marL="514350" indent="-514350">
              <a:buFont typeface="+mj-lt"/>
              <a:buAutoNum type="arabicParenR"/>
            </a:pPr>
            <a:r>
              <a:rPr lang="en-US" sz="1900" b="1" dirty="0" err="1" smtClean="0"/>
              <a:t>Koperasi</a:t>
            </a:r>
            <a:r>
              <a:rPr lang="en-US" sz="1900" b="1" dirty="0" smtClean="0"/>
              <a:t> </a:t>
            </a:r>
            <a:r>
              <a:rPr lang="en-US" sz="1900" b="1" dirty="0" err="1" smtClean="0"/>
              <a:t>kridit</a:t>
            </a:r>
            <a:r>
              <a:rPr lang="en-US" sz="1900" b="1" dirty="0" smtClean="0"/>
              <a:t>, (</a:t>
            </a:r>
            <a:r>
              <a:rPr lang="en-US" sz="1900" b="1" dirty="0" err="1" smtClean="0"/>
              <a:t>beroperasi</a:t>
            </a:r>
            <a:r>
              <a:rPr lang="en-US" sz="1900" b="1" dirty="0" smtClean="0"/>
              <a:t> </a:t>
            </a:r>
            <a:r>
              <a:rPr lang="en-US" sz="1900" b="1" dirty="0" err="1" smtClean="0"/>
              <a:t>di</a:t>
            </a:r>
            <a:r>
              <a:rPr lang="en-US" sz="1900" b="1" dirty="0" smtClean="0"/>
              <a:t> </a:t>
            </a:r>
            <a:r>
              <a:rPr lang="en-US" sz="1900" b="1" dirty="0" err="1" smtClean="0"/>
              <a:t>bidang</a:t>
            </a:r>
            <a:r>
              <a:rPr lang="en-US" sz="1900" b="1" dirty="0" smtClean="0"/>
              <a:t> </a:t>
            </a:r>
            <a:r>
              <a:rPr lang="en-US" sz="1900" b="1" dirty="0" err="1" smtClean="0"/>
              <a:t>pemberian</a:t>
            </a:r>
            <a:r>
              <a:rPr lang="en-US" sz="1900" b="1" dirty="0" smtClean="0"/>
              <a:t> </a:t>
            </a:r>
            <a:r>
              <a:rPr lang="en-US" sz="1900" b="1" dirty="0" err="1" smtClean="0"/>
              <a:t>kridit</a:t>
            </a:r>
            <a:r>
              <a:rPr lang="en-US" sz="1900" b="1" dirty="0" smtClean="0"/>
              <a:t> </a:t>
            </a:r>
            <a:r>
              <a:rPr lang="en-US" sz="1900" b="1" dirty="0" err="1" smtClean="0"/>
              <a:t>dengan</a:t>
            </a:r>
            <a:r>
              <a:rPr lang="en-US" sz="1900" b="1" dirty="0" smtClean="0"/>
              <a:t> </a:t>
            </a:r>
            <a:r>
              <a:rPr lang="en-US" sz="1900" b="1" dirty="0" err="1" smtClean="0"/>
              <a:t>bunga</a:t>
            </a:r>
            <a:r>
              <a:rPr lang="en-US" sz="1900" b="1" dirty="0" smtClean="0"/>
              <a:t> </a:t>
            </a:r>
            <a:r>
              <a:rPr lang="en-US" sz="1900" b="1" dirty="0" err="1" smtClean="0"/>
              <a:t>yg</a:t>
            </a:r>
            <a:r>
              <a:rPr lang="en-US" sz="1900" b="1" dirty="0" smtClean="0"/>
              <a:t> </a:t>
            </a:r>
            <a:r>
              <a:rPr lang="en-US" sz="1900" b="1" dirty="0" err="1" smtClean="0"/>
              <a:t>rendah</a:t>
            </a:r>
            <a:r>
              <a:rPr lang="en-US" sz="1900" b="1" dirty="0" smtClean="0"/>
              <a:t>)</a:t>
            </a:r>
          </a:p>
          <a:p>
            <a:pPr marL="514350" indent="-514350">
              <a:buNone/>
            </a:pPr>
            <a:r>
              <a:rPr lang="en-US" sz="1900" b="1" dirty="0" err="1" smtClean="0"/>
              <a:t>Pemabagian</a:t>
            </a:r>
            <a:r>
              <a:rPr lang="en-US" sz="1900" b="1" dirty="0" smtClean="0"/>
              <a:t> </a:t>
            </a:r>
            <a:r>
              <a:rPr lang="en-US" sz="1900" b="1" dirty="0" err="1" smtClean="0"/>
              <a:t>koperasi</a:t>
            </a:r>
            <a:r>
              <a:rPr lang="en-US" sz="1900" b="1" dirty="0" smtClean="0"/>
              <a:t> </a:t>
            </a:r>
            <a:r>
              <a:rPr lang="en-US" sz="1900" b="1" dirty="0" err="1" smtClean="0"/>
              <a:t>yg</a:t>
            </a:r>
            <a:r>
              <a:rPr lang="en-US" sz="1900" b="1" dirty="0" smtClean="0"/>
              <a:t> lain </a:t>
            </a:r>
            <a:r>
              <a:rPr lang="en-US" sz="1900" b="1" dirty="0" err="1" smtClean="0"/>
              <a:t>adalah</a:t>
            </a:r>
            <a:r>
              <a:rPr lang="en-US" sz="1900" b="1" dirty="0" smtClean="0"/>
              <a:t> </a:t>
            </a:r>
            <a:r>
              <a:rPr lang="en-US" sz="1900" b="1" dirty="0" err="1" smtClean="0"/>
              <a:t>didasarkan</a:t>
            </a:r>
            <a:r>
              <a:rPr lang="en-US" sz="1900" b="1" dirty="0" smtClean="0"/>
              <a:t> </a:t>
            </a:r>
            <a:r>
              <a:rPr lang="en-US" sz="1900" b="1" dirty="0" err="1" smtClean="0"/>
              <a:t>kepada</a:t>
            </a:r>
            <a:r>
              <a:rPr lang="en-US" sz="1900" b="1" dirty="0" smtClean="0"/>
              <a:t> </a:t>
            </a:r>
            <a:r>
              <a:rPr lang="en-US" sz="1900" b="1" dirty="0" err="1" smtClean="0"/>
              <a:t>luasnya</a:t>
            </a:r>
            <a:r>
              <a:rPr lang="en-US" sz="1900" b="1" dirty="0" smtClean="0"/>
              <a:t> </a:t>
            </a:r>
            <a:r>
              <a:rPr lang="en-US" sz="1900" b="1" dirty="0" err="1" smtClean="0"/>
              <a:t>derahnya</a:t>
            </a:r>
            <a:r>
              <a:rPr lang="en-US" sz="1900" b="1" dirty="0" smtClean="0"/>
              <a:t> </a:t>
            </a:r>
            <a:r>
              <a:rPr lang="en-US" sz="1900" b="1" dirty="0" err="1" smtClean="0"/>
              <a:t>dapat</a:t>
            </a:r>
            <a:r>
              <a:rPr lang="en-US" sz="1900" b="1" dirty="0" smtClean="0"/>
              <a:t> </a:t>
            </a:r>
            <a:r>
              <a:rPr lang="en-US" sz="1900" b="1" dirty="0" err="1" smtClean="0"/>
              <a:t>di</a:t>
            </a:r>
            <a:r>
              <a:rPr lang="en-US" sz="1900" b="1" dirty="0" smtClean="0"/>
              <a:t> </a:t>
            </a:r>
            <a:r>
              <a:rPr lang="en-US" sz="1900" b="1" dirty="0" err="1" smtClean="0"/>
              <a:t>bagi</a:t>
            </a:r>
            <a:r>
              <a:rPr lang="en-US" sz="1900" b="1" dirty="0" smtClean="0"/>
              <a:t> :</a:t>
            </a:r>
          </a:p>
          <a:p>
            <a:pPr marL="514350" indent="-514350">
              <a:buFont typeface="+mj-lt"/>
              <a:buAutoNum type="arabicParenR"/>
            </a:pPr>
            <a:r>
              <a:rPr lang="en-US" sz="1900" b="1" dirty="0" err="1" smtClean="0"/>
              <a:t>Koperasi</a:t>
            </a:r>
            <a:r>
              <a:rPr lang="en-US" sz="1900" b="1" dirty="0" smtClean="0"/>
              <a:t> primer : (</a:t>
            </a:r>
            <a:r>
              <a:rPr lang="en-US" sz="1900" b="1" dirty="0" err="1" smtClean="0"/>
              <a:t>adalah</a:t>
            </a:r>
            <a:r>
              <a:rPr lang="en-US" sz="1900" b="1" dirty="0" smtClean="0"/>
              <a:t> </a:t>
            </a:r>
            <a:r>
              <a:rPr lang="en-US" sz="1900" b="1" dirty="0" err="1" smtClean="0"/>
              <a:t>suatu</a:t>
            </a:r>
            <a:r>
              <a:rPr lang="en-US" sz="1900" b="1" dirty="0" smtClean="0"/>
              <a:t> unit </a:t>
            </a:r>
            <a:r>
              <a:rPr lang="en-US" sz="1900" b="1" dirty="0" err="1" smtClean="0"/>
              <a:t>keperasi</a:t>
            </a:r>
            <a:r>
              <a:rPr lang="en-US" sz="1900" b="1" dirty="0" smtClean="0"/>
              <a:t> </a:t>
            </a:r>
            <a:r>
              <a:rPr lang="en-US" sz="1900" b="1" dirty="0" err="1" smtClean="0"/>
              <a:t>kecil</a:t>
            </a:r>
            <a:r>
              <a:rPr lang="en-US" sz="1900" b="1" dirty="0" smtClean="0"/>
              <a:t> yang </a:t>
            </a:r>
            <a:r>
              <a:rPr lang="en-US" sz="1900" b="1" dirty="0" err="1" smtClean="0"/>
              <a:t>meliputi</a:t>
            </a:r>
            <a:r>
              <a:rPr lang="en-US" sz="1900" b="1" dirty="0" smtClean="0"/>
              <a:t> </a:t>
            </a:r>
            <a:r>
              <a:rPr lang="en-US" sz="1900" b="1" dirty="0" err="1" smtClean="0"/>
              <a:t>wilayah</a:t>
            </a:r>
            <a:r>
              <a:rPr lang="en-US" sz="1900" b="1" dirty="0" smtClean="0"/>
              <a:t> </a:t>
            </a:r>
            <a:r>
              <a:rPr lang="en-US" sz="1900" b="1" dirty="0" err="1" smtClean="0"/>
              <a:t>kecil</a:t>
            </a:r>
            <a:r>
              <a:rPr lang="en-US" sz="1900" b="1" dirty="0" smtClean="0"/>
              <a:t> pula.</a:t>
            </a:r>
          </a:p>
          <a:p>
            <a:pPr marL="514350" indent="-514350">
              <a:buFont typeface="+mj-lt"/>
              <a:buAutoNum type="arabicParenR"/>
            </a:pPr>
            <a:r>
              <a:rPr lang="en-US" sz="1900" b="1" dirty="0" err="1" smtClean="0"/>
              <a:t>Koperasi</a:t>
            </a:r>
            <a:r>
              <a:rPr lang="en-US" sz="1900" b="1" dirty="0" smtClean="0"/>
              <a:t> </a:t>
            </a:r>
            <a:r>
              <a:rPr lang="en-US" sz="1900" b="1" dirty="0" err="1" smtClean="0"/>
              <a:t>pusat</a:t>
            </a:r>
            <a:r>
              <a:rPr lang="en-US" sz="1900" b="1" dirty="0" smtClean="0"/>
              <a:t>, (</a:t>
            </a:r>
            <a:r>
              <a:rPr lang="en-US" sz="1900" b="1" dirty="0" err="1" smtClean="0"/>
              <a:t>terdiri</a:t>
            </a:r>
            <a:r>
              <a:rPr lang="en-US" sz="1900" b="1" dirty="0" smtClean="0"/>
              <a:t> </a:t>
            </a:r>
            <a:r>
              <a:rPr lang="en-US" sz="1900" b="1" dirty="0" err="1" smtClean="0"/>
              <a:t>atas</a:t>
            </a:r>
            <a:r>
              <a:rPr lang="en-US" sz="1900" b="1" dirty="0" smtClean="0"/>
              <a:t> paling </a:t>
            </a:r>
            <a:r>
              <a:rPr lang="en-US" sz="1900" b="1" dirty="0" err="1" smtClean="0"/>
              <a:t>sedikit</a:t>
            </a:r>
            <a:r>
              <a:rPr lang="en-US" sz="1900" b="1" dirty="0" smtClean="0"/>
              <a:t> lima </a:t>
            </a:r>
            <a:r>
              <a:rPr lang="en-US" sz="1900" b="1" dirty="0" err="1" smtClean="0"/>
              <a:t>koperasi</a:t>
            </a:r>
            <a:r>
              <a:rPr lang="en-US" sz="1900" b="1" dirty="0" smtClean="0"/>
              <a:t>  primer </a:t>
            </a:r>
            <a:r>
              <a:rPr lang="en-US" sz="1900" b="1" dirty="0" err="1" smtClean="0"/>
              <a:t>yg</a:t>
            </a:r>
            <a:r>
              <a:rPr lang="en-US" sz="1900" b="1" dirty="0" smtClean="0"/>
              <a:t> </a:t>
            </a:r>
            <a:r>
              <a:rPr lang="en-US" sz="1900" b="1" dirty="0" err="1" smtClean="0"/>
              <a:t>sudah</a:t>
            </a:r>
            <a:r>
              <a:rPr lang="en-US" sz="1900" b="1" dirty="0" smtClean="0"/>
              <a:t> </a:t>
            </a:r>
            <a:r>
              <a:rPr lang="en-US" sz="1900" b="1" dirty="0" err="1" smtClean="0"/>
              <a:t>berbadan</a:t>
            </a:r>
            <a:r>
              <a:rPr lang="en-US" sz="1900" b="1" dirty="0" smtClean="0"/>
              <a:t> </a:t>
            </a:r>
            <a:r>
              <a:rPr lang="en-US" sz="1900" b="1" dirty="0" err="1" smtClean="0"/>
              <a:t>hukum</a:t>
            </a:r>
            <a:r>
              <a:rPr lang="en-US" sz="1900" b="1" dirty="0" smtClean="0"/>
              <a:t>)</a:t>
            </a:r>
          </a:p>
          <a:p>
            <a:pPr marL="514350" indent="-514350">
              <a:buFont typeface="+mj-lt"/>
              <a:buAutoNum type="arabicParenR"/>
            </a:pPr>
            <a:r>
              <a:rPr lang="en-US" sz="1900" b="1" dirty="0" err="1" smtClean="0"/>
              <a:t>Gabunagn</a:t>
            </a:r>
            <a:r>
              <a:rPr lang="en-US" sz="1900" b="1" dirty="0" smtClean="0"/>
              <a:t> </a:t>
            </a:r>
            <a:r>
              <a:rPr lang="en-US" sz="1900" b="1" dirty="0" err="1" smtClean="0"/>
              <a:t>Koperasi</a:t>
            </a:r>
            <a:r>
              <a:rPr lang="en-US" sz="1900" b="1" dirty="0" smtClean="0"/>
              <a:t>, ( </a:t>
            </a:r>
            <a:r>
              <a:rPr lang="en-US" sz="1900" b="1" dirty="0" err="1" smtClean="0"/>
              <a:t>merupakan</a:t>
            </a:r>
            <a:r>
              <a:rPr lang="en-US" sz="1900" b="1" dirty="0" smtClean="0"/>
              <a:t> </a:t>
            </a:r>
            <a:r>
              <a:rPr lang="en-US" sz="1900" b="1" dirty="0" err="1" smtClean="0"/>
              <a:t>sekelompok</a:t>
            </a:r>
            <a:r>
              <a:rPr lang="en-US" sz="1900" b="1" dirty="0" smtClean="0"/>
              <a:t> </a:t>
            </a:r>
            <a:r>
              <a:rPr lang="en-US" sz="1900" b="1" dirty="0" err="1" smtClean="0"/>
              <a:t>koperasi</a:t>
            </a:r>
            <a:r>
              <a:rPr lang="en-US" sz="1900" b="1" dirty="0" smtClean="0"/>
              <a:t> paling </a:t>
            </a:r>
            <a:r>
              <a:rPr lang="en-US" sz="1900" b="1" dirty="0" err="1" smtClean="0"/>
              <a:t>sedikit</a:t>
            </a:r>
            <a:r>
              <a:rPr lang="en-US" sz="1900" b="1" dirty="0" smtClean="0"/>
              <a:t> 3 </a:t>
            </a:r>
            <a:r>
              <a:rPr lang="en-US" sz="1900" b="1" dirty="0" err="1" smtClean="0"/>
              <a:t>Pusat</a:t>
            </a:r>
            <a:r>
              <a:rPr lang="en-US" sz="1900" b="1" dirty="0" smtClean="0"/>
              <a:t> </a:t>
            </a:r>
            <a:r>
              <a:rPr lang="en-US" sz="1900" b="1" dirty="0" err="1" smtClean="0"/>
              <a:t>koperasi</a:t>
            </a:r>
            <a:r>
              <a:rPr lang="en-US" sz="1900" b="1" dirty="0" smtClean="0"/>
              <a:t>)</a:t>
            </a:r>
          </a:p>
          <a:p>
            <a:pPr marL="514350" indent="-514350">
              <a:buFont typeface="+mj-lt"/>
              <a:buAutoNum type="arabicParenR"/>
            </a:pPr>
            <a:r>
              <a:rPr lang="en-US" sz="1900" b="1" dirty="0" err="1" smtClean="0"/>
              <a:t>Induk</a:t>
            </a:r>
            <a:r>
              <a:rPr lang="en-US" sz="1900" b="1" dirty="0" smtClean="0"/>
              <a:t> </a:t>
            </a:r>
            <a:r>
              <a:rPr lang="en-US" sz="1900" b="1" dirty="0" err="1" smtClean="0"/>
              <a:t>Koperasi</a:t>
            </a:r>
            <a:r>
              <a:rPr lang="en-US" sz="1900" b="1" dirty="0" smtClean="0"/>
              <a:t> (</a:t>
            </a:r>
            <a:r>
              <a:rPr lang="en-US" sz="1900" b="1" dirty="0" err="1" smtClean="0"/>
              <a:t>merupakan</a:t>
            </a:r>
            <a:r>
              <a:rPr lang="en-US" sz="1900" b="1" dirty="0" smtClean="0"/>
              <a:t> </a:t>
            </a:r>
            <a:r>
              <a:rPr lang="en-US" sz="1900" b="1" dirty="0" err="1" smtClean="0"/>
              <a:t>koperasi</a:t>
            </a:r>
            <a:r>
              <a:rPr lang="en-US" sz="1900" b="1" dirty="0" smtClean="0"/>
              <a:t> </a:t>
            </a:r>
            <a:r>
              <a:rPr lang="en-US" sz="1900" b="1" dirty="0" err="1" smtClean="0"/>
              <a:t>yg</a:t>
            </a:r>
            <a:r>
              <a:rPr lang="en-US" sz="1900" b="1" dirty="0" smtClean="0"/>
              <a:t> </a:t>
            </a:r>
            <a:r>
              <a:rPr lang="en-US" sz="1900" b="1" dirty="0" err="1" smtClean="0"/>
              <a:t>terdiri</a:t>
            </a:r>
            <a:r>
              <a:rPr lang="en-US" sz="1900" b="1" dirty="0" smtClean="0"/>
              <a:t> </a:t>
            </a:r>
            <a:r>
              <a:rPr lang="en-US" sz="1900" b="1" dirty="0" err="1" smtClean="0"/>
              <a:t>atas</a:t>
            </a:r>
            <a:r>
              <a:rPr lang="en-US" sz="1900" b="1" dirty="0" smtClean="0"/>
              <a:t> </a:t>
            </a:r>
            <a:r>
              <a:rPr lang="en-US" sz="1900" b="1" dirty="0" err="1" smtClean="0"/>
              <a:t>sedikitnya</a:t>
            </a:r>
            <a:r>
              <a:rPr lang="en-US" sz="1900" b="1" dirty="0" smtClean="0"/>
              <a:t> </a:t>
            </a:r>
            <a:r>
              <a:rPr lang="en-US" sz="1900" b="1" dirty="0" err="1" smtClean="0"/>
              <a:t>ti</a:t>
            </a:r>
            <a:r>
              <a:rPr lang="en-US" sz="1900" b="1" dirty="0" smtClean="0"/>
              <a:t> </a:t>
            </a:r>
            <a:r>
              <a:rPr lang="en-US" sz="1900" b="1" dirty="0" err="1" smtClean="0"/>
              <a:t>gabungan</a:t>
            </a:r>
            <a:r>
              <a:rPr lang="en-US" sz="1900" b="1" dirty="0" smtClean="0"/>
              <a:t> </a:t>
            </a:r>
            <a:r>
              <a:rPr lang="en-US" sz="1900" b="1" dirty="0" err="1" smtClean="0"/>
              <a:t>koperasi</a:t>
            </a:r>
            <a:r>
              <a:rPr lang="en-US" sz="1900" b="1" dirty="0" smtClean="0"/>
              <a:t> </a:t>
            </a:r>
            <a:r>
              <a:rPr lang="en-US" sz="1900" b="1" dirty="0" err="1" smtClean="0"/>
              <a:t>yg</a:t>
            </a:r>
            <a:r>
              <a:rPr lang="en-US" sz="1900" b="1" dirty="0" smtClean="0"/>
              <a:t> </a:t>
            </a:r>
            <a:r>
              <a:rPr lang="en-US" sz="1900" b="1" dirty="0" err="1" smtClean="0"/>
              <a:t>sudah</a:t>
            </a:r>
            <a:r>
              <a:rPr lang="en-US" sz="1900" b="1" dirty="0" smtClean="0"/>
              <a:t> </a:t>
            </a:r>
            <a:r>
              <a:rPr lang="en-US" sz="1900" b="1" dirty="0" err="1" smtClean="0"/>
              <a:t>berbadan</a:t>
            </a:r>
            <a:r>
              <a:rPr lang="en-US" sz="1900" b="1" dirty="0" smtClean="0"/>
              <a:t> </a:t>
            </a:r>
            <a:r>
              <a:rPr lang="en-US" sz="1900" b="1" dirty="0" err="1" smtClean="0"/>
              <a:t>hukum</a:t>
            </a:r>
            <a:r>
              <a:rPr lang="en-US" sz="1900" b="1" dirty="0" smtClean="0"/>
              <a:t>) </a:t>
            </a:r>
            <a:r>
              <a:rPr lang="en-US" sz="1900" b="1" dirty="0" err="1" smtClean="0"/>
              <a:t>wilayahnya</a:t>
            </a:r>
            <a:r>
              <a:rPr lang="en-US" sz="1900" b="1" dirty="0" smtClean="0"/>
              <a:t> </a:t>
            </a:r>
            <a:r>
              <a:rPr lang="en-US" sz="1900" b="1" dirty="0" err="1" smtClean="0"/>
              <a:t>seluruh</a:t>
            </a:r>
            <a:r>
              <a:rPr lang="en-US" sz="1900" b="1" dirty="0" smtClean="0"/>
              <a:t> Indonesia.  </a:t>
            </a:r>
          </a:p>
          <a:p>
            <a:pPr marL="514350" indent="-514350">
              <a:buNone/>
            </a:pPr>
            <a:r>
              <a:rPr lang="en-US" sz="1900" b="1" dirty="0" smtClean="0"/>
              <a:t> </a:t>
            </a:r>
          </a:p>
          <a:p>
            <a:pPr marL="514350" indent="-514350">
              <a:buNone/>
            </a:pPr>
            <a:r>
              <a:rPr lang="en-US" sz="1900" b="1" dirty="0" smtClean="0"/>
              <a:t>          </a:t>
            </a:r>
            <a:endParaRPr lang="en-US" sz="1900" b="1" dirty="0"/>
          </a:p>
        </p:txBody>
      </p:sp>
    </p:spTree>
  </p:cSld>
  <p:clrMapOvr>
    <a:masterClrMapping/>
  </p:clrMapOvr>
  <p:transition spd="slow">
    <p:cover dir="ld"/>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5"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2000" fill="hold"/>
                                        <p:tgtEl>
                                          <p:spTgt spid="3">
                                            <p:bg/>
                                          </p:spTgt>
                                        </p:tgtEl>
                                        <p:attrNameLst>
                                          <p:attrName>ppt_w</p:attrName>
                                        </p:attrNameLst>
                                      </p:cBhvr>
                                      <p:tavLst>
                                        <p:tav tm="0">
                                          <p:val>
                                            <p:fltVal val="0"/>
                                          </p:val>
                                        </p:tav>
                                        <p:tav tm="100000">
                                          <p:val>
                                            <p:strVal val="#ppt_w"/>
                                          </p:val>
                                        </p:tav>
                                      </p:tavLst>
                                    </p:anim>
                                    <p:anim calcmode="lin" valueType="num">
                                      <p:cBhvr>
                                        <p:cTn id="14" dur="2000" fill="hold"/>
                                        <p:tgtEl>
                                          <p:spTgt spid="3">
                                            <p:bg/>
                                          </p:spTgt>
                                        </p:tgtEl>
                                        <p:attrNameLst>
                                          <p:attrName>ppt_h</p:attrName>
                                        </p:attrNameLst>
                                      </p:cBhvr>
                                      <p:tavLst>
                                        <p:tav tm="0">
                                          <p:val>
                                            <p:fltVal val="0"/>
                                          </p:val>
                                        </p:tav>
                                        <p:tav tm="100000">
                                          <p:val>
                                            <p:strVal val="#ppt_h"/>
                                          </p:val>
                                        </p:tav>
                                      </p:tavLst>
                                    </p:anim>
                                    <p:anim calcmode="lin" valueType="num">
                                      <p:cBhvr>
                                        <p:cTn id="15" dur="2000" fill="hold"/>
                                        <p:tgtEl>
                                          <p:spTgt spid="3">
                                            <p:bg/>
                                          </p:spTgt>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3">
                                            <p:bg/>
                                          </p:spTgt>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4000"/>
                            </p:stCondLst>
                            <p:childTnLst>
                              <p:par>
                                <p:cTn id="18" presetID="15" presetClass="entr" presetSubtype="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3" dur="2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6000"/>
                            </p:stCondLst>
                            <p:childTnLst>
                              <p:par>
                                <p:cTn id="25" presetID="15" presetClass="entr" presetSubtype="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9" dur="2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0" dur="2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31" fill="hold">
                            <p:stCondLst>
                              <p:cond delay="8000"/>
                            </p:stCondLst>
                            <p:childTnLst>
                              <p:par>
                                <p:cTn id="32" presetID="15" presetClass="entr" presetSubtype="0" fill="hold" grpId="0" nodeType="after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6" dur="2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7" dur="2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8" fill="hold">
                            <p:stCondLst>
                              <p:cond delay="10000"/>
                            </p:stCondLst>
                            <p:childTnLst>
                              <p:par>
                                <p:cTn id="39" presetID="15" presetClass="entr" presetSubtype="0" fill="hold" grpId="0"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2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4" dur="2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45" fill="hold">
                            <p:stCondLst>
                              <p:cond delay="12000"/>
                            </p:stCondLst>
                            <p:childTnLst>
                              <p:par>
                                <p:cTn id="46" presetID="15" presetClass="entr" presetSubtype="0"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9"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0" dur="2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1" dur="2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52" fill="hold">
                            <p:stCondLst>
                              <p:cond delay="14000"/>
                            </p:stCondLst>
                            <p:childTnLst>
                              <p:par>
                                <p:cTn id="53" presetID="15" presetClass="entr" presetSubtype="0" fill="hold" grpId="0" nodeType="after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2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8" dur="2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59" fill="hold">
                            <p:stCondLst>
                              <p:cond delay="16000"/>
                            </p:stCondLst>
                            <p:childTnLst>
                              <p:par>
                                <p:cTn id="60" presetID="15" presetClass="entr" presetSubtype="0" fill="hold" grpId="0" nodeType="after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3"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4" dur="2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5" dur="2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18000"/>
                            </p:stCondLst>
                            <p:childTnLst>
                              <p:par>
                                <p:cTn id="67" presetID="15" presetClass="entr" presetSubtype="0" fill="hold" grpId="0" nodeType="after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anim calcmode="lin" valueType="num">
                                      <p:cBhvr>
                                        <p:cTn id="69"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0"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1" dur="2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72" dur="2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par>
                          <p:cTn id="73" fill="hold">
                            <p:stCondLst>
                              <p:cond delay="20000"/>
                            </p:stCondLst>
                            <p:childTnLst>
                              <p:par>
                                <p:cTn id="74" presetID="15" presetClass="entr" presetSubtype="0" fill="hold" grpId="0" nodeType="afterEffect">
                                  <p:stCondLst>
                                    <p:cond delay="0"/>
                                  </p:stCondLst>
                                  <p:childTnLst>
                                    <p:set>
                                      <p:cBhvr>
                                        <p:cTn id="75" dur="1" fill="hold">
                                          <p:stCondLst>
                                            <p:cond delay="0"/>
                                          </p:stCondLst>
                                        </p:cTn>
                                        <p:tgtEl>
                                          <p:spTgt spid="3">
                                            <p:txEl>
                                              <p:pRg st="8" end="8"/>
                                            </p:txEl>
                                          </p:spTgt>
                                        </p:tgtEl>
                                        <p:attrNameLst>
                                          <p:attrName>style.visibility</p:attrName>
                                        </p:attrNameLst>
                                      </p:cBhvr>
                                      <p:to>
                                        <p:strVal val="visible"/>
                                      </p:to>
                                    </p:set>
                                    <p:anim calcmode="lin" valueType="num">
                                      <p:cBhvr>
                                        <p:cTn id="76"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7"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8" dur="2000" fill="hold"/>
                                        <p:tgtEl>
                                          <p:spTgt spid="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9" dur="2000" fill="hold"/>
                                        <p:tgtEl>
                                          <p:spTgt spid="3">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par>
                          <p:cTn id="80" fill="hold">
                            <p:stCondLst>
                              <p:cond delay="22000"/>
                            </p:stCondLst>
                            <p:childTnLst>
                              <p:par>
                                <p:cTn id="81" presetID="15" presetClass="entr" presetSubtype="0" fill="hold" grpId="0" nodeType="afterEffect">
                                  <p:stCondLst>
                                    <p:cond delay="0"/>
                                  </p:stCondLst>
                                  <p:childTnLst>
                                    <p:set>
                                      <p:cBhvr>
                                        <p:cTn id="82" dur="1" fill="hold">
                                          <p:stCondLst>
                                            <p:cond delay="0"/>
                                          </p:stCondLst>
                                        </p:cTn>
                                        <p:tgtEl>
                                          <p:spTgt spid="3">
                                            <p:txEl>
                                              <p:pRg st="9" end="9"/>
                                            </p:txEl>
                                          </p:spTgt>
                                        </p:tgtEl>
                                        <p:attrNameLst>
                                          <p:attrName>style.visibility</p:attrName>
                                        </p:attrNameLst>
                                      </p:cBhvr>
                                      <p:to>
                                        <p:strVal val="visible"/>
                                      </p:to>
                                    </p:set>
                                    <p:anim calcmode="lin" valueType="num">
                                      <p:cBhvr>
                                        <p:cTn id="83"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4" dur="2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5" dur="2000" fill="hold"/>
                                        <p:tgtEl>
                                          <p:spTgt spid="3">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86" dur="2000" fill="hold"/>
                                        <p:tgtEl>
                                          <p:spTgt spid="3">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par>
                          <p:cTn id="87" fill="hold">
                            <p:stCondLst>
                              <p:cond delay="24000"/>
                            </p:stCondLst>
                            <p:childTnLst>
                              <p:par>
                                <p:cTn id="88" presetID="15" presetClass="entr" presetSubtype="0" fill="hold" grpId="0" nodeType="afterEffect">
                                  <p:stCondLst>
                                    <p:cond delay="0"/>
                                  </p:stCondLst>
                                  <p:childTnLst>
                                    <p:set>
                                      <p:cBhvr>
                                        <p:cTn id="89" dur="1" fill="hold">
                                          <p:stCondLst>
                                            <p:cond delay="0"/>
                                          </p:stCondLst>
                                        </p:cTn>
                                        <p:tgtEl>
                                          <p:spTgt spid="3">
                                            <p:txEl>
                                              <p:pRg st="10" end="10"/>
                                            </p:txEl>
                                          </p:spTgt>
                                        </p:tgtEl>
                                        <p:attrNameLst>
                                          <p:attrName>style.visibility</p:attrName>
                                        </p:attrNameLst>
                                      </p:cBhvr>
                                      <p:to>
                                        <p:strVal val="visible"/>
                                      </p:to>
                                    </p:set>
                                    <p:anim calcmode="lin" valueType="num">
                                      <p:cBhvr>
                                        <p:cTn id="90" dur="2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1"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2" dur="2000" fill="hold"/>
                                        <p:tgtEl>
                                          <p:spTgt spid="3">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93" dur="2000" fill="hold"/>
                                        <p:tgtEl>
                                          <p:spTgt spid="3">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par>
                          <p:cTn id="94" fill="hold">
                            <p:stCondLst>
                              <p:cond delay="26000"/>
                            </p:stCondLst>
                            <p:childTnLst>
                              <p:par>
                                <p:cTn id="95" presetID="15" presetClass="entr" presetSubtype="0" fill="hold" grpId="0" nodeType="afterEffect">
                                  <p:stCondLst>
                                    <p:cond delay="0"/>
                                  </p:stCondLst>
                                  <p:childTnLst>
                                    <p:set>
                                      <p:cBhvr>
                                        <p:cTn id="96" dur="1" fill="hold">
                                          <p:stCondLst>
                                            <p:cond delay="0"/>
                                          </p:stCondLst>
                                        </p:cTn>
                                        <p:tgtEl>
                                          <p:spTgt spid="3">
                                            <p:txEl>
                                              <p:pRg st="11" end="11"/>
                                            </p:txEl>
                                          </p:spTgt>
                                        </p:tgtEl>
                                        <p:attrNameLst>
                                          <p:attrName>style.visibility</p:attrName>
                                        </p:attrNameLst>
                                      </p:cBhvr>
                                      <p:to>
                                        <p:strVal val="visible"/>
                                      </p:to>
                                    </p:set>
                                    <p:anim calcmode="lin" valueType="num">
                                      <p:cBhvr>
                                        <p:cTn id="97" dur="2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98" dur="2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9" dur="2000" fill="hold"/>
                                        <p:tgtEl>
                                          <p:spTgt spid="3">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100" dur="2000" fill="hold"/>
                                        <p:tgtEl>
                                          <p:spTgt spid="3">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par>
                          <p:cTn id="101" fill="hold">
                            <p:stCondLst>
                              <p:cond delay="28000"/>
                            </p:stCondLst>
                            <p:childTnLst>
                              <p:par>
                                <p:cTn id="102" presetID="15" presetClass="entr" presetSubtype="0" fill="hold" grpId="0" nodeType="afterEffect">
                                  <p:stCondLst>
                                    <p:cond delay="0"/>
                                  </p:stCondLst>
                                  <p:childTnLst>
                                    <p:set>
                                      <p:cBhvr>
                                        <p:cTn id="103" dur="1" fill="hold">
                                          <p:stCondLst>
                                            <p:cond delay="0"/>
                                          </p:stCondLst>
                                        </p:cTn>
                                        <p:tgtEl>
                                          <p:spTgt spid="3">
                                            <p:txEl>
                                              <p:pRg st="12" end="12"/>
                                            </p:txEl>
                                          </p:spTgt>
                                        </p:tgtEl>
                                        <p:attrNameLst>
                                          <p:attrName>style.visibility</p:attrName>
                                        </p:attrNameLst>
                                      </p:cBhvr>
                                      <p:to>
                                        <p:strVal val="visible"/>
                                      </p:to>
                                    </p:set>
                                    <p:anim calcmode="lin" valueType="num">
                                      <p:cBhvr>
                                        <p:cTn id="104" dur="2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05" dur="2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06" dur="2000" fill="hold"/>
                                        <p:tgtEl>
                                          <p:spTgt spid="3">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107" dur="2000" fill="hold"/>
                                        <p:tgtEl>
                                          <p:spTgt spid="3">
                                            <p:txEl>
                                              <p:pRg st="12" end="12"/>
                                            </p:txEl>
                                          </p:spTgt>
                                        </p:tgtEl>
                                        <p:attrNameLst>
                                          <p:attrName>ppt_y</p:attrName>
                                        </p:attrNameLst>
                                      </p:cBhvr>
                                      <p:tavLst>
                                        <p:tav tm="0" fmla="#ppt_y+(sin(-2*pi*(1-$))*-#ppt_x+cos(-2*pi*(1-$))*(1-#ppt_y))*(1-$)">
                                          <p:val>
                                            <p:fltVal val="0"/>
                                          </p:val>
                                        </p:tav>
                                        <p:tav tm="100000">
                                          <p:val>
                                            <p:fltVal val="1"/>
                                          </p:val>
                                        </p:tav>
                                      </p:tavLst>
                                    </p:anim>
                                  </p:childTnLst>
                                </p:cTn>
                              </p:par>
                            </p:childTnLst>
                          </p:cTn>
                        </p:par>
                        <p:par>
                          <p:cTn id="108" fill="hold">
                            <p:stCondLst>
                              <p:cond delay="30000"/>
                            </p:stCondLst>
                            <p:childTnLst>
                              <p:par>
                                <p:cTn id="109" presetID="15" presetClass="entr" presetSubtype="0" fill="hold" grpId="0" nodeType="afterEffect">
                                  <p:stCondLst>
                                    <p:cond delay="0"/>
                                  </p:stCondLst>
                                  <p:childTnLst>
                                    <p:set>
                                      <p:cBhvr>
                                        <p:cTn id="110" dur="1" fill="hold">
                                          <p:stCondLst>
                                            <p:cond delay="0"/>
                                          </p:stCondLst>
                                        </p:cTn>
                                        <p:tgtEl>
                                          <p:spTgt spid="3">
                                            <p:txEl>
                                              <p:pRg st="13" end="13"/>
                                            </p:txEl>
                                          </p:spTgt>
                                        </p:tgtEl>
                                        <p:attrNameLst>
                                          <p:attrName>style.visibility</p:attrName>
                                        </p:attrNameLst>
                                      </p:cBhvr>
                                      <p:to>
                                        <p:strVal val="visible"/>
                                      </p:to>
                                    </p:set>
                                    <p:anim calcmode="lin" valueType="num">
                                      <p:cBhvr>
                                        <p:cTn id="111" dur="2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12" dur="2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13" dur="2000" fill="hold"/>
                                        <p:tgtEl>
                                          <p:spTgt spid="3">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114" dur="2000" fill="hold"/>
                                        <p:tgtEl>
                                          <p:spTgt spid="3">
                                            <p:txEl>
                                              <p:pRg st="13" end="13"/>
                                            </p:txEl>
                                          </p:spTgt>
                                        </p:tgtEl>
                                        <p:attrNameLst>
                                          <p:attrName>ppt_y</p:attrName>
                                        </p:attrNameLst>
                                      </p:cBhvr>
                                      <p:tavLst>
                                        <p:tav tm="0" fmla="#ppt_y+(sin(-2*pi*(1-$))*-#ppt_x+cos(-2*pi*(1-$))*(1-#ppt_y))*(1-$)">
                                          <p:val>
                                            <p:fltVal val="0"/>
                                          </p:val>
                                        </p:tav>
                                        <p:tav tm="100000">
                                          <p:val>
                                            <p:fltVal val="1"/>
                                          </p:val>
                                        </p:tav>
                                      </p:tavLst>
                                    </p:anim>
                                  </p:childTnLst>
                                </p:cTn>
                              </p:par>
                            </p:childTnLst>
                          </p:cTn>
                        </p:par>
                        <p:par>
                          <p:cTn id="115" fill="hold">
                            <p:stCondLst>
                              <p:cond delay="32000"/>
                            </p:stCondLst>
                            <p:childTnLst>
                              <p:par>
                                <p:cTn id="116" presetID="15" presetClass="entr" presetSubtype="0" fill="hold" grpId="0" nodeType="afterEffect">
                                  <p:stCondLst>
                                    <p:cond delay="0"/>
                                  </p:stCondLst>
                                  <p:childTnLst>
                                    <p:set>
                                      <p:cBhvr>
                                        <p:cTn id="117" dur="1" fill="hold">
                                          <p:stCondLst>
                                            <p:cond delay="0"/>
                                          </p:stCondLst>
                                        </p:cTn>
                                        <p:tgtEl>
                                          <p:spTgt spid="3">
                                            <p:txEl>
                                              <p:pRg st="14" end="14"/>
                                            </p:txEl>
                                          </p:spTgt>
                                        </p:tgtEl>
                                        <p:attrNameLst>
                                          <p:attrName>style.visibility</p:attrName>
                                        </p:attrNameLst>
                                      </p:cBhvr>
                                      <p:to>
                                        <p:strVal val="visible"/>
                                      </p:to>
                                    </p:set>
                                    <p:anim calcmode="lin" valueType="num">
                                      <p:cBhvr>
                                        <p:cTn id="118" dur="2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19" dur="2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120" dur="2000" fill="hold"/>
                                        <p:tgtEl>
                                          <p:spTgt spid="3">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121" dur="2000" fill="hold"/>
                                        <p:tgtEl>
                                          <p:spTgt spid="3">
                                            <p:txEl>
                                              <p:pRg st="14" end="1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
            <a:ext cx="8686800" cy="304800"/>
          </a:xfrm>
        </p:spPr>
        <p:txBody>
          <a:bodyPr>
            <a:noAutofit/>
          </a:bodyPr>
          <a:lstStyle/>
          <a:p>
            <a:r>
              <a:rPr lang="en-US" sz="2000" b="1" dirty="0" err="1" smtClean="0"/>
              <a:t>Oragisasi</a:t>
            </a:r>
            <a:r>
              <a:rPr lang="en-US" sz="2000" b="1" dirty="0" smtClean="0"/>
              <a:t> Intern </a:t>
            </a:r>
            <a:r>
              <a:rPr lang="en-US" sz="2000" b="1" dirty="0" err="1" smtClean="0"/>
              <a:t>Koperasi</a:t>
            </a:r>
            <a:r>
              <a:rPr lang="en-US" sz="2000" b="1" dirty="0" smtClean="0"/>
              <a:t> :</a:t>
            </a:r>
            <a:endParaRPr lang="en-US" sz="2000" b="1" dirty="0"/>
          </a:p>
        </p:txBody>
      </p:sp>
      <p:sp>
        <p:nvSpPr>
          <p:cNvPr id="5" name="Subtitle 4"/>
          <p:cNvSpPr>
            <a:spLocks noGrp="1"/>
          </p:cNvSpPr>
          <p:nvPr>
            <p:ph type="subTitle" idx="1"/>
          </p:nvPr>
        </p:nvSpPr>
        <p:spPr>
          <a:xfrm>
            <a:off x="0" y="304800"/>
            <a:ext cx="9144000" cy="6324600"/>
          </a:xfrm>
          <a:solidFill>
            <a:schemeClr val="accent1">
              <a:lumMod val="40000"/>
              <a:lumOff val="60000"/>
            </a:schemeClr>
          </a:solidFill>
          <a:ln>
            <a:solidFill>
              <a:schemeClr val="tx1"/>
            </a:solidFill>
            <a:prstDash val="sysDash"/>
          </a:ln>
        </p:spPr>
        <p:txBody>
          <a:bodyPr>
            <a:normAutofit/>
          </a:bodyPr>
          <a:lstStyle/>
          <a:p>
            <a:pPr algn="l"/>
            <a:r>
              <a:rPr lang="en-US" sz="1800" b="1" dirty="0" err="1" smtClean="0">
                <a:ln>
                  <a:solidFill>
                    <a:schemeClr val="tx1"/>
                  </a:solidFill>
                  <a:prstDash val="sysDash"/>
                </a:ln>
                <a:solidFill>
                  <a:schemeClr val="tx1"/>
                </a:solidFill>
              </a:rPr>
              <a:t>Bentuk</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Koperasi</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yg</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populer</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di</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indonesia</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sekarang</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adalah</a:t>
            </a:r>
            <a:r>
              <a:rPr lang="en-US" sz="1800" b="1" dirty="0" smtClean="0">
                <a:ln>
                  <a:solidFill>
                    <a:schemeClr val="tx1"/>
                  </a:solidFill>
                  <a:prstDash val="sysDash"/>
                </a:ln>
                <a:solidFill>
                  <a:schemeClr val="tx1"/>
                </a:solidFill>
              </a:rPr>
              <a:t> KUD. Yang </a:t>
            </a:r>
            <a:r>
              <a:rPr lang="en-US" sz="1800" b="1" dirty="0" err="1" smtClean="0">
                <a:ln>
                  <a:solidFill>
                    <a:schemeClr val="tx1"/>
                  </a:solidFill>
                  <a:prstDash val="sysDash"/>
                </a:ln>
                <a:solidFill>
                  <a:schemeClr val="tx1"/>
                </a:solidFill>
              </a:rPr>
              <a:t>bergerak</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dalam</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bidang</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pertanian</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kegiatan</a:t>
            </a:r>
            <a:r>
              <a:rPr lang="en-US" sz="1800" b="1" dirty="0" smtClean="0">
                <a:ln>
                  <a:solidFill>
                    <a:schemeClr val="tx1"/>
                  </a:solidFill>
                  <a:prstDash val="sysDash"/>
                </a:ln>
                <a:solidFill>
                  <a:schemeClr val="tx1"/>
                </a:solidFill>
              </a:rPr>
              <a:t> KUD </a:t>
            </a:r>
            <a:r>
              <a:rPr lang="en-US" sz="1800" b="1" dirty="0" err="1" smtClean="0">
                <a:ln>
                  <a:solidFill>
                    <a:schemeClr val="tx1"/>
                  </a:solidFill>
                  <a:prstDash val="sysDash"/>
                </a:ln>
                <a:solidFill>
                  <a:schemeClr val="tx1"/>
                </a:solidFill>
              </a:rPr>
              <a:t>adalah</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menyalurkan</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sarana</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produksi</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pertanian</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dan</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membeli</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serta</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memasarkanh</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asil</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pertanian</a:t>
            </a:r>
            <a:r>
              <a:rPr lang="en-US" sz="1800" b="1" dirty="0" smtClean="0">
                <a:ln>
                  <a:solidFill>
                    <a:schemeClr val="tx1"/>
                  </a:solidFill>
                  <a:prstDash val="sysDash"/>
                </a:ln>
                <a:solidFill>
                  <a:schemeClr val="tx1"/>
                </a:solidFill>
              </a:rPr>
              <a:t> </a:t>
            </a:r>
            <a:r>
              <a:rPr lang="en-US" sz="1800" b="1" dirty="0" err="1" smtClean="0">
                <a:ln>
                  <a:solidFill>
                    <a:schemeClr val="tx1"/>
                  </a:solidFill>
                  <a:prstDash val="sysDash"/>
                </a:ln>
                <a:solidFill>
                  <a:schemeClr val="tx1"/>
                </a:solidFill>
              </a:rPr>
              <a:t>tersebut</a:t>
            </a:r>
            <a:r>
              <a:rPr lang="en-US" sz="1800" b="1" dirty="0" smtClean="0">
                <a:ln>
                  <a:solidFill>
                    <a:schemeClr val="tx1"/>
                  </a:solidFill>
                  <a:prstDash val="sysDash"/>
                </a:ln>
                <a:solidFill>
                  <a:schemeClr val="tx1"/>
                </a:solidFill>
              </a:rPr>
              <a:t>.</a:t>
            </a:r>
          </a:p>
          <a:p>
            <a:pPr algn="l"/>
            <a:endParaRPr lang="en-US" sz="1800" b="1" dirty="0" smtClean="0">
              <a:ln>
                <a:solidFill>
                  <a:schemeClr val="tx1"/>
                </a:solidFill>
                <a:prstDash val="sysDash"/>
              </a:ln>
              <a:solidFill>
                <a:srgbClr val="FFFF00"/>
              </a:solidFill>
            </a:endParaRPr>
          </a:p>
          <a:p>
            <a:pPr algn="l"/>
            <a:endParaRPr lang="en-US" sz="1800" dirty="0" smtClean="0">
              <a:ln>
                <a:solidFill>
                  <a:schemeClr val="tx1"/>
                </a:solidFill>
                <a:prstDash val="sysDash"/>
              </a:ln>
              <a:solidFill>
                <a:srgbClr val="FFFF00"/>
              </a:solidFill>
            </a:endParaRPr>
          </a:p>
          <a:p>
            <a:pPr algn="l"/>
            <a:endParaRPr lang="en-US" sz="1800" dirty="0">
              <a:ln>
                <a:solidFill>
                  <a:schemeClr val="tx1"/>
                </a:solidFill>
                <a:prstDash val="sysDash"/>
              </a:ln>
              <a:solidFill>
                <a:schemeClr val="tx1"/>
              </a:solidFill>
            </a:endParaRPr>
          </a:p>
        </p:txBody>
      </p:sp>
      <p:sp>
        <p:nvSpPr>
          <p:cNvPr id="6" name="Rounded Rectangle 5"/>
          <p:cNvSpPr/>
          <p:nvPr/>
        </p:nvSpPr>
        <p:spPr>
          <a:xfrm>
            <a:off x="533400" y="1371600"/>
            <a:ext cx="17526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err="1" smtClean="0"/>
              <a:t>Rapat</a:t>
            </a:r>
            <a:r>
              <a:rPr lang="en-US" b="1" dirty="0" smtClean="0"/>
              <a:t> </a:t>
            </a:r>
            <a:r>
              <a:rPr lang="en-US" b="1" dirty="0" err="1" smtClean="0"/>
              <a:t>Anggota</a:t>
            </a:r>
            <a:endParaRPr lang="en-US" b="1" dirty="0"/>
          </a:p>
        </p:txBody>
      </p:sp>
      <p:sp>
        <p:nvSpPr>
          <p:cNvPr id="7" name="Rounded Rectangle 6"/>
          <p:cNvSpPr/>
          <p:nvPr/>
        </p:nvSpPr>
        <p:spPr>
          <a:xfrm>
            <a:off x="2743200" y="1676400"/>
            <a:ext cx="1447800" cy="685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smtClean="0"/>
              <a:t>Badan</a:t>
            </a:r>
            <a:r>
              <a:rPr lang="en-US" b="1" dirty="0" smtClean="0"/>
              <a:t> </a:t>
            </a:r>
            <a:r>
              <a:rPr lang="en-US" b="1" dirty="0" err="1" smtClean="0"/>
              <a:t>Pemeriksa</a:t>
            </a:r>
            <a:endParaRPr lang="en-US" b="1" dirty="0"/>
          </a:p>
        </p:txBody>
      </p:sp>
      <p:sp>
        <p:nvSpPr>
          <p:cNvPr id="8" name="Rounded Rectangle 7"/>
          <p:cNvSpPr/>
          <p:nvPr/>
        </p:nvSpPr>
        <p:spPr>
          <a:xfrm>
            <a:off x="609600" y="3048000"/>
            <a:ext cx="17526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Para </a:t>
            </a:r>
            <a:r>
              <a:rPr lang="en-US" b="1" dirty="0" err="1" smtClean="0"/>
              <a:t>Anggota</a:t>
            </a:r>
            <a:endParaRPr lang="en-US" b="1" dirty="0"/>
          </a:p>
        </p:txBody>
      </p:sp>
      <p:sp>
        <p:nvSpPr>
          <p:cNvPr id="9" name="Rounded Rectangle 8"/>
          <p:cNvSpPr/>
          <p:nvPr/>
        </p:nvSpPr>
        <p:spPr>
          <a:xfrm>
            <a:off x="609600" y="2209800"/>
            <a:ext cx="17526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err="1" smtClean="0"/>
              <a:t>Pengurus</a:t>
            </a:r>
            <a:endParaRPr lang="en-US" b="1" dirty="0"/>
          </a:p>
        </p:txBody>
      </p:sp>
      <p:sp>
        <p:nvSpPr>
          <p:cNvPr id="10" name="Rounded Rectangle 9"/>
          <p:cNvSpPr/>
          <p:nvPr/>
        </p:nvSpPr>
        <p:spPr>
          <a:xfrm>
            <a:off x="4953000" y="1295400"/>
            <a:ext cx="2057400" cy="457200"/>
          </a:xfrm>
          <a:prstGeom prst="roundRect">
            <a:avLst/>
          </a:prstGeom>
          <a:ln>
            <a:prstDash val="solid"/>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err="1" smtClean="0">
                <a:solidFill>
                  <a:schemeClr val="tx1"/>
                </a:solidFill>
              </a:rPr>
              <a:t>Rapat</a:t>
            </a:r>
            <a:r>
              <a:rPr lang="en-US" b="1" dirty="0" smtClean="0">
                <a:solidFill>
                  <a:schemeClr val="tx1"/>
                </a:solidFill>
              </a:rPr>
              <a:t> </a:t>
            </a:r>
            <a:r>
              <a:rPr lang="en-US" b="1" dirty="0" err="1" smtClean="0">
                <a:solidFill>
                  <a:schemeClr val="tx1"/>
                </a:solidFill>
              </a:rPr>
              <a:t>Anggota</a:t>
            </a:r>
            <a:endParaRPr lang="en-US" b="1" dirty="0">
              <a:solidFill>
                <a:schemeClr val="tx1"/>
              </a:solidFill>
            </a:endParaRPr>
          </a:p>
        </p:txBody>
      </p:sp>
      <p:sp>
        <p:nvSpPr>
          <p:cNvPr id="11" name="Rounded Rectangle 10"/>
          <p:cNvSpPr/>
          <p:nvPr/>
        </p:nvSpPr>
        <p:spPr>
          <a:xfrm>
            <a:off x="7543800" y="1752600"/>
            <a:ext cx="1371600" cy="685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smtClean="0"/>
              <a:t>Badan</a:t>
            </a:r>
            <a:r>
              <a:rPr lang="en-US" b="1" dirty="0" smtClean="0"/>
              <a:t> </a:t>
            </a:r>
            <a:r>
              <a:rPr lang="en-US" b="1" dirty="0" err="1" smtClean="0"/>
              <a:t>Pemeriksa</a:t>
            </a:r>
            <a:endParaRPr lang="en-US" b="1" dirty="0"/>
          </a:p>
        </p:txBody>
      </p:sp>
      <p:sp>
        <p:nvSpPr>
          <p:cNvPr id="12" name="Rounded Rectangle 11"/>
          <p:cNvSpPr/>
          <p:nvPr/>
        </p:nvSpPr>
        <p:spPr>
          <a:xfrm>
            <a:off x="4953000" y="2286000"/>
            <a:ext cx="2057400" cy="4572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err="1" smtClean="0">
                <a:solidFill>
                  <a:schemeClr val="tx1"/>
                </a:solidFill>
              </a:rPr>
              <a:t>pengurus</a:t>
            </a:r>
            <a:endParaRPr lang="en-US" b="1" dirty="0">
              <a:solidFill>
                <a:schemeClr val="tx1"/>
              </a:solidFill>
            </a:endParaRPr>
          </a:p>
        </p:txBody>
      </p:sp>
      <p:sp>
        <p:nvSpPr>
          <p:cNvPr id="13" name="Rounded Rectangle 12"/>
          <p:cNvSpPr/>
          <p:nvPr/>
        </p:nvSpPr>
        <p:spPr>
          <a:xfrm>
            <a:off x="4800600" y="3352800"/>
            <a:ext cx="2438400" cy="6096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solidFill>
                  <a:schemeClr val="tx1"/>
                </a:solidFill>
              </a:rPr>
              <a:t>Manager/general </a:t>
            </a:r>
            <a:r>
              <a:rPr lang="en-US" b="1" dirty="0" err="1" smtClean="0">
                <a:solidFill>
                  <a:schemeClr val="tx1"/>
                </a:solidFill>
              </a:rPr>
              <a:t>manajer</a:t>
            </a:r>
            <a:endParaRPr lang="en-US" b="1" dirty="0">
              <a:solidFill>
                <a:schemeClr val="tx1"/>
              </a:solidFill>
            </a:endParaRPr>
          </a:p>
        </p:txBody>
      </p:sp>
      <p:sp>
        <p:nvSpPr>
          <p:cNvPr id="15" name="Rounded Rectangle 14"/>
          <p:cNvSpPr/>
          <p:nvPr/>
        </p:nvSpPr>
        <p:spPr>
          <a:xfrm>
            <a:off x="2819400" y="6019800"/>
            <a:ext cx="6019800" cy="457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000" b="1" dirty="0" smtClean="0">
                <a:solidFill>
                  <a:schemeClr val="tx1"/>
                </a:solidFill>
              </a:rPr>
              <a:t>K A R Y A W A N – K A R Y A W A N</a:t>
            </a:r>
            <a:endParaRPr lang="en-US" sz="2000" b="1" dirty="0">
              <a:solidFill>
                <a:schemeClr val="tx1"/>
              </a:solidFill>
            </a:endParaRPr>
          </a:p>
        </p:txBody>
      </p:sp>
      <p:sp>
        <p:nvSpPr>
          <p:cNvPr id="16" name="Rounded Rectangle 15"/>
          <p:cNvSpPr/>
          <p:nvPr/>
        </p:nvSpPr>
        <p:spPr>
          <a:xfrm>
            <a:off x="7848600" y="4343400"/>
            <a:ext cx="990600" cy="1295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Unit Usaha V</a:t>
            </a:r>
            <a:endParaRPr lang="en-US" b="1" dirty="0"/>
          </a:p>
        </p:txBody>
      </p:sp>
      <p:sp>
        <p:nvSpPr>
          <p:cNvPr id="17" name="Rounded Rectangle 16"/>
          <p:cNvSpPr/>
          <p:nvPr/>
        </p:nvSpPr>
        <p:spPr>
          <a:xfrm>
            <a:off x="6629400" y="4343400"/>
            <a:ext cx="1066800" cy="1295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Unit Usaha IV</a:t>
            </a:r>
            <a:endParaRPr lang="en-US" b="1" dirty="0"/>
          </a:p>
        </p:txBody>
      </p:sp>
      <p:sp>
        <p:nvSpPr>
          <p:cNvPr id="18" name="Rounded Rectangle 17"/>
          <p:cNvSpPr/>
          <p:nvPr/>
        </p:nvSpPr>
        <p:spPr>
          <a:xfrm>
            <a:off x="4114800" y="4343400"/>
            <a:ext cx="1143000" cy="1295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Unit Usaha </a:t>
            </a:r>
          </a:p>
          <a:p>
            <a:pPr algn="ctr"/>
            <a:r>
              <a:rPr lang="en-US" b="1" dirty="0" smtClean="0"/>
              <a:t>II</a:t>
            </a:r>
            <a:endParaRPr lang="en-US" b="1" dirty="0"/>
          </a:p>
        </p:txBody>
      </p:sp>
      <p:sp>
        <p:nvSpPr>
          <p:cNvPr id="19" name="Rounded Rectangle 18"/>
          <p:cNvSpPr/>
          <p:nvPr/>
        </p:nvSpPr>
        <p:spPr>
          <a:xfrm>
            <a:off x="5410200" y="4343400"/>
            <a:ext cx="1066800" cy="12954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Unit Usaha III</a:t>
            </a:r>
            <a:endParaRPr lang="en-US" b="1" dirty="0"/>
          </a:p>
        </p:txBody>
      </p:sp>
      <p:sp>
        <p:nvSpPr>
          <p:cNvPr id="20" name="Rounded Rectangle 19"/>
          <p:cNvSpPr/>
          <p:nvPr/>
        </p:nvSpPr>
        <p:spPr>
          <a:xfrm>
            <a:off x="2895600" y="2743200"/>
            <a:ext cx="1447800" cy="685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t>Kontrol</a:t>
            </a:r>
            <a:r>
              <a:rPr lang="en-US" sz="2000" b="1" dirty="0" smtClean="0"/>
              <a:t> Intern</a:t>
            </a:r>
            <a:endParaRPr lang="en-US" sz="2000" b="1" dirty="0"/>
          </a:p>
        </p:txBody>
      </p:sp>
      <p:cxnSp>
        <p:nvCxnSpPr>
          <p:cNvPr id="22" name="Straight Connector 21"/>
          <p:cNvCxnSpPr/>
          <p:nvPr/>
        </p:nvCxnSpPr>
        <p:spPr>
          <a:xfrm rot="5400000">
            <a:off x="1258094" y="2018506"/>
            <a:ext cx="381000" cy="1588"/>
          </a:xfrm>
          <a:prstGeom prst="line">
            <a:avLst/>
          </a:prstGeom>
          <a:ln w="12700">
            <a:solidFill>
              <a:schemeClr val="tx1"/>
            </a:solidFill>
          </a:ln>
        </p:spPr>
        <p:style>
          <a:lnRef idx="1">
            <a:schemeClr val="accent3"/>
          </a:lnRef>
          <a:fillRef idx="0">
            <a:schemeClr val="accent3"/>
          </a:fillRef>
          <a:effectRef idx="0">
            <a:schemeClr val="accent3"/>
          </a:effectRef>
          <a:fontRef idx="minor">
            <a:schemeClr val="tx1"/>
          </a:fontRef>
        </p:style>
      </p:cxnSp>
      <p:cxnSp>
        <p:nvCxnSpPr>
          <p:cNvPr id="24" name="Straight Connector 23"/>
          <p:cNvCxnSpPr>
            <a:stCxn id="9" idx="2"/>
            <a:endCxn id="8" idx="0"/>
          </p:cNvCxnSpPr>
          <p:nvPr/>
        </p:nvCxnSpPr>
        <p:spPr>
          <a:xfrm rot="5400000">
            <a:off x="1295400" y="2857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7" idx="1"/>
          </p:cNvCxnSpPr>
          <p:nvPr/>
        </p:nvCxnSpPr>
        <p:spPr>
          <a:xfrm>
            <a:off x="1447800" y="1981200"/>
            <a:ext cx="1295400" cy="3810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0" name="Straight Connector 29"/>
          <p:cNvCxnSpPr>
            <a:stCxn id="10" idx="2"/>
            <a:endCxn id="12" idx="0"/>
          </p:cNvCxnSpPr>
          <p:nvPr/>
        </p:nvCxnSpPr>
        <p:spPr>
          <a:xfrm rot="5400000">
            <a:off x="5715000" y="20193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 idx="2"/>
            <a:endCxn id="12" idx="0"/>
          </p:cNvCxnSpPr>
          <p:nvPr/>
        </p:nvCxnSpPr>
        <p:spPr>
          <a:xfrm rot="5400000">
            <a:off x="5715000" y="2019300"/>
            <a:ext cx="5334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943600" y="2057400"/>
            <a:ext cx="16002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0" idx="3"/>
          </p:cNvCxnSpPr>
          <p:nvPr/>
        </p:nvCxnSpPr>
        <p:spPr>
          <a:xfrm flipV="1">
            <a:off x="4343400" y="3048000"/>
            <a:ext cx="1676400" cy="381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2819400" y="4343400"/>
            <a:ext cx="1143000" cy="1295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solidFill>
                  <a:schemeClr val="tx1"/>
                </a:solidFill>
              </a:rPr>
              <a:t>Unit Usaha </a:t>
            </a:r>
          </a:p>
          <a:p>
            <a:pPr algn="ctr"/>
            <a:r>
              <a:rPr lang="en-US" dirty="0" smtClean="0"/>
              <a:t>I</a:t>
            </a:r>
            <a:endParaRPr lang="en-US" dirty="0"/>
          </a:p>
        </p:txBody>
      </p:sp>
      <p:cxnSp>
        <p:nvCxnSpPr>
          <p:cNvPr id="39" name="Straight Connector 38"/>
          <p:cNvCxnSpPr>
            <a:endCxn id="19" idx="0"/>
          </p:cNvCxnSpPr>
          <p:nvPr/>
        </p:nvCxnSpPr>
        <p:spPr>
          <a:xfrm rot="5400000">
            <a:off x="5715000" y="41148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352800" y="4114800"/>
            <a:ext cx="4953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8190705" y="4229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7047706" y="42283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239294" y="42283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4533106" y="42283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endCxn id="13" idx="0"/>
          </p:cNvCxnSpPr>
          <p:nvPr/>
        </p:nvCxnSpPr>
        <p:spPr>
          <a:xfrm rot="5400000">
            <a:off x="5715794" y="3047206"/>
            <a:ext cx="6096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086100" y="5829300"/>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rot="5400000">
            <a:off x="6971506" y="5828506"/>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94" name="Straight Connector 93"/>
          <p:cNvCxnSpPr/>
          <p:nvPr/>
        </p:nvCxnSpPr>
        <p:spPr>
          <a:xfrm rot="5400000">
            <a:off x="8114505" y="5828506"/>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rot="5400000">
            <a:off x="5677694" y="5828506"/>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96" name="Straight Connector 95"/>
          <p:cNvCxnSpPr/>
          <p:nvPr/>
        </p:nvCxnSpPr>
        <p:spPr>
          <a:xfrm rot="5400000">
            <a:off x="4382294" y="5828506"/>
            <a:ext cx="381000" cy="1588"/>
          </a:xfrm>
          <a:prstGeom prst="line">
            <a:avLst/>
          </a:prstGeom>
        </p:spPr>
        <p:style>
          <a:lnRef idx="1">
            <a:schemeClr val="dk1"/>
          </a:lnRef>
          <a:fillRef idx="0">
            <a:schemeClr val="dk1"/>
          </a:fillRef>
          <a:effectRef idx="0">
            <a:schemeClr val="dk1"/>
          </a:effectRef>
          <a:fontRef idx="minor">
            <a:schemeClr val="tx1"/>
          </a:fontRef>
        </p:style>
      </p:cxnSp>
      <p:sp>
        <p:nvSpPr>
          <p:cNvPr id="38" name="Rounded Rectangle 37"/>
          <p:cNvSpPr/>
          <p:nvPr/>
        </p:nvSpPr>
        <p:spPr>
          <a:xfrm>
            <a:off x="304800" y="5181600"/>
            <a:ext cx="1905000" cy="838200"/>
          </a:xfrm>
          <a:prstGeom prst="roundRect">
            <a:avLst/>
          </a:prstGeom>
          <a:solidFill>
            <a:srgbClr val="99FF33"/>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err="1" smtClean="0">
                <a:solidFill>
                  <a:schemeClr val="tx1"/>
                </a:solidFill>
              </a:rPr>
              <a:t>Bentuk</a:t>
            </a:r>
            <a:r>
              <a:rPr lang="en-US" b="1" dirty="0" smtClean="0">
                <a:solidFill>
                  <a:schemeClr val="tx1"/>
                </a:solidFill>
              </a:rPr>
              <a:t> </a:t>
            </a:r>
            <a:r>
              <a:rPr lang="en-US" b="1" dirty="0" err="1" smtClean="0">
                <a:solidFill>
                  <a:schemeClr val="tx1"/>
                </a:solidFill>
              </a:rPr>
              <a:t>struktur</a:t>
            </a:r>
            <a:r>
              <a:rPr lang="en-US" b="1" dirty="0" smtClean="0">
                <a:solidFill>
                  <a:schemeClr val="tx1"/>
                </a:solidFill>
              </a:rPr>
              <a:t> </a:t>
            </a:r>
            <a:r>
              <a:rPr lang="en-US" b="1" dirty="0" err="1" smtClean="0">
                <a:solidFill>
                  <a:schemeClr val="tx1"/>
                </a:solidFill>
              </a:rPr>
              <a:t>oraganisasi</a:t>
            </a:r>
            <a:r>
              <a:rPr lang="en-US" b="1" dirty="0" smtClean="0">
                <a:solidFill>
                  <a:schemeClr val="tx1"/>
                </a:solidFill>
              </a:rPr>
              <a:t> </a:t>
            </a:r>
            <a:r>
              <a:rPr lang="en-US" b="1" dirty="0" err="1" smtClean="0">
                <a:solidFill>
                  <a:schemeClr val="tx1"/>
                </a:solidFill>
              </a:rPr>
              <a:t>koperasi</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2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4"/>
                                        </p:tgtEl>
                                        <p:attrNameLst>
                                          <p:attrName>ppt_x</p:attrName>
                                          <p:attrName>ppt_y</p:attrName>
                                        </p:attrNameLst>
                                      </p:cBhvr>
                                    </p:animMotion>
                                    <p:animEffect transition="in" filter="fade">
                                      <p:cBhvr>
                                        <p:cTn id="9" dur="2000"/>
                                        <p:tgtEl>
                                          <p:spTgt spid="4"/>
                                        </p:tgtEl>
                                      </p:cBhvr>
                                    </p:animEffect>
                                  </p:childTnLst>
                                </p:cTn>
                              </p:par>
                            </p:childTnLst>
                          </p:cTn>
                        </p:par>
                        <p:par>
                          <p:cTn id="10" fill="hold">
                            <p:stCondLst>
                              <p:cond delay="2000"/>
                            </p:stCondLst>
                            <p:childTnLst>
                              <p:par>
                                <p:cTn id="11" presetID="15" presetClass="entr" presetSubtype="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 calcmode="lin" valueType="num">
                                      <p:cBhvr>
                                        <p:cTn id="13" dur="2000" fill="hold"/>
                                        <p:tgtEl>
                                          <p:spTgt spid="5">
                                            <p:bg/>
                                          </p:spTgt>
                                        </p:tgtEl>
                                        <p:attrNameLst>
                                          <p:attrName>ppt_w</p:attrName>
                                        </p:attrNameLst>
                                      </p:cBhvr>
                                      <p:tavLst>
                                        <p:tav tm="0">
                                          <p:val>
                                            <p:fltVal val="0"/>
                                          </p:val>
                                        </p:tav>
                                        <p:tav tm="100000">
                                          <p:val>
                                            <p:strVal val="#ppt_w"/>
                                          </p:val>
                                        </p:tav>
                                      </p:tavLst>
                                    </p:anim>
                                    <p:anim calcmode="lin" valueType="num">
                                      <p:cBhvr>
                                        <p:cTn id="14" dur="2000" fill="hold"/>
                                        <p:tgtEl>
                                          <p:spTgt spid="5">
                                            <p:bg/>
                                          </p:spTgt>
                                        </p:tgtEl>
                                        <p:attrNameLst>
                                          <p:attrName>ppt_h</p:attrName>
                                        </p:attrNameLst>
                                      </p:cBhvr>
                                      <p:tavLst>
                                        <p:tav tm="0">
                                          <p:val>
                                            <p:fltVal val="0"/>
                                          </p:val>
                                        </p:tav>
                                        <p:tav tm="100000">
                                          <p:val>
                                            <p:strVal val="#ppt_h"/>
                                          </p:val>
                                        </p:tav>
                                      </p:tavLst>
                                    </p:anim>
                                    <p:anim calcmode="lin" valueType="num">
                                      <p:cBhvr>
                                        <p:cTn id="15" dur="2000" fill="hold"/>
                                        <p:tgtEl>
                                          <p:spTgt spid="5">
                                            <p:bg/>
                                          </p:spTgt>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5">
                                            <p:bg/>
                                          </p:spTgt>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4000"/>
                            </p:stCondLst>
                            <p:childTnLst>
                              <p:par>
                                <p:cTn id="18" presetID="15" presetClass="entr" presetSubtype="0" fill="hold" grpId="0"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 calcmode="lin" valueType="num">
                                      <p:cBhvr>
                                        <p:cTn id="20"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1"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2"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3"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6000"/>
                            </p:stCondLst>
                            <p:childTnLst>
                              <p:par>
                                <p:cTn id="25" presetID="2" presetClass="entr" presetSubtype="2"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2000" fill="hold"/>
                                        <p:tgtEl>
                                          <p:spTgt spid="6"/>
                                        </p:tgtEl>
                                        <p:attrNameLst>
                                          <p:attrName>ppt_x</p:attrName>
                                        </p:attrNameLst>
                                      </p:cBhvr>
                                      <p:tavLst>
                                        <p:tav tm="0">
                                          <p:val>
                                            <p:strVal val="1+#ppt_w/2"/>
                                          </p:val>
                                        </p:tav>
                                        <p:tav tm="100000">
                                          <p:val>
                                            <p:strVal val="#ppt_x"/>
                                          </p:val>
                                        </p:tav>
                                      </p:tavLst>
                                    </p:anim>
                                    <p:anim calcmode="lin" valueType="num">
                                      <p:cBhvr additive="base">
                                        <p:cTn id="28" dur="2000" fill="hold"/>
                                        <p:tgtEl>
                                          <p:spTgt spid="6"/>
                                        </p:tgtEl>
                                        <p:attrNameLst>
                                          <p:attrName>ppt_y</p:attrName>
                                        </p:attrNameLst>
                                      </p:cBhvr>
                                      <p:tavLst>
                                        <p:tav tm="0">
                                          <p:val>
                                            <p:strVal val="#ppt_y"/>
                                          </p:val>
                                        </p:tav>
                                        <p:tav tm="100000">
                                          <p:val>
                                            <p:strVal val="#ppt_y"/>
                                          </p:val>
                                        </p:tav>
                                      </p:tavLst>
                                    </p:anim>
                                  </p:childTnLst>
                                </p:cTn>
                              </p:par>
                            </p:childTnLst>
                          </p:cTn>
                        </p:par>
                        <p:par>
                          <p:cTn id="29" fill="hold">
                            <p:stCondLst>
                              <p:cond delay="8000"/>
                            </p:stCondLst>
                            <p:childTnLst>
                              <p:par>
                                <p:cTn id="30" presetID="2" presetClass="entr" presetSubtype="12"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2000" fill="hold"/>
                                        <p:tgtEl>
                                          <p:spTgt spid="9"/>
                                        </p:tgtEl>
                                        <p:attrNameLst>
                                          <p:attrName>ppt_x</p:attrName>
                                        </p:attrNameLst>
                                      </p:cBhvr>
                                      <p:tavLst>
                                        <p:tav tm="0">
                                          <p:val>
                                            <p:strVal val="0-#ppt_w/2"/>
                                          </p:val>
                                        </p:tav>
                                        <p:tav tm="100000">
                                          <p:val>
                                            <p:strVal val="#ppt_x"/>
                                          </p:val>
                                        </p:tav>
                                      </p:tavLst>
                                    </p:anim>
                                    <p:anim calcmode="lin" valueType="num">
                                      <p:cBhvr additive="base">
                                        <p:cTn id="33" dur="2000" fill="hold"/>
                                        <p:tgtEl>
                                          <p:spTgt spid="9"/>
                                        </p:tgtEl>
                                        <p:attrNameLst>
                                          <p:attrName>ppt_y</p:attrName>
                                        </p:attrNameLst>
                                      </p:cBhvr>
                                      <p:tavLst>
                                        <p:tav tm="0">
                                          <p:val>
                                            <p:strVal val="1+#ppt_h/2"/>
                                          </p:val>
                                        </p:tav>
                                        <p:tav tm="100000">
                                          <p:val>
                                            <p:strVal val="#ppt_y"/>
                                          </p:val>
                                        </p:tav>
                                      </p:tavLst>
                                    </p:anim>
                                  </p:childTnLst>
                                </p:cTn>
                              </p:par>
                            </p:childTnLst>
                          </p:cTn>
                        </p:par>
                        <p:par>
                          <p:cTn id="34" fill="hold">
                            <p:stCondLst>
                              <p:cond delay="10000"/>
                            </p:stCondLst>
                            <p:childTnLst>
                              <p:par>
                                <p:cTn id="35" presetID="2" presetClass="entr" presetSubtype="12"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2000" fill="hold"/>
                                        <p:tgtEl>
                                          <p:spTgt spid="8"/>
                                        </p:tgtEl>
                                        <p:attrNameLst>
                                          <p:attrName>ppt_x</p:attrName>
                                        </p:attrNameLst>
                                      </p:cBhvr>
                                      <p:tavLst>
                                        <p:tav tm="0">
                                          <p:val>
                                            <p:strVal val="0-#ppt_w/2"/>
                                          </p:val>
                                        </p:tav>
                                        <p:tav tm="100000">
                                          <p:val>
                                            <p:strVal val="#ppt_x"/>
                                          </p:val>
                                        </p:tav>
                                      </p:tavLst>
                                    </p:anim>
                                    <p:anim calcmode="lin" valueType="num">
                                      <p:cBhvr additive="base">
                                        <p:cTn id="38" dur="2000" fill="hold"/>
                                        <p:tgtEl>
                                          <p:spTgt spid="8"/>
                                        </p:tgtEl>
                                        <p:attrNameLst>
                                          <p:attrName>ppt_y</p:attrName>
                                        </p:attrNameLst>
                                      </p:cBhvr>
                                      <p:tavLst>
                                        <p:tav tm="0">
                                          <p:val>
                                            <p:strVal val="1+#ppt_h/2"/>
                                          </p:val>
                                        </p:tav>
                                        <p:tav tm="100000">
                                          <p:val>
                                            <p:strVal val="#ppt_y"/>
                                          </p:val>
                                        </p:tav>
                                      </p:tavLst>
                                    </p:anim>
                                  </p:childTnLst>
                                </p:cTn>
                              </p:par>
                            </p:childTnLst>
                          </p:cTn>
                        </p:par>
                        <p:par>
                          <p:cTn id="39" fill="hold">
                            <p:stCondLst>
                              <p:cond delay="12000"/>
                            </p:stCondLst>
                            <p:childTnLst>
                              <p:par>
                                <p:cTn id="40" presetID="2" presetClass="entr" presetSubtype="1"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2000" fill="hold"/>
                                        <p:tgtEl>
                                          <p:spTgt spid="7"/>
                                        </p:tgtEl>
                                        <p:attrNameLst>
                                          <p:attrName>ppt_x</p:attrName>
                                        </p:attrNameLst>
                                      </p:cBhvr>
                                      <p:tavLst>
                                        <p:tav tm="0">
                                          <p:val>
                                            <p:strVal val="#ppt_x"/>
                                          </p:val>
                                        </p:tav>
                                        <p:tav tm="100000">
                                          <p:val>
                                            <p:strVal val="#ppt_x"/>
                                          </p:val>
                                        </p:tav>
                                      </p:tavLst>
                                    </p:anim>
                                    <p:anim calcmode="lin" valueType="num">
                                      <p:cBhvr additive="base">
                                        <p:cTn id="43" dur="2000" fill="hold"/>
                                        <p:tgtEl>
                                          <p:spTgt spid="7"/>
                                        </p:tgtEl>
                                        <p:attrNameLst>
                                          <p:attrName>ppt_y</p:attrName>
                                        </p:attrNameLst>
                                      </p:cBhvr>
                                      <p:tavLst>
                                        <p:tav tm="0">
                                          <p:val>
                                            <p:strVal val="0-#ppt_h/2"/>
                                          </p:val>
                                        </p:tav>
                                        <p:tav tm="100000">
                                          <p:val>
                                            <p:strVal val="#ppt_y"/>
                                          </p:val>
                                        </p:tav>
                                      </p:tavLst>
                                    </p:anim>
                                  </p:childTnLst>
                                </p:cTn>
                              </p:par>
                            </p:childTnLst>
                          </p:cTn>
                        </p:par>
                        <p:par>
                          <p:cTn id="44" fill="hold">
                            <p:stCondLst>
                              <p:cond delay="14000"/>
                            </p:stCondLst>
                            <p:childTnLst>
                              <p:par>
                                <p:cTn id="45" presetID="2" presetClass="entr" presetSubtype="6"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2000" fill="hold"/>
                                        <p:tgtEl>
                                          <p:spTgt spid="20"/>
                                        </p:tgtEl>
                                        <p:attrNameLst>
                                          <p:attrName>ppt_x</p:attrName>
                                        </p:attrNameLst>
                                      </p:cBhvr>
                                      <p:tavLst>
                                        <p:tav tm="0">
                                          <p:val>
                                            <p:strVal val="1+#ppt_w/2"/>
                                          </p:val>
                                        </p:tav>
                                        <p:tav tm="100000">
                                          <p:val>
                                            <p:strVal val="#ppt_x"/>
                                          </p:val>
                                        </p:tav>
                                      </p:tavLst>
                                    </p:anim>
                                    <p:anim calcmode="lin" valueType="num">
                                      <p:cBhvr additive="base">
                                        <p:cTn id="48" dur="2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P spid="6" grpId="0" animBg="1"/>
      <p:bldP spid="7" grpId="0" animBg="1"/>
      <p:bldP spid="8" grpId="0" animBg="1"/>
      <p:bldP spid="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a:solidFill>
            <a:schemeClr val="accent6">
              <a:lumMod val="75000"/>
            </a:schemeClr>
          </a:solidFill>
        </p:spPr>
        <p:txBody>
          <a:bodyPr>
            <a:normAutofit/>
          </a:bodyPr>
          <a:lstStyle/>
          <a:p>
            <a:pPr algn="l"/>
            <a:r>
              <a:rPr lang="en-US" sz="2400" b="1" dirty="0" err="1" smtClean="0">
                <a:latin typeface="Arial" pitchFamily="34" charset="0"/>
                <a:cs typeface="Arial" pitchFamily="34" charset="0"/>
              </a:rPr>
              <a:t>Bentu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Pemilikan</a:t>
            </a:r>
            <a:r>
              <a:rPr lang="en-US" sz="2400" b="1" dirty="0" smtClean="0">
                <a:latin typeface="Arial" pitchFamily="34" charset="0"/>
                <a:cs typeface="Arial" pitchFamily="34" charset="0"/>
              </a:rPr>
              <a:t> Perusahaan.</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0" y="533400"/>
            <a:ext cx="9144000" cy="6324600"/>
          </a:xfrm>
          <a:solidFill>
            <a:srgbClr val="FFFF00"/>
          </a:solidFill>
        </p:spPr>
        <p:txBody>
          <a:bodyPr>
            <a:normAutofit lnSpcReduction="10000"/>
          </a:bodyPr>
          <a:lstStyle/>
          <a:p>
            <a:pPr>
              <a:buNone/>
            </a:pPr>
            <a:r>
              <a:rPr lang="en-US" sz="2200" b="1" dirty="0" err="1" smtClean="0">
                <a:latin typeface="Arial" pitchFamily="34" charset="0"/>
                <a:cs typeface="Arial" pitchFamily="34" charset="0"/>
              </a:rPr>
              <a:t>Bentuk</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pemilikan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perusahaan</a:t>
            </a:r>
            <a:r>
              <a:rPr lang="en-US" sz="2200" b="1" dirty="0" smtClean="0">
                <a:latin typeface="Arial" pitchFamily="34" charset="0"/>
                <a:cs typeface="Arial" pitchFamily="34" charset="0"/>
              </a:rPr>
              <a:t> </a:t>
            </a:r>
          </a:p>
          <a:p>
            <a:pPr>
              <a:buFont typeface="Wingdings" pitchFamily="2" charset="2"/>
              <a:buChar char="§"/>
            </a:pPr>
            <a:r>
              <a:rPr lang="en-US" sz="2200" b="1" dirty="0" smtClean="0">
                <a:latin typeface="Arial" pitchFamily="34" charset="0"/>
                <a:cs typeface="Arial" pitchFamily="34" charset="0"/>
              </a:rPr>
              <a:t>Usaha </a:t>
            </a:r>
            <a:r>
              <a:rPr lang="en-US" sz="2200" b="1" dirty="0" err="1" smtClean="0">
                <a:latin typeface="Arial" pitchFamily="34" charset="0"/>
                <a:cs typeface="Arial" pitchFamily="34" charset="0"/>
              </a:rPr>
              <a:t>Perorangan</a:t>
            </a:r>
            <a:r>
              <a:rPr lang="en-US" sz="2200" b="1" dirty="0" smtClean="0">
                <a:latin typeface="Arial" pitchFamily="34" charset="0"/>
                <a:cs typeface="Arial" pitchFamily="34" charset="0"/>
              </a:rPr>
              <a:t>.</a:t>
            </a:r>
          </a:p>
          <a:p>
            <a:pPr>
              <a:buFont typeface="Wingdings" pitchFamily="2" charset="2"/>
              <a:buChar char="§"/>
            </a:pPr>
            <a:r>
              <a:rPr lang="en-US" sz="2200" b="1" dirty="0" smtClean="0">
                <a:latin typeface="Arial" pitchFamily="34" charset="0"/>
                <a:cs typeface="Arial" pitchFamily="34" charset="0"/>
              </a:rPr>
              <a:t>Firma (</a:t>
            </a:r>
            <a:r>
              <a:rPr lang="en-US" sz="2200" b="1" dirty="0" err="1" smtClean="0">
                <a:latin typeface="Arial" pitchFamily="34" charset="0"/>
                <a:cs typeface="Arial" pitchFamily="34" charset="0"/>
              </a:rPr>
              <a:t>Fa</a:t>
            </a:r>
            <a:r>
              <a:rPr lang="en-US" sz="2200" b="1" dirty="0" smtClean="0">
                <a:latin typeface="Arial" pitchFamily="34" charset="0"/>
                <a:cs typeface="Arial" pitchFamily="34" charset="0"/>
              </a:rPr>
              <a:t>)</a:t>
            </a:r>
          </a:p>
          <a:p>
            <a:pPr>
              <a:buFont typeface="Wingdings" pitchFamily="2" charset="2"/>
              <a:buChar char="§"/>
            </a:pPr>
            <a:r>
              <a:rPr lang="en-US" sz="2200" b="1" dirty="0" smtClean="0">
                <a:latin typeface="Arial" pitchFamily="34" charset="0"/>
                <a:cs typeface="Arial" pitchFamily="34" charset="0"/>
              </a:rPr>
              <a:t>Perseroan </a:t>
            </a:r>
            <a:r>
              <a:rPr lang="en-US" sz="2200" b="1" dirty="0" err="1" smtClean="0">
                <a:latin typeface="Arial" pitchFamily="34" charset="0"/>
                <a:cs typeface="Arial" pitchFamily="34" charset="0"/>
              </a:rPr>
              <a:t>Komanditer</a:t>
            </a:r>
            <a:r>
              <a:rPr lang="en-US" sz="2200" b="1" dirty="0" smtClean="0">
                <a:latin typeface="Arial" pitchFamily="34" charset="0"/>
                <a:cs typeface="Arial" pitchFamily="34" charset="0"/>
              </a:rPr>
              <a:t> (CV)</a:t>
            </a:r>
          </a:p>
          <a:p>
            <a:pPr>
              <a:buFont typeface="Wingdings" pitchFamily="2" charset="2"/>
              <a:buChar char="§"/>
            </a:pPr>
            <a:r>
              <a:rPr lang="en-US" sz="2200" b="1" dirty="0" smtClean="0">
                <a:latin typeface="Arial" pitchFamily="34" charset="0"/>
                <a:cs typeface="Arial" pitchFamily="34" charset="0"/>
              </a:rPr>
              <a:t>Perseroan </a:t>
            </a:r>
            <a:r>
              <a:rPr lang="en-US" sz="2200" b="1" dirty="0" err="1" smtClean="0">
                <a:latin typeface="Arial" pitchFamily="34" charset="0"/>
                <a:cs typeface="Arial" pitchFamily="34" charset="0"/>
              </a:rPr>
              <a:t>Terbatas</a:t>
            </a:r>
            <a:r>
              <a:rPr lang="en-US" sz="2200" b="1" dirty="0" smtClean="0">
                <a:latin typeface="Arial" pitchFamily="34" charset="0"/>
                <a:cs typeface="Arial" pitchFamily="34" charset="0"/>
              </a:rPr>
              <a:t> (PT)</a:t>
            </a:r>
          </a:p>
          <a:p>
            <a:pPr>
              <a:buFont typeface="Wingdings" pitchFamily="2" charset="2"/>
              <a:buChar char="§"/>
            </a:pPr>
            <a:r>
              <a:rPr lang="en-US" sz="2200" b="1" dirty="0" smtClean="0">
                <a:latin typeface="Arial" pitchFamily="34" charset="0"/>
                <a:cs typeface="Arial" pitchFamily="34" charset="0"/>
              </a:rPr>
              <a:t>Perseroan </a:t>
            </a:r>
            <a:r>
              <a:rPr lang="en-US" sz="2200" b="1" dirty="0" err="1" smtClean="0">
                <a:latin typeface="Arial" pitchFamily="34" charset="0"/>
                <a:cs typeface="Arial" pitchFamily="34" charset="0"/>
              </a:rPr>
              <a:t>terbatas</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negara</a:t>
            </a:r>
            <a:r>
              <a:rPr lang="en-US" sz="2200" b="1" dirty="0" smtClean="0">
                <a:latin typeface="Arial" pitchFamily="34" charset="0"/>
                <a:cs typeface="Arial" pitchFamily="34" charset="0"/>
              </a:rPr>
              <a:t>. (PESERO)</a:t>
            </a:r>
          </a:p>
          <a:p>
            <a:pPr>
              <a:buFont typeface="Wingdings" pitchFamily="2" charset="2"/>
              <a:buChar char="§"/>
            </a:pPr>
            <a:r>
              <a:rPr lang="en-US" sz="2200" b="1" dirty="0" smtClean="0">
                <a:latin typeface="Arial" pitchFamily="34" charset="0"/>
                <a:cs typeface="Arial" pitchFamily="34" charset="0"/>
              </a:rPr>
              <a:t>Perusahaan Daerah (PD)</a:t>
            </a:r>
          </a:p>
          <a:p>
            <a:pPr>
              <a:buFont typeface="Wingdings" pitchFamily="2" charset="2"/>
              <a:buChar char="§"/>
            </a:pPr>
            <a:r>
              <a:rPr lang="en-US" sz="2200" b="1" dirty="0" smtClean="0">
                <a:latin typeface="Arial" pitchFamily="34" charset="0"/>
                <a:cs typeface="Arial" pitchFamily="34" charset="0"/>
              </a:rPr>
              <a:t>Perusahaan Negara </a:t>
            </a:r>
            <a:r>
              <a:rPr lang="en-US" sz="2200" b="1" dirty="0" err="1" smtClean="0">
                <a:latin typeface="Arial" pitchFamily="34" charset="0"/>
                <a:cs typeface="Arial" pitchFamily="34" charset="0"/>
              </a:rPr>
              <a:t>Umum</a:t>
            </a:r>
            <a:r>
              <a:rPr lang="en-US" sz="2200" b="1" dirty="0" smtClean="0">
                <a:latin typeface="Arial" pitchFamily="34" charset="0"/>
                <a:cs typeface="Arial" pitchFamily="34" charset="0"/>
              </a:rPr>
              <a:t> (PERUM)</a:t>
            </a:r>
          </a:p>
          <a:p>
            <a:pPr>
              <a:buFont typeface="Wingdings" pitchFamily="2" charset="2"/>
              <a:buChar char="§"/>
            </a:pPr>
            <a:r>
              <a:rPr lang="en-US" sz="2200" b="1" dirty="0" smtClean="0">
                <a:latin typeface="Arial" pitchFamily="34" charset="0"/>
                <a:cs typeface="Arial" pitchFamily="34" charset="0"/>
              </a:rPr>
              <a:t>Perusahaan </a:t>
            </a:r>
            <a:r>
              <a:rPr lang="en-US" sz="2200" b="1" dirty="0" err="1" smtClean="0">
                <a:latin typeface="Arial" pitchFamily="34" charset="0"/>
                <a:cs typeface="Arial" pitchFamily="34" charset="0"/>
              </a:rPr>
              <a:t>Jawatan</a:t>
            </a:r>
            <a:r>
              <a:rPr lang="en-US" sz="2200" b="1" dirty="0" smtClean="0">
                <a:latin typeface="Arial" pitchFamily="34" charset="0"/>
                <a:cs typeface="Arial" pitchFamily="34" charset="0"/>
              </a:rPr>
              <a:t>.(PERJAN).</a:t>
            </a:r>
          </a:p>
          <a:p>
            <a:pPr>
              <a:buFont typeface="Wingdings" pitchFamily="2" charset="2"/>
              <a:buChar char="§"/>
            </a:pPr>
            <a:r>
              <a:rPr lang="en-US" sz="2200" b="1" dirty="0" err="1" smtClean="0">
                <a:latin typeface="Arial" pitchFamily="34" charset="0"/>
                <a:cs typeface="Arial" pitchFamily="34" charset="0"/>
              </a:rPr>
              <a:t>Kopersai.yayasan</a:t>
            </a:r>
            <a:r>
              <a:rPr lang="en-US" sz="2200" b="1" dirty="0" smtClean="0">
                <a:latin typeface="Arial" pitchFamily="34" charset="0"/>
                <a:cs typeface="Arial" pitchFamily="34" charset="0"/>
              </a:rPr>
              <a:t>.</a:t>
            </a:r>
          </a:p>
          <a:p>
            <a:pPr>
              <a:buNone/>
            </a:pPr>
            <a:r>
              <a:rPr lang="en-US" sz="2200" b="1" dirty="0" err="1" smtClean="0">
                <a:latin typeface="Arial" pitchFamily="34" charset="0"/>
                <a:cs typeface="Arial" pitchFamily="34" charset="0"/>
              </a:rPr>
              <a:t>Kerjasama</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Penggabungan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Ekspansi</a:t>
            </a:r>
            <a:endParaRPr lang="en-US" sz="2200" b="1" dirty="0" smtClean="0">
              <a:latin typeface="Arial" pitchFamily="34" charset="0"/>
              <a:cs typeface="Arial" pitchFamily="34" charset="0"/>
            </a:endParaRPr>
          </a:p>
          <a:p>
            <a:pPr>
              <a:buFont typeface="Wingdings" pitchFamily="2" charset="2"/>
              <a:buChar char="§"/>
            </a:pPr>
            <a:r>
              <a:rPr lang="en-US" sz="2200" b="1" dirty="0" smtClean="0">
                <a:latin typeface="Arial" pitchFamily="34" charset="0"/>
                <a:cs typeface="Arial" pitchFamily="34" charset="0"/>
              </a:rPr>
              <a:t>Joint Venture.</a:t>
            </a:r>
          </a:p>
          <a:p>
            <a:pPr>
              <a:buFont typeface="Wingdings" pitchFamily="2" charset="2"/>
              <a:buChar char="§"/>
            </a:pPr>
            <a:r>
              <a:rPr lang="en-US" sz="2200" b="1" dirty="0" smtClean="0">
                <a:latin typeface="Arial" pitchFamily="34" charset="0"/>
                <a:cs typeface="Arial" pitchFamily="34" charset="0"/>
              </a:rPr>
              <a:t>Trust.</a:t>
            </a:r>
          </a:p>
          <a:p>
            <a:pPr>
              <a:buFont typeface="Wingdings" pitchFamily="2" charset="2"/>
              <a:buChar char="§"/>
            </a:pPr>
            <a:r>
              <a:rPr lang="en-US" sz="2200" b="1" dirty="0" smtClean="0">
                <a:latin typeface="Arial" pitchFamily="34" charset="0"/>
                <a:cs typeface="Arial" pitchFamily="34" charset="0"/>
              </a:rPr>
              <a:t>Holding Company.</a:t>
            </a:r>
          </a:p>
          <a:p>
            <a:pPr>
              <a:buFont typeface="Wingdings" pitchFamily="2" charset="2"/>
              <a:buChar char="§"/>
            </a:pPr>
            <a:r>
              <a:rPr lang="en-US" sz="2200" b="1" dirty="0" err="1" smtClean="0">
                <a:latin typeface="Arial" pitchFamily="34" charset="0"/>
                <a:cs typeface="Arial" pitchFamily="34" charset="0"/>
              </a:rPr>
              <a:t>Sindikat</a:t>
            </a:r>
            <a:r>
              <a:rPr lang="en-US" sz="2200" b="1" dirty="0" smtClean="0">
                <a:latin typeface="Arial" pitchFamily="34" charset="0"/>
                <a:cs typeface="Arial" pitchFamily="34" charset="0"/>
              </a:rPr>
              <a:t>.</a:t>
            </a:r>
          </a:p>
          <a:p>
            <a:pPr>
              <a:buFont typeface="Wingdings" pitchFamily="2" charset="2"/>
              <a:buChar char="§"/>
            </a:pPr>
            <a:r>
              <a:rPr lang="en-US" sz="2200" b="1" dirty="0" err="1" smtClean="0">
                <a:latin typeface="Arial" pitchFamily="34" charset="0"/>
                <a:cs typeface="Arial" pitchFamily="34" charset="0"/>
              </a:rPr>
              <a:t>Kartel</a:t>
            </a:r>
            <a:endParaRPr lang="en-US" sz="2200" b="1" dirty="0" smtClean="0">
              <a:latin typeface="Arial" pitchFamily="34" charset="0"/>
              <a:cs typeface="Arial" pitchFamily="34" charset="0"/>
            </a:endParaRPr>
          </a:p>
          <a:p>
            <a:pPr>
              <a:buFont typeface="Wingdings" pitchFamily="2" charset="2"/>
              <a:buChar char="§"/>
            </a:pPr>
            <a:endParaRPr lang="en-US" sz="2200" b="1"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pic>
        <p:nvPicPr>
          <p:cNvPr id="1026" name="Picture 2" descr="E:\komunikasi 15.jpg"/>
          <p:cNvPicPr>
            <a:picLocks noChangeAspect="1" noChangeArrowheads="1"/>
          </p:cNvPicPr>
          <p:nvPr/>
        </p:nvPicPr>
        <p:blipFill>
          <a:blip r:embed="rId4" cstate="print"/>
          <a:srcRect/>
          <a:stretch>
            <a:fillRect/>
          </a:stretch>
        </p:blipFill>
        <p:spPr bwMode="auto">
          <a:xfrm>
            <a:off x="5715000" y="533400"/>
            <a:ext cx="3429000" cy="6324600"/>
          </a:xfrm>
          <a:prstGeom prst="rect">
            <a:avLst/>
          </a:prstGeom>
          <a:noFill/>
        </p:spPr>
      </p:pic>
    </p:spTree>
  </p:cSld>
  <p:clrMapOvr>
    <a:masterClrMapping/>
  </p:clrMapOvr>
  <p:transition spd="slow">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2" presetClass="entr" presetSubtype="4"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6" fill="hold">
                            <p:stCondLst>
                              <p:cond delay="4000"/>
                            </p:stCondLst>
                            <p:childTnLst>
                              <p:par>
                                <p:cTn id="17" presetID="2" presetClass="entr" presetSubtype="4"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6000"/>
                            </p:stCondLst>
                            <p:childTnLst>
                              <p:par>
                                <p:cTn id="22" presetID="2" presetClass="entr" presetSubtype="4"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8000"/>
                            </p:stCondLst>
                            <p:childTnLst>
                              <p:par>
                                <p:cTn id="27" presetID="2" presetClass="entr" presetSubtype="4"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0000"/>
                            </p:stCondLst>
                            <p:childTnLst>
                              <p:par>
                                <p:cTn id="32" presetID="2" presetClass="entr" presetSubtype="4"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6" fill="hold">
                            <p:stCondLst>
                              <p:cond delay="12000"/>
                            </p:stCondLst>
                            <p:childTnLst>
                              <p:par>
                                <p:cTn id="37" presetID="2" presetClass="entr" presetSubtype="4"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4000"/>
                            </p:stCondLst>
                            <p:childTnLst>
                              <p:par>
                                <p:cTn id="42" presetID="2" presetClass="entr" presetSubtype="4"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6" fill="hold">
                            <p:stCondLst>
                              <p:cond delay="16000"/>
                            </p:stCondLst>
                            <p:childTnLst>
                              <p:par>
                                <p:cTn id="47" presetID="2" presetClass="entr" presetSubtype="4"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51" fill="hold">
                            <p:stCondLst>
                              <p:cond delay="18000"/>
                            </p:stCondLst>
                            <p:childTnLst>
                              <p:par>
                                <p:cTn id="52" presetID="2" presetClass="entr" presetSubtype="4" fill="hold" grpId="0" nodeType="after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6" fill="hold">
                            <p:stCondLst>
                              <p:cond delay="20000"/>
                            </p:stCondLst>
                            <p:childTnLst>
                              <p:par>
                                <p:cTn id="57" presetID="2" presetClass="entr" presetSubtype="4" fill="hold" grpId="0" nodeType="after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61" fill="hold">
                            <p:stCondLst>
                              <p:cond delay="22000"/>
                            </p:stCondLst>
                            <p:childTnLst>
                              <p:par>
                                <p:cTn id="62" presetID="2" presetClass="entr" presetSubtype="4" fill="hold" grpId="0" nodeType="after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additive="base">
                                        <p:cTn id="64"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5"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66" fill="hold">
                            <p:stCondLst>
                              <p:cond delay="24000"/>
                            </p:stCondLst>
                            <p:childTnLst>
                              <p:par>
                                <p:cTn id="67" presetID="2" presetClass="entr" presetSubtype="4" fill="hold" grpId="0" nodeType="after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 calcmode="lin" valueType="num">
                                      <p:cBhvr additive="base">
                                        <p:cTn id="69"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0"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71" fill="hold">
                            <p:stCondLst>
                              <p:cond delay="26000"/>
                            </p:stCondLst>
                            <p:childTnLst>
                              <p:par>
                                <p:cTn id="72" presetID="2" presetClass="entr" presetSubtype="4" fill="hold" grpId="0" nodeType="after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 calcmode="lin" valueType="num">
                                      <p:cBhvr additive="base">
                                        <p:cTn id="74"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5"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76" fill="hold">
                            <p:stCondLst>
                              <p:cond delay="28000"/>
                            </p:stCondLst>
                            <p:childTnLst>
                              <p:par>
                                <p:cTn id="77" presetID="2" presetClass="entr" presetSubtype="4" fill="hold" grpId="0" nodeType="after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2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81" fill="hold">
                            <p:stCondLst>
                              <p:cond delay="30000"/>
                            </p:stCondLst>
                            <p:childTnLst>
                              <p:par>
                                <p:cTn id="82" presetID="2" presetClass="entr" presetSubtype="4" fill="hold" grpId="0" nodeType="after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 calcmode="lin" valueType="num">
                                      <p:cBhvr additive="base">
                                        <p:cTn id="84" dur="2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5" dur="2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par>
                          <p:cTn id="86" fill="hold">
                            <p:stCondLst>
                              <p:cond delay="32000"/>
                            </p:stCondLst>
                            <p:childTnLst>
                              <p:par>
                                <p:cTn id="87" presetID="2" presetClass="entr" presetSubtype="4" fill="hold" grpId="0" nodeType="afterEffect">
                                  <p:stCondLst>
                                    <p:cond delay="0"/>
                                  </p:stCondLst>
                                  <p:childTnLst>
                                    <p:set>
                                      <p:cBhvr>
                                        <p:cTn id="88" dur="1" fill="hold">
                                          <p:stCondLst>
                                            <p:cond delay="0"/>
                                          </p:stCondLst>
                                        </p:cTn>
                                        <p:tgtEl>
                                          <p:spTgt spid="3">
                                            <p:txEl>
                                              <p:pRg st="14" end="14"/>
                                            </p:txEl>
                                          </p:spTgt>
                                        </p:tgtEl>
                                        <p:attrNameLst>
                                          <p:attrName>style.visibility</p:attrName>
                                        </p:attrNameLst>
                                      </p:cBhvr>
                                      <p:to>
                                        <p:strVal val="visible"/>
                                      </p:to>
                                    </p:set>
                                    <p:anim calcmode="lin" valueType="num">
                                      <p:cBhvr additive="base">
                                        <p:cTn id="89" dur="2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0" dur="2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par>
                          <p:cTn id="91" fill="hold">
                            <p:stCondLst>
                              <p:cond delay="34000"/>
                            </p:stCondLst>
                            <p:childTnLst>
                              <p:par>
                                <p:cTn id="92" presetID="2" presetClass="entr" presetSubtype="4" fill="hold" grpId="0" nodeType="afterEffect">
                                  <p:stCondLst>
                                    <p:cond delay="0"/>
                                  </p:stCondLst>
                                  <p:childTnLst>
                                    <p:set>
                                      <p:cBhvr>
                                        <p:cTn id="93" dur="1" fill="hold">
                                          <p:stCondLst>
                                            <p:cond delay="0"/>
                                          </p:stCondLst>
                                        </p:cTn>
                                        <p:tgtEl>
                                          <p:spTgt spid="3">
                                            <p:txEl>
                                              <p:pRg st="15" end="15"/>
                                            </p:txEl>
                                          </p:spTgt>
                                        </p:tgtEl>
                                        <p:attrNameLst>
                                          <p:attrName>style.visibility</p:attrName>
                                        </p:attrNameLst>
                                      </p:cBhvr>
                                      <p:to>
                                        <p:strVal val="visible"/>
                                      </p:to>
                                    </p:set>
                                    <p:anim calcmode="lin" valueType="num">
                                      <p:cBhvr additive="base">
                                        <p:cTn id="94" dur="2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5" dur="2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62400" y="0"/>
            <a:ext cx="1143000" cy="460375"/>
          </a:xfrm>
          <a:solidFill>
            <a:srgbClr val="FFCC00"/>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l"/>
            <a:r>
              <a:rPr lang="en-US" sz="2000" b="1" dirty="0" err="1" smtClean="0"/>
              <a:t>Yayasan</a:t>
            </a:r>
            <a:r>
              <a:rPr lang="en-US" sz="2000" b="1" dirty="0" smtClean="0"/>
              <a:t> :</a:t>
            </a:r>
            <a:endParaRPr lang="en-US" sz="2000" b="1" dirty="0"/>
          </a:p>
        </p:txBody>
      </p:sp>
      <p:sp>
        <p:nvSpPr>
          <p:cNvPr id="5" name="Subtitle 4"/>
          <p:cNvSpPr>
            <a:spLocks noGrp="1"/>
          </p:cNvSpPr>
          <p:nvPr>
            <p:ph type="subTitle" idx="1"/>
          </p:nvPr>
        </p:nvSpPr>
        <p:spPr>
          <a:xfrm>
            <a:off x="0" y="457200"/>
            <a:ext cx="9144000" cy="6248400"/>
          </a:xfrm>
          <a:solidFill>
            <a:srgbClr val="FFCC00"/>
          </a:solidFill>
        </p:spPr>
        <p:style>
          <a:lnRef idx="1">
            <a:schemeClr val="dk1"/>
          </a:lnRef>
          <a:fillRef idx="2">
            <a:schemeClr val="dk1"/>
          </a:fillRef>
          <a:effectRef idx="1">
            <a:schemeClr val="dk1"/>
          </a:effectRef>
          <a:fontRef idx="minor">
            <a:schemeClr val="dk1"/>
          </a:fontRef>
        </p:style>
        <p:txBody>
          <a:bodyPr>
            <a:normAutofit/>
          </a:bodyPr>
          <a:lstStyle/>
          <a:p>
            <a:pPr algn="l"/>
            <a:r>
              <a:rPr lang="en-US" sz="1800" dirty="0" err="1" smtClean="0">
                <a:solidFill>
                  <a:schemeClr val="tx1"/>
                </a:solidFill>
              </a:rPr>
              <a:t>Y</a:t>
            </a:r>
            <a:r>
              <a:rPr lang="en-US" sz="1800" b="1" dirty="0" err="1" smtClean="0">
                <a:solidFill>
                  <a:schemeClr val="tx1"/>
                </a:solidFill>
              </a:rPr>
              <a:t>ayasan</a:t>
            </a:r>
            <a:r>
              <a:rPr lang="en-US" sz="1800" b="1" dirty="0" smtClean="0">
                <a:solidFill>
                  <a:schemeClr val="tx1"/>
                </a:solidFill>
              </a:rPr>
              <a:t> </a:t>
            </a:r>
            <a:r>
              <a:rPr lang="en-US" sz="1800" b="1" dirty="0" err="1" smtClean="0">
                <a:solidFill>
                  <a:schemeClr val="tx1"/>
                </a:solidFill>
              </a:rPr>
              <a:t>dikatakan</a:t>
            </a:r>
            <a:r>
              <a:rPr lang="en-US" sz="1800" b="1" dirty="0" smtClean="0">
                <a:solidFill>
                  <a:schemeClr val="tx1"/>
                </a:solidFill>
              </a:rPr>
              <a:t> </a:t>
            </a:r>
            <a:r>
              <a:rPr lang="en-US" sz="1800" b="1" dirty="0" err="1" smtClean="0">
                <a:solidFill>
                  <a:schemeClr val="tx1"/>
                </a:solidFill>
              </a:rPr>
              <a:t>merupakan</a:t>
            </a:r>
            <a:r>
              <a:rPr lang="en-US" sz="1800" b="1" dirty="0" smtClean="0">
                <a:solidFill>
                  <a:schemeClr val="tx1"/>
                </a:solidFill>
              </a:rPr>
              <a:t> </a:t>
            </a:r>
            <a:r>
              <a:rPr lang="en-US" sz="1800" b="1" dirty="0" err="1" smtClean="0">
                <a:solidFill>
                  <a:schemeClr val="tx1"/>
                </a:solidFill>
              </a:rPr>
              <a:t>suatu</a:t>
            </a:r>
            <a:r>
              <a:rPr lang="en-US" sz="1800" b="1" dirty="0" smtClean="0">
                <a:solidFill>
                  <a:schemeClr val="tx1"/>
                </a:solidFill>
              </a:rPr>
              <a:t> </a:t>
            </a:r>
            <a:r>
              <a:rPr lang="en-US" sz="1800" b="1" dirty="0" err="1" smtClean="0">
                <a:solidFill>
                  <a:schemeClr val="tx1"/>
                </a:solidFill>
              </a:rPr>
              <a:t>badan</a:t>
            </a:r>
            <a:r>
              <a:rPr lang="en-US" sz="1800" b="1" dirty="0" smtClean="0">
                <a:solidFill>
                  <a:schemeClr val="tx1"/>
                </a:solidFill>
              </a:rPr>
              <a:t> </a:t>
            </a:r>
            <a:r>
              <a:rPr lang="en-US" sz="1800" b="1" dirty="0" err="1" smtClean="0">
                <a:solidFill>
                  <a:schemeClr val="tx1"/>
                </a:solidFill>
              </a:rPr>
              <a:t>hukum</a:t>
            </a:r>
            <a:r>
              <a:rPr lang="en-US" sz="1800" b="1" dirty="0" smtClean="0">
                <a:solidFill>
                  <a:schemeClr val="tx1"/>
                </a:solidFill>
              </a:rPr>
              <a:t>, </a:t>
            </a:r>
            <a:r>
              <a:rPr lang="en-US" sz="1800" b="1" dirty="0" err="1" smtClean="0">
                <a:solidFill>
                  <a:schemeClr val="tx1"/>
                </a:solidFill>
              </a:rPr>
              <a:t>karena</a:t>
            </a:r>
            <a:r>
              <a:rPr lang="en-US" sz="1800" b="1" dirty="0" smtClean="0">
                <a:solidFill>
                  <a:schemeClr val="tx1"/>
                </a:solidFill>
              </a:rPr>
              <a:t> </a:t>
            </a:r>
            <a:r>
              <a:rPr lang="en-US" sz="1800" b="1" dirty="0" err="1" smtClean="0">
                <a:solidFill>
                  <a:schemeClr val="tx1"/>
                </a:solidFill>
              </a:rPr>
              <a:t>harta</a:t>
            </a:r>
            <a:r>
              <a:rPr lang="en-US" sz="1800" b="1" dirty="0" smtClean="0">
                <a:solidFill>
                  <a:schemeClr val="tx1"/>
                </a:solidFill>
              </a:rPr>
              <a:t> </a:t>
            </a:r>
            <a:r>
              <a:rPr lang="en-US" sz="1800" b="1" dirty="0" err="1" smtClean="0">
                <a:solidFill>
                  <a:schemeClr val="tx1"/>
                </a:solidFill>
              </a:rPr>
              <a:t>yayasan</a:t>
            </a:r>
            <a:r>
              <a:rPr lang="en-US" sz="1800" b="1" dirty="0" smtClean="0">
                <a:solidFill>
                  <a:schemeClr val="tx1"/>
                </a:solidFill>
              </a:rPr>
              <a:t> </a:t>
            </a:r>
            <a:r>
              <a:rPr lang="en-US" sz="1800" b="1" dirty="0" err="1" smtClean="0">
                <a:solidFill>
                  <a:schemeClr val="tx1"/>
                </a:solidFill>
              </a:rPr>
              <a:t>merupakan</a:t>
            </a:r>
            <a:r>
              <a:rPr lang="en-US" sz="1800" b="1" dirty="0" smtClean="0">
                <a:solidFill>
                  <a:schemeClr val="tx1"/>
                </a:solidFill>
              </a:rPr>
              <a:t> </a:t>
            </a:r>
            <a:r>
              <a:rPr lang="en-US" sz="1800" b="1" dirty="0" err="1" smtClean="0">
                <a:solidFill>
                  <a:schemeClr val="tx1"/>
                </a:solidFill>
              </a:rPr>
              <a:t>harta</a:t>
            </a:r>
            <a:r>
              <a:rPr lang="en-US" sz="1800" b="1" dirty="0" smtClean="0">
                <a:solidFill>
                  <a:schemeClr val="tx1"/>
                </a:solidFill>
              </a:rPr>
              <a:t> </a:t>
            </a:r>
            <a:r>
              <a:rPr lang="en-US" sz="1800" b="1" dirty="0" err="1" smtClean="0">
                <a:solidFill>
                  <a:schemeClr val="tx1"/>
                </a:solidFill>
              </a:rPr>
              <a:t>terpisah</a:t>
            </a:r>
            <a:r>
              <a:rPr lang="en-US" sz="1800" b="1" dirty="0" smtClean="0">
                <a:solidFill>
                  <a:schemeClr val="tx1"/>
                </a:solidFill>
              </a:rPr>
              <a:t> </a:t>
            </a:r>
            <a:r>
              <a:rPr lang="en-US" sz="1800" b="1" dirty="0" err="1" smtClean="0">
                <a:solidFill>
                  <a:schemeClr val="tx1"/>
                </a:solidFill>
              </a:rPr>
              <a:t>dari</a:t>
            </a:r>
            <a:r>
              <a:rPr lang="en-US" sz="1800" b="1" dirty="0" smtClean="0">
                <a:solidFill>
                  <a:schemeClr val="tx1"/>
                </a:solidFill>
              </a:rPr>
              <a:t> </a:t>
            </a:r>
            <a:r>
              <a:rPr lang="en-US" sz="1800" b="1" dirty="0" err="1" smtClean="0">
                <a:solidFill>
                  <a:schemeClr val="tx1"/>
                </a:solidFill>
              </a:rPr>
              <a:t>harta-harta</a:t>
            </a:r>
            <a:r>
              <a:rPr lang="en-US" sz="1800" b="1" dirty="0" smtClean="0">
                <a:solidFill>
                  <a:schemeClr val="tx1"/>
                </a:solidFill>
              </a:rPr>
              <a:t> </a:t>
            </a:r>
            <a:r>
              <a:rPr lang="en-US" sz="1800" b="1" dirty="0" err="1" smtClean="0">
                <a:solidFill>
                  <a:schemeClr val="tx1"/>
                </a:solidFill>
              </a:rPr>
              <a:t>pengurus-pengurusnya</a:t>
            </a:r>
            <a:r>
              <a:rPr lang="en-US" sz="1800" b="1" dirty="0" smtClean="0">
                <a:solidFill>
                  <a:schemeClr val="tx1"/>
                </a:solidFill>
              </a:rPr>
              <a:t>. </a:t>
            </a:r>
            <a:r>
              <a:rPr lang="en-US" sz="1800" b="1" dirty="0" err="1" smtClean="0">
                <a:solidFill>
                  <a:schemeClr val="tx1"/>
                </a:solidFill>
              </a:rPr>
              <a:t>Menurut</a:t>
            </a:r>
            <a:r>
              <a:rPr lang="en-US" sz="1800" b="1" dirty="0" smtClean="0">
                <a:solidFill>
                  <a:schemeClr val="tx1"/>
                </a:solidFill>
              </a:rPr>
              <a:t> </a:t>
            </a:r>
            <a:r>
              <a:rPr lang="en-US" sz="1800" b="1" dirty="0" err="1" smtClean="0">
                <a:solidFill>
                  <a:schemeClr val="tx1"/>
                </a:solidFill>
              </a:rPr>
              <a:t>peradialan</a:t>
            </a:r>
            <a:r>
              <a:rPr lang="en-US" sz="1800" b="1" dirty="0" smtClean="0">
                <a:solidFill>
                  <a:schemeClr val="tx1"/>
                </a:solidFill>
              </a:rPr>
              <a:t> </a:t>
            </a:r>
            <a:r>
              <a:rPr lang="en-US" sz="1800" b="1" dirty="0" err="1" smtClean="0">
                <a:solidFill>
                  <a:schemeClr val="tx1"/>
                </a:solidFill>
              </a:rPr>
              <a:t>dan</a:t>
            </a:r>
            <a:r>
              <a:rPr lang="en-US" sz="1800" b="1" dirty="0" smtClean="0">
                <a:solidFill>
                  <a:schemeClr val="tx1"/>
                </a:solidFill>
              </a:rPr>
              <a:t> </a:t>
            </a:r>
            <a:r>
              <a:rPr lang="en-US" sz="1800" b="1" dirty="0" err="1" smtClean="0">
                <a:solidFill>
                  <a:schemeClr val="tx1"/>
                </a:solidFill>
              </a:rPr>
              <a:t>hukum</a:t>
            </a:r>
            <a:r>
              <a:rPr lang="en-US" sz="1800" b="1" dirty="0" smtClean="0">
                <a:solidFill>
                  <a:schemeClr val="tx1"/>
                </a:solidFill>
              </a:rPr>
              <a:t>, </a:t>
            </a:r>
            <a:r>
              <a:rPr lang="en-US" sz="1800" b="1" dirty="0" err="1" smtClean="0">
                <a:solidFill>
                  <a:schemeClr val="tx1"/>
                </a:solidFill>
              </a:rPr>
              <a:t>yayasan</a:t>
            </a:r>
            <a:r>
              <a:rPr lang="en-US" sz="1800" b="1" dirty="0" smtClean="0">
                <a:solidFill>
                  <a:schemeClr val="tx1"/>
                </a:solidFill>
              </a:rPr>
              <a:t> </a:t>
            </a:r>
            <a:r>
              <a:rPr lang="en-US" sz="1800" b="1" dirty="0" err="1" smtClean="0">
                <a:solidFill>
                  <a:schemeClr val="tx1"/>
                </a:solidFill>
              </a:rPr>
              <a:t>adalah</a:t>
            </a:r>
            <a:r>
              <a:rPr lang="en-US" sz="1800" b="1" dirty="0" smtClean="0">
                <a:solidFill>
                  <a:schemeClr val="tx1"/>
                </a:solidFill>
              </a:rPr>
              <a:t> </a:t>
            </a:r>
            <a:r>
              <a:rPr lang="en-US" sz="1800" b="1" dirty="0" err="1" smtClean="0">
                <a:solidFill>
                  <a:schemeClr val="tx1"/>
                </a:solidFill>
              </a:rPr>
              <a:t>suatu</a:t>
            </a:r>
            <a:r>
              <a:rPr lang="en-US" sz="1800" b="1" dirty="0" smtClean="0">
                <a:solidFill>
                  <a:schemeClr val="tx1"/>
                </a:solidFill>
              </a:rPr>
              <a:t> </a:t>
            </a:r>
            <a:r>
              <a:rPr lang="en-US" sz="1800" b="1" dirty="0" err="1" smtClean="0">
                <a:solidFill>
                  <a:schemeClr val="tx1"/>
                </a:solidFill>
              </a:rPr>
              <a:t>badan</a:t>
            </a:r>
            <a:r>
              <a:rPr lang="en-US" sz="1800" b="1" dirty="0" smtClean="0">
                <a:solidFill>
                  <a:schemeClr val="tx1"/>
                </a:solidFill>
              </a:rPr>
              <a:t> </a:t>
            </a:r>
            <a:r>
              <a:rPr lang="en-US" sz="1800" b="1" dirty="0" err="1" smtClean="0">
                <a:solidFill>
                  <a:schemeClr val="tx1"/>
                </a:solidFill>
              </a:rPr>
              <a:t>hukum</a:t>
            </a:r>
            <a:r>
              <a:rPr lang="en-US" sz="1800" b="1" dirty="0" smtClean="0">
                <a:solidFill>
                  <a:schemeClr val="tx1"/>
                </a:solidFill>
              </a:rPr>
              <a:t> </a:t>
            </a:r>
            <a:r>
              <a:rPr lang="en-US" sz="1800" b="1" dirty="0" err="1" smtClean="0">
                <a:solidFill>
                  <a:schemeClr val="tx1"/>
                </a:solidFill>
              </a:rPr>
              <a:t>yg</a:t>
            </a:r>
            <a:r>
              <a:rPr lang="en-US" sz="1800" b="1" dirty="0" smtClean="0">
                <a:solidFill>
                  <a:schemeClr val="tx1"/>
                </a:solidFill>
              </a:rPr>
              <a:t> </a:t>
            </a:r>
            <a:r>
              <a:rPr lang="en-US" sz="1800" b="1" dirty="0" err="1" smtClean="0">
                <a:solidFill>
                  <a:schemeClr val="tx1"/>
                </a:solidFill>
              </a:rPr>
              <a:t>bisa</a:t>
            </a:r>
            <a:r>
              <a:rPr lang="en-US" sz="1800" b="1" dirty="0" smtClean="0">
                <a:solidFill>
                  <a:schemeClr val="tx1"/>
                </a:solidFill>
              </a:rPr>
              <a:t> </a:t>
            </a:r>
            <a:r>
              <a:rPr lang="en-US" sz="1800" b="1" dirty="0" err="1" smtClean="0">
                <a:solidFill>
                  <a:schemeClr val="tx1"/>
                </a:solidFill>
              </a:rPr>
              <a:t>bertindak</a:t>
            </a:r>
            <a:r>
              <a:rPr lang="en-US" sz="1800" b="1" dirty="0" smtClean="0">
                <a:solidFill>
                  <a:schemeClr val="tx1"/>
                </a:solidFill>
              </a:rPr>
              <a:t> </a:t>
            </a:r>
            <a:r>
              <a:rPr lang="en-US" sz="1800" b="1" dirty="0" err="1" smtClean="0">
                <a:solidFill>
                  <a:schemeClr val="tx1"/>
                </a:solidFill>
              </a:rPr>
              <a:t>atas</a:t>
            </a:r>
            <a:r>
              <a:rPr lang="en-US" sz="1800" b="1" dirty="0" smtClean="0">
                <a:solidFill>
                  <a:schemeClr val="tx1"/>
                </a:solidFill>
              </a:rPr>
              <a:t> </a:t>
            </a:r>
            <a:r>
              <a:rPr lang="en-US" sz="1800" b="1" dirty="0" err="1" smtClean="0">
                <a:solidFill>
                  <a:schemeClr val="tx1"/>
                </a:solidFill>
              </a:rPr>
              <a:t>nama</a:t>
            </a:r>
            <a:r>
              <a:rPr lang="en-US" sz="1800" b="1" dirty="0" smtClean="0">
                <a:solidFill>
                  <a:schemeClr val="tx1"/>
                </a:solidFill>
              </a:rPr>
              <a:t> </a:t>
            </a:r>
            <a:r>
              <a:rPr lang="en-US" sz="1800" b="1" dirty="0" err="1" smtClean="0">
                <a:solidFill>
                  <a:schemeClr val="tx1"/>
                </a:solidFill>
              </a:rPr>
              <a:t>sendiri</a:t>
            </a:r>
            <a:r>
              <a:rPr lang="en-US" sz="1800" b="1" dirty="0" smtClean="0">
                <a:solidFill>
                  <a:schemeClr val="tx1"/>
                </a:solidFill>
              </a:rPr>
              <a:t>, (</a:t>
            </a:r>
            <a:r>
              <a:rPr lang="en-US" sz="1800" b="1" dirty="0" err="1" smtClean="0">
                <a:solidFill>
                  <a:schemeClr val="tx1"/>
                </a:solidFill>
              </a:rPr>
              <a:t>Badan</a:t>
            </a:r>
            <a:r>
              <a:rPr lang="en-US" sz="1800" b="1" dirty="0" smtClean="0">
                <a:solidFill>
                  <a:schemeClr val="tx1"/>
                </a:solidFill>
              </a:rPr>
              <a:t> </a:t>
            </a:r>
            <a:r>
              <a:rPr lang="en-US" sz="1800" b="1" dirty="0" err="1" smtClean="0">
                <a:solidFill>
                  <a:schemeClr val="tx1"/>
                </a:solidFill>
              </a:rPr>
              <a:t>hukum</a:t>
            </a:r>
            <a:r>
              <a:rPr lang="en-US" sz="1800" b="1" dirty="0" smtClean="0">
                <a:solidFill>
                  <a:schemeClr val="tx1"/>
                </a:solidFill>
              </a:rPr>
              <a:t> </a:t>
            </a:r>
            <a:r>
              <a:rPr lang="en-US" sz="1800" b="1" dirty="0" err="1" smtClean="0">
                <a:solidFill>
                  <a:schemeClr val="tx1"/>
                </a:solidFill>
              </a:rPr>
              <a:t>artinya</a:t>
            </a:r>
            <a:r>
              <a:rPr lang="en-US" sz="1800" b="1" dirty="0" smtClean="0">
                <a:solidFill>
                  <a:schemeClr val="tx1"/>
                </a:solidFill>
              </a:rPr>
              <a:t> </a:t>
            </a:r>
            <a:r>
              <a:rPr lang="en-US" sz="1800" b="1" dirty="0" err="1" smtClean="0">
                <a:solidFill>
                  <a:schemeClr val="tx1"/>
                </a:solidFill>
              </a:rPr>
              <a:t>suatu</a:t>
            </a:r>
            <a:r>
              <a:rPr lang="en-US" sz="1800" b="1" dirty="0" smtClean="0">
                <a:solidFill>
                  <a:schemeClr val="tx1"/>
                </a:solidFill>
              </a:rPr>
              <a:t> </a:t>
            </a:r>
            <a:r>
              <a:rPr lang="en-US" sz="1800" b="1" dirty="0" err="1" smtClean="0">
                <a:solidFill>
                  <a:schemeClr val="tx1"/>
                </a:solidFill>
              </a:rPr>
              <a:t>organisasi</a:t>
            </a:r>
            <a:r>
              <a:rPr lang="en-US" sz="1800" b="1" dirty="0" smtClean="0">
                <a:solidFill>
                  <a:schemeClr val="tx1"/>
                </a:solidFill>
              </a:rPr>
              <a:t> </a:t>
            </a:r>
            <a:r>
              <a:rPr lang="en-US" sz="1800" b="1" dirty="0" err="1" smtClean="0">
                <a:solidFill>
                  <a:schemeClr val="tx1"/>
                </a:solidFill>
              </a:rPr>
              <a:t>yg</a:t>
            </a:r>
            <a:r>
              <a:rPr lang="en-US" sz="1800" b="1" dirty="0" smtClean="0">
                <a:solidFill>
                  <a:schemeClr val="tx1"/>
                </a:solidFill>
              </a:rPr>
              <a:t> </a:t>
            </a:r>
            <a:r>
              <a:rPr lang="en-US" sz="1800" b="1" dirty="0" err="1" smtClean="0">
                <a:solidFill>
                  <a:schemeClr val="tx1"/>
                </a:solidFill>
              </a:rPr>
              <a:t>memiliki</a:t>
            </a:r>
            <a:r>
              <a:rPr lang="en-US" sz="1800" b="1" dirty="0" smtClean="0">
                <a:solidFill>
                  <a:schemeClr val="tx1"/>
                </a:solidFill>
              </a:rPr>
              <a:t> </a:t>
            </a:r>
            <a:r>
              <a:rPr lang="en-US" sz="1800" b="1" dirty="0" err="1" smtClean="0">
                <a:solidFill>
                  <a:schemeClr val="tx1"/>
                </a:solidFill>
              </a:rPr>
              <a:t>harta</a:t>
            </a:r>
            <a:r>
              <a:rPr lang="en-US" sz="1800" b="1" dirty="0" smtClean="0">
                <a:solidFill>
                  <a:schemeClr val="tx1"/>
                </a:solidFill>
              </a:rPr>
              <a:t> </a:t>
            </a:r>
            <a:r>
              <a:rPr lang="en-US" sz="1800" b="1" dirty="0" err="1" smtClean="0">
                <a:solidFill>
                  <a:schemeClr val="tx1"/>
                </a:solidFill>
              </a:rPr>
              <a:t>terpisah</a:t>
            </a:r>
            <a:r>
              <a:rPr lang="en-US" sz="1800" b="1" dirty="0" smtClean="0">
                <a:solidFill>
                  <a:schemeClr val="tx1"/>
                </a:solidFill>
              </a:rPr>
              <a:t> </a:t>
            </a:r>
            <a:r>
              <a:rPr lang="en-US" sz="1800" b="1" dirty="0" err="1" smtClean="0">
                <a:solidFill>
                  <a:schemeClr val="tx1"/>
                </a:solidFill>
              </a:rPr>
              <a:t>dari</a:t>
            </a:r>
            <a:r>
              <a:rPr lang="en-US" sz="1800" b="1" dirty="0" smtClean="0">
                <a:solidFill>
                  <a:schemeClr val="tx1"/>
                </a:solidFill>
              </a:rPr>
              <a:t> </a:t>
            </a:r>
            <a:r>
              <a:rPr lang="en-US" sz="1800" b="1" dirty="0" err="1" smtClean="0">
                <a:solidFill>
                  <a:schemeClr val="tx1"/>
                </a:solidFill>
              </a:rPr>
              <a:t>harta</a:t>
            </a:r>
            <a:r>
              <a:rPr lang="en-US" sz="1800" b="1" dirty="0" smtClean="0">
                <a:solidFill>
                  <a:schemeClr val="tx1"/>
                </a:solidFill>
              </a:rPr>
              <a:t> </a:t>
            </a:r>
            <a:r>
              <a:rPr lang="en-US" sz="1800" b="1" dirty="0" err="1" smtClean="0">
                <a:solidFill>
                  <a:schemeClr val="tx1"/>
                </a:solidFill>
              </a:rPr>
              <a:t>para</a:t>
            </a:r>
            <a:r>
              <a:rPr lang="en-US" sz="1800" b="1" dirty="0" smtClean="0">
                <a:solidFill>
                  <a:schemeClr val="tx1"/>
                </a:solidFill>
              </a:rPr>
              <a:t> </a:t>
            </a:r>
            <a:r>
              <a:rPr lang="en-US" sz="1800" b="1" dirty="0" err="1" smtClean="0">
                <a:solidFill>
                  <a:schemeClr val="tx1"/>
                </a:solidFill>
              </a:rPr>
              <a:t>pemilik</a:t>
            </a:r>
            <a:r>
              <a:rPr lang="en-US" sz="1800" b="1" dirty="0" smtClean="0">
                <a:solidFill>
                  <a:schemeClr val="tx1"/>
                </a:solidFill>
              </a:rPr>
              <a:t>)</a:t>
            </a:r>
          </a:p>
          <a:p>
            <a:pPr algn="l"/>
            <a:r>
              <a:rPr lang="en-US" sz="1800" b="1" dirty="0" err="1" smtClean="0">
                <a:solidFill>
                  <a:schemeClr val="tx1"/>
                </a:solidFill>
              </a:rPr>
              <a:t>Pada</a:t>
            </a:r>
            <a:r>
              <a:rPr lang="en-US" sz="1800" b="1" dirty="0" smtClean="0">
                <a:solidFill>
                  <a:schemeClr val="tx1"/>
                </a:solidFill>
              </a:rPr>
              <a:t> </a:t>
            </a:r>
            <a:r>
              <a:rPr lang="en-US" sz="1800" b="1" dirty="0" err="1" smtClean="0">
                <a:solidFill>
                  <a:schemeClr val="tx1"/>
                </a:solidFill>
              </a:rPr>
              <a:t>umumnya</a:t>
            </a:r>
            <a:r>
              <a:rPr lang="en-US" sz="1800" b="1" dirty="0" smtClean="0">
                <a:solidFill>
                  <a:schemeClr val="tx1"/>
                </a:solidFill>
              </a:rPr>
              <a:t> </a:t>
            </a:r>
            <a:r>
              <a:rPr lang="en-US" sz="1800" b="1" dirty="0" err="1" smtClean="0">
                <a:solidFill>
                  <a:schemeClr val="tx1"/>
                </a:solidFill>
              </a:rPr>
              <a:t>yayasan</a:t>
            </a:r>
            <a:r>
              <a:rPr lang="en-US" sz="1800" b="1" dirty="0" smtClean="0">
                <a:solidFill>
                  <a:schemeClr val="tx1"/>
                </a:solidFill>
              </a:rPr>
              <a:t> </a:t>
            </a:r>
            <a:r>
              <a:rPr lang="en-US" sz="1800" b="1" dirty="0" err="1" smtClean="0">
                <a:solidFill>
                  <a:schemeClr val="tx1"/>
                </a:solidFill>
              </a:rPr>
              <a:t>ini</a:t>
            </a:r>
            <a:r>
              <a:rPr lang="en-US" sz="1800" b="1" dirty="0" smtClean="0">
                <a:solidFill>
                  <a:schemeClr val="tx1"/>
                </a:solidFill>
              </a:rPr>
              <a:t> </a:t>
            </a:r>
            <a:r>
              <a:rPr lang="en-US" sz="1800" b="1" dirty="0" err="1" smtClean="0">
                <a:solidFill>
                  <a:schemeClr val="tx1"/>
                </a:solidFill>
              </a:rPr>
              <a:t>bergerak</a:t>
            </a:r>
            <a:r>
              <a:rPr lang="en-US" sz="1800" b="1" dirty="0" smtClean="0">
                <a:solidFill>
                  <a:schemeClr val="tx1"/>
                </a:solidFill>
              </a:rPr>
              <a:t> </a:t>
            </a:r>
            <a:r>
              <a:rPr lang="en-US" sz="1800" b="1" dirty="0" err="1" smtClean="0">
                <a:solidFill>
                  <a:schemeClr val="tx1"/>
                </a:solidFill>
              </a:rPr>
              <a:t>dengan</a:t>
            </a:r>
            <a:r>
              <a:rPr lang="en-US" sz="1800" b="1" dirty="0" smtClean="0">
                <a:solidFill>
                  <a:schemeClr val="tx1"/>
                </a:solidFill>
              </a:rPr>
              <a:t> </a:t>
            </a:r>
            <a:r>
              <a:rPr lang="en-US" sz="1800" b="1" dirty="0" err="1" smtClean="0">
                <a:solidFill>
                  <a:schemeClr val="tx1"/>
                </a:solidFill>
              </a:rPr>
              <a:t>tujuan</a:t>
            </a:r>
            <a:r>
              <a:rPr lang="en-US" sz="1800" b="1" dirty="0" smtClean="0">
                <a:solidFill>
                  <a:schemeClr val="tx1"/>
                </a:solidFill>
              </a:rPr>
              <a:t> </a:t>
            </a:r>
            <a:r>
              <a:rPr lang="en-US" sz="1800" b="1" dirty="0" err="1" smtClean="0">
                <a:solidFill>
                  <a:schemeClr val="tx1"/>
                </a:solidFill>
              </a:rPr>
              <a:t>sosial</a:t>
            </a:r>
            <a:r>
              <a:rPr lang="en-US" sz="1800" b="1" dirty="0" smtClean="0">
                <a:solidFill>
                  <a:schemeClr val="tx1"/>
                </a:solidFill>
              </a:rPr>
              <a:t> </a:t>
            </a:r>
            <a:r>
              <a:rPr lang="en-US" sz="1800" b="1" dirty="0" err="1" smtClean="0">
                <a:solidFill>
                  <a:schemeClr val="tx1"/>
                </a:solidFill>
              </a:rPr>
              <a:t>seperti</a:t>
            </a:r>
            <a:r>
              <a:rPr lang="en-US" sz="1800" b="1" dirty="0" smtClean="0">
                <a:solidFill>
                  <a:schemeClr val="tx1"/>
                </a:solidFill>
              </a:rPr>
              <a:t>, </a:t>
            </a:r>
            <a:r>
              <a:rPr lang="en-US" sz="1800" b="1" dirty="0" err="1" smtClean="0">
                <a:solidFill>
                  <a:schemeClr val="tx1"/>
                </a:solidFill>
              </a:rPr>
              <a:t>Yayasan</a:t>
            </a:r>
            <a:r>
              <a:rPr lang="en-US" sz="1800" b="1" dirty="0" smtClean="0">
                <a:solidFill>
                  <a:schemeClr val="tx1"/>
                </a:solidFill>
              </a:rPr>
              <a:t> </a:t>
            </a:r>
            <a:r>
              <a:rPr lang="en-US" sz="1800" b="1" dirty="0" err="1" smtClean="0">
                <a:solidFill>
                  <a:schemeClr val="tx1"/>
                </a:solidFill>
              </a:rPr>
              <a:t>rumah</a:t>
            </a:r>
            <a:r>
              <a:rPr lang="en-US" sz="1800" b="1" dirty="0" smtClean="0">
                <a:solidFill>
                  <a:schemeClr val="tx1"/>
                </a:solidFill>
              </a:rPr>
              <a:t> </a:t>
            </a:r>
            <a:r>
              <a:rPr lang="en-US" sz="1800" b="1" dirty="0" err="1" smtClean="0">
                <a:solidFill>
                  <a:schemeClr val="tx1"/>
                </a:solidFill>
              </a:rPr>
              <a:t>sakit</a:t>
            </a:r>
            <a:r>
              <a:rPr lang="en-US" sz="1800" b="1" dirty="0" smtClean="0">
                <a:solidFill>
                  <a:schemeClr val="tx1"/>
                </a:solidFill>
              </a:rPr>
              <a:t> </a:t>
            </a:r>
            <a:r>
              <a:rPr lang="en-US" sz="1800" b="1" dirty="0" err="1" smtClean="0">
                <a:solidFill>
                  <a:schemeClr val="tx1"/>
                </a:solidFill>
              </a:rPr>
              <a:t>islam</a:t>
            </a:r>
            <a:r>
              <a:rPr lang="en-US" sz="1800" b="1" dirty="0" smtClean="0">
                <a:solidFill>
                  <a:schemeClr val="tx1"/>
                </a:solidFill>
              </a:rPr>
              <a:t>, </a:t>
            </a:r>
            <a:r>
              <a:rPr lang="en-US" sz="1800" b="1" dirty="0" err="1" smtClean="0">
                <a:solidFill>
                  <a:schemeClr val="tx1"/>
                </a:solidFill>
              </a:rPr>
              <a:t>Yayasan</a:t>
            </a:r>
            <a:r>
              <a:rPr lang="en-US" sz="1800" b="1" dirty="0" smtClean="0">
                <a:solidFill>
                  <a:schemeClr val="tx1"/>
                </a:solidFill>
              </a:rPr>
              <a:t> </a:t>
            </a:r>
            <a:r>
              <a:rPr lang="en-US" sz="1800" b="1" dirty="0" err="1" smtClean="0">
                <a:solidFill>
                  <a:schemeClr val="tx1"/>
                </a:solidFill>
              </a:rPr>
              <a:t>yatim</a:t>
            </a:r>
            <a:r>
              <a:rPr lang="en-US" sz="1800" b="1" dirty="0" smtClean="0">
                <a:solidFill>
                  <a:schemeClr val="tx1"/>
                </a:solidFill>
              </a:rPr>
              <a:t> </a:t>
            </a:r>
            <a:r>
              <a:rPr lang="en-US" sz="1800" b="1" dirty="0" err="1" smtClean="0">
                <a:solidFill>
                  <a:schemeClr val="tx1"/>
                </a:solidFill>
              </a:rPr>
              <a:t>piatu</a:t>
            </a:r>
            <a:r>
              <a:rPr lang="en-US" sz="1800" b="1" dirty="0" smtClean="0">
                <a:solidFill>
                  <a:schemeClr val="tx1"/>
                </a:solidFill>
              </a:rPr>
              <a:t>,</a:t>
            </a:r>
          </a:p>
          <a:p>
            <a:pPr algn="l"/>
            <a:r>
              <a:rPr lang="en-US" sz="1800" b="1" dirty="0" err="1" smtClean="0">
                <a:solidFill>
                  <a:schemeClr val="tx1"/>
                </a:solidFill>
              </a:rPr>
              <a:t>Riwayat</a:t>
            </a:r>
            <a:r>
              <a:rPr lang="en-US" sz="1800" b="1" dirty="0" smtClean="0">
                <a:solidFill>
                  <a:schemeClr val="tx1"/>
                </a:solidFill>
              </a:rPr>
              <a:t> </a:t>
            </a:r>
            <a:r>
              <a:rPr lang="en-US" sz="1800" b="1" dirty="0" err="1" smtClean="0">
                <a:solidFill>
                  <a:schemeClr val="tx1"/>
                </a:solidFill>
              </a:rPr>
              <a:t>Singkat</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p>
          <a:p>
            <a:pPr algn="l">
              <a:buFont typeface="Wingdings" pitchFamily="2" charset="2"/>
              <a:buChar char="§"/>
            </a:pPr>
            <a:r>
              <a:rPr lang="en-US" sz="1800" b="1" dirty="0" smtClean="0">
                <a:solidFill>
                  <a:schemeClr val="tx1"/>
                </a:solidFill>
              </a:rPr>
              <a:t> </a:t>
            </a:r>
            <a:r>
              <a:rPr lang="en-US" sz="1800" b="1" dirty="0" err="1" smtClean="0">
                <a:solidFill>
                  <a:schemeClr val="tx1"/>
                </a:solidFill>
              </a:rPr>
              <a:t>Inggeris</a:t>
            </a:r>
            <a:r>
              <a:rPr lang="en-US" sz="1800" b="1" dirty="0" smtClean="0">
                <a:solidFill>
                  <a:schemeClr val="tx1"/>
                </a:solidFill>
              </a:rPr>
              <a:t> </a:t>
            </a:r>
            <a:r>
              <a:rPr lang="en-US" sz="1800" b="1" dirty="0" err="1" smtClean="0">
                <a:solidFill>
                  <a:schemeClr val="tx1"/>
                </a:solidFill>
              </a:rPr>
              <a:t>memelopori</a:t>
            </a:r>
            <a:r>
              <a:rPr lang="en-US" sz="1800" b="1" dirty="0" smtClean="0">
                <a:solidFill>
                  <a:schemeClr val="tx1"/>
                </a:solidFill>
              </a:rPr>
              <a:t>  </a:t>
            </a:r>
            <a:r>
              <a:rPr lang="en-US" sz="1800" b="1" dirty="0" err="1" smtClean="0">
                <a:solidFill>
                  <a:schemeClr val="tx1"/>
                </a:solidFill>
              </a:rPr>
              <a:t>berdinya</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konsumsi</a:t>
            </a:r>
            <a:r>
              <a:rPr lang="en-US" sz="1800" b="1" dirty="0" smtClean="0">
                <a:solidFill>
                  <a:schemeClr val="tx1"/>
                </a:solidFill>
              </a:rPr>
              <a:t> (R. Owen ) 1771-18 58 </a:t>
            </a:r>
            <a:r>
              <a:rPr lang="en-US" sz="1800" b="1" dirty="0" err="1" smtClean="0">
                <a:solidFill>
                  <a:schemeClr val="tx1"/>
                </a:solidFill>
              </a:rPr>
              <a:t>Penggagas</a:t>
            </a:r>
            <a:endParaRPr lang="en-US" sz="1800" b="1" dirty="0" smtClean="0">
              <a:solidFill>
                <a:schemeClr val="tx1"/>
              </a:solidFill>
            </a:endParaRPr>
          </a:p>
          <a:p>
            <a:pPr algn="l">
              <a:buFont typeface="Wingdings" pitchFamily="2" charset="2"/>
              <a:buChar char="§"/>
            </a:pPr>
            <a:r>
              <a:rPr lang="en-US" sz="1800" b="1" dirty="0" smtClean="0">
                <a:solidFill>
                  <a:schemeClr val="tx1"/>
                </a:solidFill>
              </a:rPr>
              <a:t> </a:t>
            </a:r>
            <a:r>
              <a:rPr lang="en-US" sz="1800" b="1" dirty="0" err="1" smtClean="0">
                <a:solidFill>
                  <a:schemeClr val="tx1"/>
                </a:solidFill>
              </a:rPr>
              <a:t>Perancis</a:t>
            </a:r>
            <a:r>
              <a:rPr lang="en-US" sz="1800" b="1" dirty="0" smtClean="0">
                <a:solidFill>
                  <a:schemeClr val="tx1"/>
                </a:solidFill>
              </a:rPr>
              <a:t> </a:t>
            </a:r>
            <a:r>
              <a:rPr lang="en-US" sz="1800" b="1" dirty="0" err="1" smtClean="0">
                <a:solidFill>
                  <a:schemeClr val="tx1"/>
                </a:solidFill>
              </a:rPr>
              <a:t>memelopori</a:t>
            </a:r>
            <a:r>
              <a:rPr lang="en-US" sz="1800" b="1" dirty="0" smtClean="0">
                <a:solidFill>
                  <a:schemeClr val="tx1"/>
                </a:solidFill>
              </a:rPr>
              <a:t> </a:t>
            </a:r>
            <a:r>
              <a:rPr lang="en-US" sz="1800" b="1" dirty="0" err="1" smtClean="0">
                <a:solidFill>
                  <a:schemeClr val="tx1"/>
                </a:solidFill>
              </a:rPr>
              <a:t>berdirinya</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produksi</a:t>
            </a:r>
            <a:r>
              <a:rPr lang="en-US" sz="1800" b="1" dirty="0" smtClean="0">
                <a:solidFill>
                  <a:schemeClr val="tx1"/>
                </a:solidFill>
              </a:rPr>
              <a:t> (CH. F0urier) 1815 </a:t>
            </a:r>
            <a:r>
              <a:rPr lang="en-US" sz="1800" b="1" dirty="0" err="1" smtClean="0">
                <a:solidFill>
                  <a:schemeClr val="tx1"/>
                </a:solidFill>
              </a:rPr>
              <a:t>jatuhnya</a:t>
            </a:r>
            <a:r>
              <a:rPr lang="en-US" sz="1800" b="1" dirty="0" smtClean="0">
                <a:solidFill>
                  <a:schemeClr val="tx1"/>
                </a:solidFill>
              </a:rPr>
              <a:t> Napoleon </a:t>
            </a:r>
          </a:p>
          <a:p>
            <a:pPr algn="l">
              <a:buFont typeface="Wingdings" pitchFamily="2" charset="2"/>
              <a:buChar char="§"/>
            </a:pPr>
            <a:r>
              <a:rPr lang="en-US" sz="1800" b="1" dirty="0" smtClean="0">
                <a:solidFill>
                  <a:schemeClr val="tx1"/>
                </a:solidFill>
              </a:rPr>
              <a:t> </a:t>
            </a:r>
            <a:r>
              <a:rPr lang="en-US" sz="1800" b="1" dirty="0" err="1" smtClean="0">
                <a:solidFill>
                  <a:schemeClr val="tx1"/>
                </a:solidFill>
              </a:rPr>
              <a:t>Jerman</a:t>
            </a:r>
            <a:r>
              <a:rPr lang="en-US" sz="1800" b="1" dirty="0" smtClean="0">
                <a:solidFill>
                  <a:schemeClr val="tx1"/>
                </a:solidFill>
              </a:rPr>
              <a:t> </a:t>
            </a:r>
            <a:r>
              <a:rPr lang="en-US" sz="1800" b="1" dirty="0" err="1" smtClean="0">
                <a:solidFill>
                  <a:schemeClr val="tx1"/>
                </a:solidFill>
              </a:rPr>
              <a:t>memelopori</a:t>
            </a:r>
            <a:r>
              <a:rPr lang="en-US" sz="1800" b="1" dirty="0" smtClean="0">
                <a:solidFill>
                  <a:schemeClr val="tx1"/>
                </a:solidFill>
              </a:rPr>
              <a:t> </a:t>
            </a:r>
            <a:r>
              <a:rPr lang="en-US" sz="1800" b="1" dirty="0" err="1" smtClean="0">
                <a:solidFill>
                  <a:schemeClr val="tx1"/>
                </a:solidFill>
              </a:rPr>
              <a:t>berdirinya</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kridit</a:t>
            </a:r>
            <a:r>
              <a:rPr lang="en-US" sz="1800" b="1" dirty="0" smtClean="0">
                <a:solidFill>
                  <a:schemeClr val="tx1"/>
                </a:solidFill>
              </a:rPr>
              <a:t> ( F.W. </a:t>
            </a:r>
            <a:r>
              <a:rPr lang="en-US" sz="1800" b="1" dirty="0" err="1" smtClean="0">
                <a:solidFill>
                  <a:schemeClr val="tx1"/>
                </a:solidFill>
              </a:rPr>
              <a:t>Raiffeissen</a:t>
            </a:r>
            <a:r>
              <a:rPr lang="en-US" sz="1800" b="1" dirty="0" smtClean="0">
                <a:solidFill>
                  <a:schemeClr val="tx1"/>
                </a:solidFill>
              </a:rPr>
              <a:t>)  </a:t>
            </a:r>
            <a:r>
              <a:rPr lang="en-US" sz="1800" b="1" dirty="0" err="1" smtClean="0">
                <a:solidFill>
                  <a:schemeClr val="tx1"/>
                </a:solidFill>
              </a:rPr>
              <a:t>abad</a:t>
            </a:r>
            <a:r>
              <a:rPr lang="en-US" sz="1800" b="1" dirty="0" smtClean="0">
                <a:solidFill>
                  <a:schemeClr val="tx1"/>
                </a:solidFill>
              </a:rPr>
              <a:t> 19</a:t>
            </a:r>
          </a:p>
          <a:p>
            <a:pPr algn="l">
              <a:buFont typeface="Wingdings" pitchFamily="2" charset="2"/>
              <a:buChar char="§"/>
            </a:pPr>
            <a:r>
              <a:rPr lang="en-US" sz="1800" b="1" dirty="0" smtClean="0">
                <a:solidFill>
                  <a:schemeClr val="tx1"/>
                </a:solidFill>
              </a:rPr>
              <a:t> Denmark </a:t>
            </a:r>
            <a:r>
              <a:rPr lang="en-US" sz="1800" b="1" dirty="0" err="1" smtClean="0">
                <a:solidFill>
                  <a:schemeClr val="tx1"/>
                </a:solidFill>
              </a:rPr>
              <a:t>memelopori</a:t>
            </a:r>
            <a:r>
              <a:rPr lang="en-US" sz="1800" b="1" dirty="0" smtClean="0">
                <a:solidFill>
                  <a:schemeClr val="tx1"/>
                </a:solidFill>
              </a:rPr>
              <a:t> </a:t>
            </a:r>
            <a:r>
              <a:rPr lang="en-US" sz="1800" b="1" dirty="0" err="1" smtClean="0">
                <a:solidFill>
                  <a:schemeClr val="tx1"/>
                </a:solidFill>
              </a:rPr>
              <a:t>berdiringa</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pertanian</a:t>
            </a:r>
            <a:r>
              <a:rPr lang="en-US" sz="1800" b="1" dirty="0" smtClean="0">
                <a:solidFill>
                  <a:schemeClr val="tx1"/>
                </a:solidFill>
              </a:rPr>
              <a:t> </a:t>
            </a:r>
            <a:r>
              <a:rPr lang="en-US" sz="1800" b="1" dirty="0" err="1" smtClean="0">
                <a:solidFill>
                  <a:schemeClr val="tx1"/>
                </a:solidFill>
              </a:rPr>
              <a:t>dan</a:t>
            </a:r>
            <a:r>
              <a:rPr lang="en-US" sz="1800" b="1" dirty="0" smtClean="0">
                <a:solidFill>
                  <a:schemeClr val="tx1"/>
                </a:solidFill>
              </a:rPr>
              <a:t> </a:t>
            </a:r>
            <a:r>
              <a:rPr lang="en-US" sz="1800" b="1" dirty="0" err="1" smtClean="0">
                <a:solidFill>
                  <a:schemeClr val="tx1"/>
                </a:solidFill>
              </a:rPr>
              <a:t>pertenakan</a:t>
            </a:r>
            <a:r>
              <a:rPr lang="en-US" sz="1800" b="1" dirty="0" smtClean="0">
                <a:solidFill>
                  <a:schemeClr val="tx1"/>
                </a:solidFill>
              </a:rPr>
              <a:t> (H.C. </a:t>
            </a:r>
            <a:r>
              <a:rPr lang="en-US" sz="1800" b="1" dirty="0" err="1" smtClean="0">
                <a:solidFill>
                  <a:schemeClr val="tx1"/>
                </a:solidFill>
              </a:rPr>
              <a:t>Sonne</a:t>
            </a:r>
            <a:r>
              <a:rPr lang="en-US" sz="1800" b="1" dirty="0" smtClean="0">
                <a:solidFill>
                  <a:schemeClr val="tx1"/>
                </a:solidFill>
              </a:rPr>
              <a:t>)1850</a:t>
            </a:r>
          </a:p>
          <a:p>
            <a:pPr algn="l"/>
            <a:r>
              <a:rPr lang="en-US" sz="1800" b="1" dirty="0" err="1" smtClean="0">
                <a:solidFill>
                  <a:schemeClr val="tx1"/>
                </a:solidFill>
              </a:rPr>
              <a:t>Riwayat</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di</a:t>
            </a:r>
            <a:r>
              <a:rPr lang="en-US" sz="1800" b="1" dirty="0" smtClean="0">
                <a:solidFill>
                  <a:schemeClr val="tx1"/>
                </a:solidFill>
              </a:rPr>
              <a:t> Indonesia:</a:t>
            </a:r>
          </a:p>
          <a:p>
            <a:pPr algn="l"/>
            <a:r>
              <a:rPr lang="en-US" sz="1800" b="1" dirty="0" err="1" smtClean="0">
                <a:solidFill>
                  <a:schemeClr val="tx1"/>
                </a:solidFill>
              </a:rPr>
              <a:t>Riwayat</a:t>
            </a:r>
            <a:r>
              <a:rPr lang="en-US" sz="1800" b="1" dirty="0" smtClean="0">
                <a:solidFill>
                  <a:schemeClr val="tx1"/>
                </a:solidFill>
              </a:rPr>
              <a:t> </a:t>
            </a:r>
            <a:r>
              <a:rPr lang="en-US" sz="1800" b="1" dirty="0" err="1" smtClean="0">
                <a:solidFill>
                  <a:schemeClr val="tx1"/>
                </a:solidFill>
              </a:rPr>
              <a:t>berdirinya</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di</a:t>
            </a:r>
            <a:r>
              <a:rPr lang="en-US" sz="1800" b="1" dirty="0" smtClean="0">
                <a:solidFill>
                  <a:schemeClr val="tx1"/>
                </a:solidFill>
              </a:rPr>
              <a:t> </a:t>
            </a:r>
            <a:r>
              <a:rPr lang="en-US" sz="1800" b="1" dirty="0" err="1" smtClean="0">
                <a:solidFill>
                  <a:schemeClr val="tx1"/>
                </a:solidFill>
              </a:rPr>
              <a:t>indonesia</a:t>
            </a:r>
            <a:r>
              <a:rPr lang="en-US" sz="1800" b="1" dirty="0" smtClean="0">
                <a:solidFill>
                  <a:schemeClr val="tx1"/>
                </a:solidFill>
              </a:rPr>
              <a:t> </a:t>
            </a:r>
            <a:r>
              <a:rPr lang="en-US" sz="1800" b="1" dirty="0" err="1" smtClean="0">
                <a:solidFill>
                  <a:schemeClr val="tx1"/>
                </a:solidFill>
              </a:rPr>
              <a:t>di</a:t>
            </a:r>
            <a:r>
              <a:rPr lang="en-US" sz="1800" b="1" dirty="0" smtClean="0">
                <a:solidFill>
                  <a:schemeClr val="tx1"/>
                </a:solidFill>
              </a:rPr>
              <a:t> </a:t>
            </a:r>
            <a:r>
              <a:rPr lang="en-US" sz="1800" b="1" dirty="0" err="1" smtClean="0">
                <a:solidFill>
                  <a:schemeClr val="tx1"/>
                </a:solidFill>
              </a:rPr>
              <a:t>mulai</a:t>
            </a:r>
            <a:r>
              <a:rPr lang="en-US" sz="1800" b="1" dirty="0" smtClean="0">
                <a:solidFill>
                  <a:schemeClr val="tx1"/>
                </a:solidFill>
              </a:rPr>
              <a:t> </a:t>
            </a:r>
            <a:r>
              <a:rPr lang="en-US" sz="1800" b="1" dirty="0" err="1" smtClean="0">
                <a:solidFill>
                  <a:schemeClr val="tx1"/>
                </a:solidFill>
              </a:rPr>
              <a:t>oleh</a:t>
            </a:r>
            <a:r>
              <a:rPr lang="en-US" sz="1800" b="1" dirty="0" smtClean="0">
                <a:solidFill>
                  <a:schemeClr val="tx1"/>
                </a:solidFill>
              </a:rPr>
              <a:t> </a:t>
            </a:r>
            <a:r>
              <a:rPr lang="en-US" sz="1800" b="1" dirty="0" err="1" smtClean="0">
                <a:solidFill>
                  <a:schemeClr val="tx1"/>
                </a:solidFill>
              </a:rPr>
              <a:t>raden</a:t>
            </a:r>
            <a:r>
              <a:rPr lang="en-US" sz="1800" b="1" dirty="0" smtClean="0">
                <a:solidFill>
                  <a:schemeClr val="tx1"/>
                </a:solidFill>
              </a:rPr>
              <a:t> </a:t>
            </a:r>
            <a:r>
              <a:rPr lang="en-US" sz="1800" b="1" dirty="0" err="1" smtClean="0">
                <a:solidFill>
                  <a:schemeClr val="tx1"/>
                </a:solidFill>
              </a:rPr>
              <a:t>Aris</a:t>
            </a:r>
            <a:r>
              <a:rPr lang="en-US" sz="1800" b="1" dirty="0" smtClean="0">
                <a:solidFill>
                  <a:schemeClr val="tx1"/>
                </a:solidFill>
              </a:rPr>
              <a:t> </a:t>
            </a:r>
            <a:r>
              <a:rPr lang="en-US" sz="1800" b="1" dirty="0" err="1" smtClean="0">
                <a:solidFill>
                  <a:schemeClr val="tx1"/>
                </a:solidFill>
              </a:rPr>
              <a:t>Wiriaatmadja</a:t>
            </a:r>
            <a:r>
              <a:rPr lang="en-US" sz="1800" b="1" dirty="0" smtClean="0">
                <a:solidFill>
                  <a:schemeClr val="tx1"/>
                </a:solidFill>
              </a:rPr>
              <a:t> </a:t>
            </a:r>
            <a:r>
              <a:rPr lang="en-US" sz="1800" b="1" dirty="0" err="1" smtClean="0">
                <a:solidFill>
                  <a:schemeClr val="tx1"/>
                </a:solidFill>
              </a:rPr>
              <a:t>seorang</a:t>
            </a:r>
            <a:r>
              <a:rPr lang="en-US" sz="1800" b="1" dirty="0" smtClean="0">
                <a:solidFill>
                  <a:schemeClr val="tx1"/>
                </a:solidFill>
              </a:rPr>
              <a:t> </a:t>
            </a:r>
            <a:r>
              <a:rPr lang="en-US" sz="1800" b="1" dirty="0" err="1" smtClean="0">
                <a:solidFill>
                  <a:schemeClr val="tx1"/>
                </a:solidFill>
              </a:rPr>
              <a:t>patih</a:t>
            </a:r>
            <a:r>
              <a:rPr lang="en-US" sz="1800" b="1" dirty="0" smtClean="0">
                <a:solidFill>
                  <a:schemeClr val="tx1"/>
                </a:solidFill>
              </a:rPr>
              <a:t> </a:t>
            </a:r>
            <a:r>
              <a:rPr lang="en-US" sz="1800" b="1" dirty="0" err="1" smtClean="0">
                <a:solidFill>
                  <a:schemeClr val="tx1"/>
                </a:solidFill>
              </a:rPr>
              <a:t>di</a:t>
            </a:r>
            <a:r>
              <a:rPr lang="en-US" sz="1800" b="1" dirty="0" smtClean="0">
                <a:solidFill>
                  <a:schemeClr val="tx1"/>
                </a:solidFill>
              </a:rPr>
              <a:t> </a:t>
            </a:r>
            <a:r>
              <a:rPr lang="en-US" sz="1800" b="1" dirty="0" err="1" smtClean="0">
                <a:solidFill>
                  <a:schemeClr val="tx1"/>
                </a:solidFill>
              </a:rPr>
              <a:t>purwokerto.tahun</a:t>
            </a:r>
            <a:r>
              <a:rPr lang="en-US" sz="1800" b="1" dirty="0" smtClean="0">
                <a:solidFill>
                  <a:schemeClr val="tx1"/>
                </a:solidFill>
              </a:rPr>
              <a:t> 1896. </a:t>
            </a:r>
            <a:r>
              <a:rPr lang="en-US" sz="1800" b="1" dirty="0" err="1" smtClean="0">
                <a:solidFill>
                  <a:schemeClr val="tx1"/>
                </a:solidFill>
              </a:rPr>
              <a:t>didirikan</a:t>
            </a:r>
            <a:r>
              <a:rPr lang="en-US" sz="1800" b="1" dirty="0" smtClean="0">
                <a:solidFill>
                  <a:schemeClr val="tx1"/>
                </a:solidFill>
              </a:rPr>
              <a:t> bank </a:t>
            </a:r>
            <a:r>
              <a:rPr lang="en-US" sz="1800" b="1" dirty="0" err="1" smtClean="0">
                <a:solidFill>
                  <a:schemeClr val="tx1"/>
                </a:solidFill>
              </a:rPr>
              <a:t>penolong</a:t>
            </a:r>
            <a:r>
              <a:rPr lang="en-US" sz="1800" b="1" dirty="0" smtClean="0">
                <a:solidFill>
                  <a:schemeClr val="tx1"/>
                </a:solidFill>
              </a:rPr>
              <a:t>, </a:t>
            </a:r>
            <a:r>
              <a:rPr lang="en-US" sz="1800" b="1" dirty="0" err="1" smtClean="0">
                <a:solidFill>
                  <a:schemeClr val="tx1"/>
                </a:solidFill>
              </a:rPr>
              <a:t>walaupun</a:t>
            </a:r>
            <a:r>
              <a:rPr lang="en-US" sz="1800" b="1" dirty="0" smtClean="0">
                <a:solidFill>
                  <a:schemeClr val="tx1"/>
                </a:solidFill>
              </a:rPr>
              <a:t> </a:t>
            </a:r>
            <a:r>
              <a:rPr lang="en-US" sz="1800" b="1" dirty="0" err="1" smtClean="0">
                <a:solidFill>
                  <a:schemeClr val="tx1"/>
                </a:solidFill>
              </a:rPr>
              <a:t>dari</a:t>
            </a:r>
            <a:r>
              <a:rPr lang="en-US" sz="1800" b="1" dirty="0" smtClean="0">
                <a:solidFill>
                  <a:schemeClr val="tx1"/>
                </a:solidFill>
              </a:rPr>
              <a:t> </a:t>
            </a:r>
            <a:r>
              <a:rPr lang="en-US" sz="1800" b="1" dirty="0" err="1" smtClean="0">
                <a:solidFill>
                  <a:schemeClr val="tx1"/>
                </a:solidFill>
              </a:rPr>
              <a:t>pihak</a:t>
            </a:r>
            <a:r>
              <a:rPr lang="en-US" sz="1800" b="1" dirty="0" smtClean="0">
                <a:solidFill>
                  <a:schemeClr val="tx1"/>
                </a:solidFill>
              </a:rPr>
              <a:t> </a:t>
            </a:r>
            <a:r>
              <a:rPr lang="en-US" sz="1800" b="1" dirty="0" err="1" smtClean="0">
                <a:solidFill>
                  <a:schemeClr val="tx1"/>
                </a:solidFill>
              </a:rPr>
              <a:t>pemerintah</a:t>
            </a:r>
            <a:r>
              <a:rPr lang="en-US" sz="1800" b="1" dirty="0" smtClean="0">
                <a:solidFill>
                  <a:schemeClr val="tx1"/>
                </a:solidFill>
              </a:rPr>
              <a:t> </a:t>
            </a:r>
            <a:r>
              <a:rPr lang="en-US" sz="1800" b="1" dirty="0" err="1" smtClean="0">
                <a:solidFill>
                  <a:schemeClr val="tx1"/>
                </a:solidFill>
              </a:rPr>
              <a:t>kolonial</a:t>
            </a:r>
            <a:r>
              <a:rPr lang="en-US" sz="1800" b="1" dirty="0" smtClean="0">
                <a:solidFill>
                  <a:schemeClr val="tx1"/>
                </a:solidFill>
              </a:rPr>
              <a:t> </a:t>
            </a:r>
            <a:r>
              <a:rPr lang="en-US" sz="1800" b="1" dirty="0" err="1" smtClean="0">
                <a:solidFill>
                  <a:schemeClr val="tx1"/>
                </a:solidFill>
              </a:rPr>
              <a:t>tidak</a:t>
            </a:r>
            <a:r>
              <a:rPr lang="en-US" sz="1800" b="1" dirty="0" smtClean="0">
                <a:solidFill>
                  <a:schemeClr val="tx1"/>
                </a:solidFill>
              </a:rPr>
              <a:t> </a:t>
            </a:r>
            <a:r>
              <a:rPr lang="en-US" sz="1800" b="1" dirty="0" err="1" smtClean="0">
                <a:solidFill>
                  <a:schemeClr val="tx1"/>
                </a:solidFill>
              </a:rPr>
              <a:t>menghendaki</a:t>
            </a:r>
            <a:r>
              <a:rPr lang="en-US" sz="1800" b="1" dirty="0" smtClean="0">
                <a:solidFill>
                  <a:schemeClr val="tx1"/>
                </a:solidFill>
              </a:rPr>
              <a:t> </a:t>
            </a:r>
            <a:r>
              <a:rPr lang="en-US" sz="1800" b="1" dirty="0" err="1" smtClean="0">
                <a:solidFill>
                  <a:schemeClr val="tx1"/>
                </a:solidFill>
              </a:rPr>
              <a:t>rakyat</a:t>
            </a:r>
            <a:r>
              <a:rPr lang="en-US" sz="1800" b="1" dirty="0" smtClean="0">
                <a:solidFill>
                  <a:schemeClr val="tx1"/>
                </a:solidFill>
              </a:rPr>
              <a:t> </a:t>
            </a:r>
            <a:r>
              <a:rPr lang="en-US" sz="1800" b="1" dirty="0" err="1" smtClean="0">
                <a:solidFill>
                  <a:schemeClr val="tx1"/>
                </a:solidFill>
              </a:rPr>
              <a:t>berkoperasi</a:t>
            </a:r>
            <a:r>
              <a:rPr lang="en-US" sz="1800" b="1" dirty="0" smtClean="0">
                <a:solidFill>
                  <a:schemeClr val="tx1"/>
                </a:solidFill>
              </a:rPr>
              <a:t>, </a:t>
            </a:r>
            <a:r>
              <a:rPr lang="en-US" sz="1800" b="1" dirty="0" err="1" smtClean="0">
                <a:solidFill>
                  <a:schemeClr val="tx1"/>
                </a:solidFill>
              </a:rPr>
              <a:t>kemudian</a:t>
            </a:r>
            <a:r>
              <a:rPr lang="en-US" sz="1800" b="1" dirty="0" smtClean="0">
                <a:solidFill>
                  <a:schemeClr val="tx1"/>
                </a:solidFill>
              </a:rPr>
              <a:t> </a:t>
            </a:r>
            <a:r>
              <a:rPr lang="en-US" sz="1800" b="1" dirty="0" err="1" smtClean="0">
                <a:solidFill>
                  <a:schemeClr val="tx1"/>
                </a:solidFill>
              </a:rPr>
              <a:t>pemerintah</a:t>
            </a:r>
            <a:r>
              <a:rPr lang="en-US" sz="1800" b="1" dirty="0" smtClean="0">
                <a:solidFill>
                  <a:schemeClr val="tx1"/>
                </a:solidFill>
              </a:rPr>
              <a:t> </a:t>
            </a:r>
            <a:r>
              <a:rPr lang="en-US" sz="1800" b="1" dirty="0" err="1" smtClean="0">
                <a:solidFill>
                  <a:schemeClr val="tx1"/>
                </a:solidFill>
              </a:rPr>
              <a:t>kolonial</a:t>
            </a:r>
            <a:r>
              <a:rPr lang="en-US" sz="1800" b="1" dirty="0" smtClean="0">
                <a:solidFill>
                  <a:schemeClr val="tx1"/>
                </a:solidFill>
              </a:rPr>
              <a:t> </a:t>
            </a:r>
            <a:r>
              <a:rPr lang="en-US" sz="1800" b="1" dirty="0" err="1" smtClean="0">
                <a:solidFill>
                  <a:schemeClr val="tx1"/>
                </a:solidFill>
              </a:rPr>
              <a:t>mendirikan</a:t>
            </a:r>
            <a:r>
              <a:rPr lang="en-US" sz="1800" b="1" dirty="0" smtClean="0">
                <a:solidFill>
                  <a:schemeClr val="tx1"/>
                </a:solidFill>
              </a:rPr>
              <a:t> bank </a:t>
            </a:r>
            <a:r>
              <a:rPr lang="en-US" sz="1800" b="1" dirty="0" err="1" smtClean="0">
                <a:solidFill>
                  <a:schemeClr val="tx1"/>
                </a:solidFill>
              </a:rPr>
              <a:t>rakyat</a:t>
            </a:r>
            <a:r>
              <a:rPr lang="en-US" sz="1800" b="1" dirty="0" smtClean="0">
                <a:solidFill>
                  <a:schemeClr val="tx1"/>
                </a:solidFill>
              </a:rPr>
              <a:t>, </a:t>
            </a:r>
            <a:r>
              <a:rPr lang="en-US" sz="1800" b="1" dirty="0" err="1" smtClean="0">
                <a:solidFill>
                  <a:schemeClr val="tx1"/>
                </a:solidFill>
              </a:rPr>
              <a:t>rumah</a:t>
            </a:r>
            <a:r>
              <a:rPr lang="en-US" sz="1800" b="1" dirty="0" smtClean="0">
                <a:solidFill>
                  <a:schemeClr val="tx1"/>
                </a:solidFill>
              </a:rPr>
              <a:t> </a:t>
            </a:r>
            <a:r>
              <a:rPr lang="en-US" sz="1800" b="1" dirty="0" err="1" smtClean="0">
                <a:solidFill>
                  <a:schemeClr val="tx1"/>
                </a:solidFill>
              </a:rPr>
              <a:t>gadai</a:t>
            </a:r>
            <a:r>
              <a:rPr lang="en-US" sz="1800" b="1" dirty="0" smtClean="0">
                <a:solidFill>
                  <a:schemeClr val="tx1"/>
                </a:solidFill>
              </a:rPr>
              <a:t>, </a:t>
            </a:r>
            <a:r>
              <a:rPr lang="en-US" sz="1800" b="1" dirty="0" err="1" smtClean="0">
                <a:solidFill>
                  <a:schemeClr val="tx1"/>
                </a:solidFill>
              </a:rPr>
              <a:t>lumbung</a:t>
            </a:r>
            <a:r>
              <a:rPr lang="en-US" sz="1800" b="1" dirty="0" smtClean="0">
                <a:solidFill>
                  <a:schemeClr val="tx1"/>
                </a:solidFill>
              </a:rPr>
              <a:t> </a:t>
            </a:r>
            <a:r>
              <a:rPr lang="en-US" sz="1800" b="1" dirty="0" err="1" smtClean="0">
                <a:solidFill>
                  <a:schemeClr val="tx1"/>
                </a:solidFill>
              </a:rPr>
              <a:t>desa</a:t>
            </a:r>
            <a:r>
              <a:rPr lang="en-US" sz="1800" b="1" dirty="0" smtClean="0">
                <a:solidFill>
                  <a:schemeClr val="tx1"/>
                </a:solidFill>
              </a:rPr>
              <a:t>, </a:t>
            </a:r>
            <a:r>
              <a:rPr lang="en-US" sz="1800" b="1" dirty="0" err="1" smtClean="0">
                <a:solidFill>
                  <a:schemeClr val="tx1"/>
                </a:solidFill>
              </a:rPr>
              <a:t>dsb</a:t>
            </a:r>
            <a:r>
              <a:rPr lang="en-US" sz="1800" b="1" dirty="0" smtClean="0">
                <a:solidFill>
                  <a:schemeClr val="tx1"/>
                </a:solidFill>
              </a:rPr>
              <a:t>. </a:t>
            </a:r>
            <a:r>
              <a:rPr lang="en-US" sz="1800" b="1" dirty="0" err="1" smtClean="0">
                <a:solidFill>
                  <a:schemeClr val="tx1"/>
                </a:solidFill>
              </a:rPr>
              <a:t>Tetapi</a:t>
            </a:r>
            <a:r>
              <a:rPr lang="en-US" sz="1800" b="1" dirty="0" smtClean="0">
                <a:solidFill>
                  <a:schemeClr val="tx1"/>
                </a:solidFill>
              </a:rPr>
              <a:t> </a:t>
            </a:r>
            <a:r>
              <a:rPr lang="en-US" sz="1800" b="1" dirty="0" err="1" smtClean="0">
                <a:solidFill>
                  <a:schemeClr val="tx1"/>
                </a:solidFill>
              </a:rPr>
              <a:t>dengan</a:t>
            </a:r>
            <a:r>
              <a:rPr lang="en-US" sz="1800" b="1" dirty="0" smtClean="0">
                <a:solidFill>
                  <a:schemeClr val="tx1"/>
                </a:solidFill>
              </a:rPr>
              <a:t> </a:t>
            </a:r>
            <a:r>
              <a:rPr lang="en-US" sz="1800" b="1" dirty="0" err="1" smtClean="0">
                <a:solidFill>
                  <a:schemeClr val="tx1"/>
                </a:solidFill>
              </a:rPr>
              <a:t>bangkitnya</a:t>
            </a:r>
            <a:r>
              <a:rPr lang="en-US" sz="1800" b="1" dirty="0" smtClean="0">
                <a:solidFill>
                  <a:schemeClr val="tx1"/>
                </a:solidFill>
              </a:rPr>
              <a:t> </a:t>
            </a:r>
            <a:r>
              <a:rPr lang="en-US" sz="1800" b="1" dirty="0" err="1" smtClean="0">
                <a:solidFill>
                  <a:schemeClr val="tx1"/>
                </a:solidFill>
              </a:rPr>
              <a:t>gerakan-gerakan</a:t>
            </a:r>
            <a:r>
              <a:rPr lang="en-US" sz="1800" b="1" dirty="0" smtClean="0">
                <a:solidFill>
                  <a:schemeClr val="tx1"/>
                </a:solidFill>
              </a:rPr>
              <a:t> </a:t>
            </a:r>
            <a:r>
              <a:rPr lang="en-US" sz="1800" b="1" dirty="0" err="1" smtClean="0">
                <a:solidFill>
                  <a:schemeClr val="tx1"/>
                </a:solidFill>
              </a:rPr>
              <a:t>nasional</a:t>
            </a:r>
            <a:r>
              <a:rPr lang="en-US" sz="1800" b="1" dirty="0" smtClean="0">
                <a:solidFill>
                  <a:schemeClr val="tx1"/>
                </a:solidFill>
              </a:rPr>
              <a:t>, </a:t>
            </a:r>
            <a:r>
              <a:rPr lang="en-US" sz="1800" b="1" dirty="0" err="1" smtClean="0">
                <a:solidFill>
                  <a:schemeClr val="tx1"/>
                </a:solidFill>
              </a:rPr>
              <a:t>seperti</a:t>
            </a:r>
            <a:r>
              <a:rPr lang="en-US" sz="1800" b="1" dirty="0" smtClean="0">
                <a:solidFill>
                  <a:schemeClr val="tx1"/>
                </a:solidFill>
              </a:rPr>
              <a:t> Budi </a:t>
            </a:r>
            <a:r>
              <a:rPr lang="en-US" sz="1800" b="1" dirty="0" err="1" smtClean="0">
                <a:solidFill>
                  <a:schemeClr val="tx1"/>
                </a:solidFill>
              </a:rPr>
              <a:t>Utomo</a:t>
            </a:r>
            <a:r>
              <a:rPr lang="en-US" sz="1800" b="1" dirty="0" smtClean="0">
                <a:solidFill>
                  <a:schemeClr val="tx1"/>
                </a:solidFill>
              </a:rPr>
              <a:t>, </a:t>
            </a:r>
            <a:r>
              <a:rPr lang="en-US" sz="1800" b="1" dirty="0" err="1" smtClean="0">
                <a:solidFill>
                  <a:schemeClr val="tx1"/>
                </a:solidFill>
              </a:rPr>
              <a:t>menganjurkan</a:t>
            </a:r>
            <a:r>
              <a:rPr lang="en-US" sz="1800" b="1" dirty="0" smtClean="0">
                <a:solidFill>
                  <a:schemeClr val="tx1"/>
                </a:solidFill>
              </a:rPr>
              <a:t> pula </a:t>
            </a:r>
            <a:r>
              <a:rPr lang="en-US" sz="1800" b="1" dirty="0" err="1" smtClean="0">
                <a:solidFill>
                  <a:schemeClr val="tx1"/>
                </a:solidFill>
              </a:rPr>
              <a:t>didirikannya</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konsumsi</a:t>
            </a:r>
            <a:r>
              <a:rPr lang="en-US" sz="1800" b="1" dirty="0" smtClean="0">
                <a:solidFill>
                  <a:schemeClr val="tx1"/>
                </a:solidFill>
              </a:rPr>
              <a:t> </a:t>
            </a:r>
            <a:r>
              <a:rPr lang="en-US" sz="1800" b="1" dirty="0" err="1" smtClean="0">
                <a:solidFill>
                  <a:schemeClr val="tx1"/>
                </a:solidFill>
              </a:rPr>
              <a:t>serikat</a:t>
            </a:r>
            <a:r>
              <a:rPr lang="en-US" sz="1800" b="1" dirty="0" smtClean="0">
                <a:solidFill>
                  <a:schemeClr val="tx1"/>
                </a:solidFill>
              </a:rPr>
              <a:t> </a:t>
            </a:r>
            <a:r>
              <a:rPr lang="en-US" sz="1800" b="1" dirty="0" err="1" smtClean="0">
                <a:solidFill>
                  <a:schemeClr val="tx1"/>
                </a:solidFill>
              </a:rPr>
              <a:t>dagang</a:t>
            </a:r>
            <a:r>
              <a:rPr lang="en-US" sz="1800" b="1" dirty="0" smtClean="0">
                <a:solidFill>
                  <a:schemeClr val="tx1"/>
                </a:solidFill>
              </a:rPr>
              <a:t> </a:t>
            </a:r>
            <a:r>
              <a:rPr lang="en-US" sz="1800" b="1" dirty="0" err="1" smtClean="0">
                <a:solidFill>
                  <a:schemeClr val="tx1"/>
                </a:solidFill>
              </a:rPr>
              <a:t>islam</a:t>
            </a:r>
            <a:r>
              <a:rPr lang="en-US" sz="1800" b="1" dirty="0" smtClean="0">
                <a:solidFill>
                  <a:schemeClr val="tx1"/>
                </a:solidFill>
              </a:rPr>
              <a:t> (1913) </a:t>
            </a:r>
            <a:r>
              <a:rPr lang="en-US" sz="1800" b="1" dirty="0" err="1" smtClean="0">
                <a:solidFill>
                  <a:schemeClr val="tx1"/>
                </a:solidFill>
              </a:rPr>
              <a:t>menganjurkan</a:t>
            </a:r>
            <a:r>
              <a:rPr lang="en-US" sz="1800" b="1" dirty="0" smtClean="0">
                <a:solidFill>
                  <a:schemeClr val="tx1"/>
                </a:solidFill>
              </a:rPr>
              <a:t> </a:t>
            </a:r>
            <a:r>
              <a:rPr lang="en-US" sz="1800" b="1" dirty="0" err="1" smtClean="0">
                <a:solidFill>
                  <a:schemeClr val="tx1"/>
                </a:solidFill>
              </a:rPr>
              <a:t>berdirinya</a:t>
            </a:r>
            <a:r>
              <a:rPr lang="en-US" sz="1800" b="1" dirty="0" smtClean="0">
                <a:solidFill>
                  <a:schemeClr val="tx1"/>
                </a:solidFill>
              </a:rPr>
              <a:t> </a:t>
            </a:r>
            <a:r>
              <a:rPr lang="en-US" sz="1800" b="1" dirty="0" err="1" smtClean="0">
                <a:solidFill>
                  <a:schemeClr val="tx1"/>
                </a:solidFill>
              </a:rPr>
              <a:t>toko-toko</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a:t>
            </a:r>
          </a:p>
          <a:p>
            <a:pPr algn="l"/>
            <a:r>
              <a:rPr lang="en-US" sz="1800" b="1" dirty="0" smtClean="0">
                <a:solidFill>
                  <a:schemeClr val="tx1"/>
                </a:solidFill>
              </a:rPr>
              <a:t>!900-1915, </a:t>
            </a:r>
            <a:r>
              <a:rPr lang="en-US" sz="1800" b="1" dirty="0" err="1" smtClean="0">
                <a:solidFill>
                  <a:schemeClr val="tx1"/>
                </a:solidFill>
              </a:rPr>
              <a:t>merupakan</a:t>
            </a:r>
            <a:r>
              <a:rPr lang="en-US" sz="1800" b="1" dirty="0" smtClean="0">
                <a:solidFill>
                  <a:schemeClr val="tx1"/>
                </a:solidFill>
              </a:rPr>
              <a:t> </a:t>
            </a:r>
            <a:r>
              <a:rPr lang="en-US" sz="1800" b="1" dirty="0" err="1" smtClean="0">
                <a:solidFill>
                  <a:schemeClr val="tx1"/>
                </a:solidFill>
              </a:rPr>
              <a:t>masa</a:t>
            </a:r>
            <a:r>
              <a:rPr lang="en-US" sz="1800" b="1" dirty="0" smtClean="0">
                <a:solidFill>
                  <a:schemeClr val="tx1"/>
                </a:solidFill>
              </a:rPr>
              <a:t> </a:t>
            </a:r>
            <a:r>
              <a:rPr lang="en-US" sz="1800" b="1" dirty="0" err="1" smtClean="0">
                <a:solidFill>
                  <a:schemeClr val="tx1"/>
                </a:solidFill>
              </a:rPr>
              <a:t>pertumbuhan</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di</a:t>
            </a:r>
            <a:r>
              <a:rPr lang="en-US" sz="1800" b="1" dirty="0" smtClean="0">
                <a:solidFill>
                  <a:schemeClr val="tx1"/>
                </a:solidFill>
              </a:rPr>
              <a:t> </a:t>
            </a:r>
            <a:r>
              <a:rPr lang="en-US" sz="1800" b="1" dirty="0" err="1" smtClean="0">
                <a:solidFill>
                  <a:schemeClr val="tx1"/>
                </a:solidFill>
              </a:rPr>
              <a:t>indonesia</a:t>
            </a:r>
            <a:endParaRPr lang="en-US" sz="1800" b="1" dirty="0" smtClean="0">
              <a:solidFill>
                <a:schemeClr val="tx1"/>
              </a:solidFill>
            </a:endParaRPr>
          </a:p>
          <a:p>
            <a:pPr algn="l"/>
            <a:r>
              <a:rPr lang="en-US" sz="1800" b="1" dirty="0" err="1" smtClean="0">
                <a:solidFill>
                  <a:schemeClr val="tx1"/>
                </a:solidFill>
              </a:rPr>
              <a:t>Sebagai</a:t>
            </a:r>
            <a:r>
              <a:rPr lang="en-US" sz="1800" b="1" dirty="0" smtClean="0">
                <a:solidFill>
                  <a:schemeClr val="tx1"/>
                </a:solidFill>
              </a:rPr>
              <a:t> </a:t>
            </a:r>
            <a:r>
              <a:rPr lang="en-US" sz="1800" b="1" dirty="0" err="1" smtClean="0">
                <a:solidFill>
                  <a:schemeClr val="tx1"/>
                </a:solidFill>
              </a:rPr>
              <a:t>bapak</a:t>
            </a:r>
            <a:r>
              <a:rPr lang="en-US" sz="1800" b="1" dirty="0" smtClean="0">
                <a:solidFill>
                  <a:schemeClr val="tx1"/>
                </a:solidFill>
              </a:rPr>
              <a:t> </a:t>
            </a:r>
            <a:r>
              <a:rPr lang="en-US" sz="1800" b="1" dirty="0" err="1" smtClean="0">
                <a:solidFill>
                  <a:schemeClr val="tx1"/>
                </a:solidFill>
              </a:rPr>
              <a:t>koperasi</a:t>
            </a:r>
            <a:r>
              <a:rPr lang="en-US" sz="1800" b="1" dirty="0" smtClean="0">
                <a:solidFill>
                  <a:schemeClr val="tx1"/>
                </a:solidFill>
              </a:rPr>
              <a:t> </a:t>
            </a:r>
            <a:r>
              <a:rPr lang="en-US" sz="1800" b="1" dirty="0" err="1" smtClean="0">
                <a:solidFill>
                  <a:schemeClr val="tx1"/>
                </a:solidFill>
              </a:rPr>
              <a:t>di</a:t>
            </a:r>
            <a:r>
              <a:rPr lang="en-US" sz="1800" b="1" dirty="0" smtClean="0">
                <a:solidFill>
                  <a:schemeClr val="tx1"/>
                </a:solidFill>
              </a:rPr>
              <a:t> </a:t>
            </a:r>
            <a:r>
              <a:rPr lang="en-US" sz="1800" b="1" dirty="0" err="1" smtClean="0">
                <a:solidFill>
                  <a:schemeClr val="tx1"/>
                </a:solidFill>
              </a:rPr>
              <a:t>kenal</a:t>
            </a:r>
            <a:r>
              <a:rPr lang="en-US" sz="1800" b="1" dirty="0" smtClean="0">
                <a:solidFill>
                  <a:schemeClr val="tx1"/>
                </a:solidFill>
              </a:rPr>
              <a:t> Dr. </a:t>
            </a:r>
            <a:r>
              <a:rPr lang="en-US" sz="1800" b="1" dirty="0" err="1" smtClean="0">
                <a:solidFill>
                  <a:schemeClr val="tx1"/>
                </a:solidFill>
              </a:rPr>
              <a:t>Moh</a:t>
            </a:r>
            <a:r>
              <a:rPr lang="en-US" sz="1800" b="1" dirty="0" smtClean="0">
                <a:solidFill>
                  <a:schemeClr val="tx1"/>
                </a:solidFill>
              </a:rPr>
              <a:t>. </a:t>
            </a:r>
            <a:r>
              <a:rPr lang="en-US" sz="1800" b="1" dirty="0" err="1" smtClean="0">
                <a:solidFill>
                  <a:schemeClr val="tx1"/>
                </a:solidFill>
              </a:rPr>
              <a:t>Hatta</a:t>
            </a:r>
            <a:r>
              <a:rPr lang="en-US" sz="1800" b="1" dirty="0" smtClean="0">
                <a:solidFill>
                  <a:schemeClr val="tx1"/>
                </a:solidFill>
              </a:rPr>
              <a:t>. </a:t>
            </a:r>
            <a:r>
              <a:rPr lang="en-US" sz="1800" b="1" dirty="0" err="1" smtClean="0">
                <a:solidFill>
                  <a:schemeClr val="tx1"/>
                </a:solidFill>
              </a:rPr>
              <a:t>Lamabng</a:t>
            </a:r>
            <a:r>
              <a:rPr lang="id-ID" sz="1800" b="1" dirty="0" smtClean="0">
                <a:solidFill>
                  <a:schemeClr val="tx1"/>
                </a:solidFill>
              </a:rPr>
              <a:t>.</a:t>
            </a:r>
            <a:endParaRPr lang="en-US" sz="1800" b="1" dirty="0">
              <a:solidFill>
                <a:schemeClr val="tx1"/>
              </a:solidFill>
            </a:endParaRPr>
          </a:p>
        </p:txBody>
      </p:sp>
    </p:spTree>
  </p:cSld>
  <p:clrMapOvr>
    <a:masterClrMapping/>
  </p:clrMapOvr>
  <p:transition spd="slow">
    <p:circle/>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 from="(-#ppt_w/2)" to="(#ppt_x)" calcmode="lin" valueType="num">
                                      <p:cBhvr>
                                        <p:cTn id="7" dur="1200" fill="hold">
                                          <p:stCondLst>
                                            <p:cond delay="0"/>
                                          </p:stCondLst>
                                        </p:cTn>
                                        <p:tgtEl>
                                          <p:spTgt spid="5">
                                            <p:bg/>
                                          </p:spTgt>
                                        </p:tgtEl>
                                        <p:attrNameLst>
                                          <p:attrName>ppt_x</p:attrName>
                                        </p:attrNameLst>
                                      </p:cBhvr>
                                    </p:anim>
                                    <p:anim from="0" to="-1.0" calcmode="lin" valueType="num">
                                      <p:cBhvr>
                                        <p:cTn id="8" dur="400" decel="50000" autoRev="1" fill="hold">
                                          <p:stCondLst>
                                            <p:cond delay="1200"/>
                                          </p:stCondLst>
                                        </p:cTn>
                                        <p:tgtEl>
                                          <p:spTgt spid="5">
                                            <p:bg/>
                                          </p:spTgt>
                                        </p:tgtEl>
                                        <p:attrNameLst>
                                          <p:attrName>xshear</p:attrName>
                                        </p:attrNameLst>
                                      </p:cBhvr>
                                    </p:anim>
                                    <p:animScale>
                                      <p:cBhvr>
                                        <p:cTn id="9" dur="400" decel="100000" autoRev="1" fill="hold">
                                          <p:stCondLst>
                                            <p:cond delay="1200"/>
                                          </p:stCondLst>
                                        </p:cTn>
                                        <p:tgtEl>
                                          <p:spTgt spid="5">
                                            <p:bg/>
                                          </p:spTgt>
                                        </p:tgtEl>
                                      </p:cBhvr>
                                      <p:from x="100000" y="100000"/>
                                      <p:to x="80000" y="100000"/>
                                    </p:animScale>
                                    <p:anim by="(#ppt_h/3+#ppt_w*0.1)" calcmode="lin" valueType="num">
                                      <p:cBhvr additive="sum">
                                        <p:cTn id="10" dur="400" decel="100000" autoRev="1" fill="hold">
                                          <p:stCondLst>
                                            <p:cond delay="1200"/>
                                          </p:stCondLst>
                                        </p:cTn>
                                        <p:tgtEl>
                                          <p:spTgt spid="5">
                                            <p:bg/>
                                          </p:spTgt>
                                        </p:tgtEl>
                                        <p:attrNameLst>
                                          <p:attrName>ppt_x</p:attrName>
                                        </p:attrNameLst>
                                      </p:cBhvr>
                                    </p:anim>
                                  </p:childTnLst>
                                </p:cTn>
                              </p:par>
                            </p:childTnLst>
                          </p:cTn>
                        </p:par>
                        <p:par>
                          <p:cTn id="11" fill="hold">
                            <p:stCondLst>
                              <p:cond delay="2000"/>
                            </p:stCondLst>
                            <p:childTnLst>
                              <p:par>
                                <p:cTn id="12" presetID="34" presetClass="entr" presetSubtype="0" fill="hold" grpId="0"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from="(-#ppt_w/2)" to="(#ppt_x)" calcmode="lin" valueType="num">
                                      <p:cBhvr>
                                        <p:cTn id="14" dur="1200" fill="hold">
                                          <p:stCondLst>
                                            <p:cond delay="0"/>
                                          </p:stCondLst>
                                        </p:cTn>
                                        <p:tgtEl>
                                          <p:spTgt spid="5">
                                            <p:txEl>
                                              <p:pRg st="0" end="0"/>
                                            </p:txEl>
                                          </p:spTgt>
                                        </p:tgtEl>
                                        <p:attrNameLst>
                                          <p:attrName>ppt_x</p:attrName>
                                        </p:attrNameLst>
                                      </p:cBhvr>
                                    </p:anim>
                                    <p:anim from="0" to="-1.0" calcmode="lin" valueType="num">
                                      <p:cBhvr>
                                        <p:cTn id="15" dur="400" decel="50000" autoRev="1" fill="hold">
                                          <p:stCondLst>
                                            <p:cond delay="1200"/>
                                          </p:stCondLst>
                                        </p:cTn>
                                        <p:tgtEl>
                                          <p:spTgt spid="5">
                                            <p:txEl>
                                              <p:pRg st="0" end="0"/>
                                            </p:txEl>
                                          </p:spTgt>
                                        </p:tgtEl>
                                        <p:attrNameLst>
                                          <p:attrName>xshear</p:attrName>
                                        </p:attrNameLst>
                                      </p:cBhvr>
                                    </p:anim>
                                    <p:animScale>
                                      <p:cBhvr>
                                        <p:cTn id="16" dur="400" decel="100000" autoRev="1" fill="hold">
                                          <p:stCondLst>
                                            <p:cond delay="1200"/>
                                          </p:stCondLst>
                                        </p:cTn>
                                        <p:tgtEl>
                                          <p:spTgt spid="5">
                                            <p:txEl>
                                              <p:pRg st="0" end="0"/>
                                            </p:txEl>
                                          </p:spTgt>
                                        </p:tgtEl>
                                      </p:cBhvr>
                                      <p:from x="100000" y="100000"/>
                                      <p:to x="80000" y="100000"/>
                                    </p:animScale>
                                    <p:anim by="(#ppt_h/3+#ppt_w*0.1)" calcmode="lin" valueType="num">
                                      <p:cBhvr additive="sum">
                                        <p:cTn id="17" dur="400" decel="100000" autoRev="1" fill="hold">
                                          <p:stCondLst>
                                            <p:cond delay="1200"/>
                                          </p:stCondLst>
                                        </p:cTn>
                                        <p:tgtEl>
                                          <p:spTgt spid="5">
                                            <p:txEl>
                                              <p:pRg st="0" end="0"/>
                                            </p:txEl>
                                          </p:spTgt>
                                        </p:tgtEl>
                                        <p:attrNameLst>
                                          <p:attrName>ppt_x</p:attrName>
                                        </p:attrNameLst>
                                      </p:cBhvr>
                                    </p:anim>
                                  </p:childTnLst>
                                </p:cTn>
                              </p:par>
                            </p:childTnLst>
                          </p:cTn>
                        </p:par>
                        <p:par>
                          <p:cTn id="18" fill="hold">
                            <p:stCondLst>
                              <p:cond delay="4000"/>
                            </p:stCondLst>
                            <p:childTnLst>
                              <p:par>
                                <p:cTn id="19" presetID="34" presetClass="entr" presetSubtype="0"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from="(-#ppt_w/2)" to="(#ppt_x)" calcmode="lin" valueType="num">
                                      <p:cBhvr>
                                        <p:cTn id="21" dur="1200" fill="hold">
                                          <p:stCondLst>
                                            <p:cond delay="0"/>
                                          </p:stCondLst>
                                        </p:cTn>
                                        <p:tgtEl>
                                          <p:spTgt spid="5">
                                            <p:txEl>
                                              <p:pRg st="1" end="1"/>
                                            </p:txEl>
                                          </p:spTgt>
                                        </p:tgtEl>
                                        <p:attrNameLst>
                                          <p:attrName>ppt_x</p:attrName>
                                        </p:attrNameLst>
                                      </p:cBhvr>
                                    </p:anim>
                                    <p:anim from="0" to="-1.0" calcmode="lin" valueType="num">
                                      <p:cBhvr>
                                        <p:cTn id="22" dur="400" decel="50000" autoRev="1" fill="hold">
                                          <p:stCondLst>
                                            <p:cond delay="1200"/>
                                          </p:stCondLst>
                                        </p:cTn>
                                        <p:tgtEl>
                                          <p:spTgt spid="5">
                                            <p:txEl>
                                              <p:pRg st="1" end="1"/>
                                            </p:txEl>
                                          </p:spTgt>
                                        </p:tgtEl>
                                        <p:attrNameLst>
                                          <p:attrName>xshear</p:attrName>
                                        </p:attrNameLst>
                                      </p:cBhvr>
                                    </p:anim>
                                    <p:animScale>
                                      <p:cBhvr>
                                        <p:cTn id="23" dur="400" decel="100000" autoRev="1" fill="hold">
                                          <p:stCondLst>
                                            <p:cond delay="1200"/>
                                          </p:stCondLst>
                                        </p:cTn>
                                        <p:tgtEl>
                                          <p:spTgt spid="5">
                                            <p:txEl>
                                              <p:pRg st="1" end="1"/>
                                            </p:txEl>
                                          </p:spTgt>
                                        </p:tgtEl>
                                      </p:cBhvr>
                                      <p:from x="100000" y="100000"/>
                                      <p:to x="80000" y="100000"/>
                                    </p:animScale>
                                    <p:anim by="(#ppt_h/3+#ppt_w*0.1)" calcmode="lin" valueType="num">
                                      <p:cBhvr additive="sum">
                                        <p:cTn id="24" dur="400" decel="100000" autoRev="1" fill="hold">
                                          <p:stCondLst>
                                            <p:cond delay="1200"/>
                                          </p:stCondLst>
                                        </p:cTn>
                                        <p:tgtEl>
                                          <p:spTgt spid="5">
                                            <p:txEl>
                                              <p:pRg st="1" end="1"/>
                                            </p:txEl>
                                          </p:spTgt>
                                        </p:tgtEl>
                                        <p:attrNameLst>
                                          <p:attrName>ppt_x</p:attrName>
                                        </p:attrNameLst>
                                      </p:cBhvr>
                                    </p:anim>
                                  </p:childTnLst>
                                </p:cTn>
                              </p:par>
                            </p:childTnLst>
                          </p:cTn>
                        </p:par>
                        <p:par>
                          <p:cTn id="25" fill="hold">
                            <p:stCondLst>
                              <p:cond delay="6000"/>
                            </p:stCondLst>
                            <p:childTnLst>
                              <p:par>
                                <p:cTn id="26" presetID="34" presetClass="entr" presetSubtype="0" fill="hold" grpId="0" nodeType="after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from="(-#ppt_w/2)" to="(#ppt_x)" calcmode="lin" valueType="num">
                                      <p:cBhvr>
                                        <p:cTn id="28" dur="1200" fill="hold">
                                          <p:stCondLst>
                                            <p:cond delay="0"/>
                                          </p:stCondLst>
                                        </p:cTn>
                                        <p:tgtEl>
                                          <p:spTgt spid="5">
                                            <p:txEl>
                                              <p:pRg st="2" end="2"/>
                                            </p:txEl>
                                          </p:spTgt>
                                        </p:tgtEl>
                                        <p:attrNameLst>
                                          <p:attrName>ppt_x</p:attrName>
                                        </p:attrNameLst>
                                      </p:cBhvr>
                                    </p:anim>
                                    <p:anim from="0" to="-1.0" calcmode="lin" valueType="num">
                                      <p:cBhvr>
                                        <p:cTn id="29" dur="400" decel="50000" autoRev="1" fill="hold">
                                          <p:stCondLst>
                                            <p:cond delay="1200"/>
                                          </p:stCondLst>
                                        </p:cTn>
                                        <p:tgtEl>
                                          <p:spTgt spid="5">
                                            <p:txEl>
                                              <p:pRg st="2" end="2"/>
                                            </p:txEl>
                                          </p:spTgt>
                                        </p:tgtEl>
                                        <p:attrNameLst>
                                          <p:attrName>xshear</p:attrName>
                                        </p:attrNameLst>
                                      </p:cBhvr>
                                    </p:anim>
                                    <p:animScale>
                                      <p:cBhvr>
                                        <p:cTn id="30" dur="400" decel="100000" autoRev="1" fill="hold">
                                          <p:stCondLst>
                                            <p:cond delay="1200"/>
                                          </p:stCondLst>
                                        </p:cTn>
                                        <p:tgtEl>
                                          <p:spTgt spid="5">
                                            <p:txEl>
                                              <p:pRg st="2" end="2"/>
                                            </p:txEl>
                                          </p:spTgt>
                                        </p:tgtEl>
                                      </p:cBhvr>
                                      <p:from x="100000" y="100000"/>
                                      <p:to x="80000" y="100000"/>
                                    </p:animScale>
                                    <p:anim by="(#ppt_h/3+#ppt_w*0.1)" calcmode="lin" valueType="num">
                                      <p:cBhvr additive="sum">
                                        <p:cTn id="31" dur="400" decel="100000" autoRev="1" fill="hold">
                                          <p:stCondLst>
                                            <p:cond delay="1200"/>
                                          </p:stCondLst>
                                        </p:cTn>
                                        <p:tgtEl>
                                          <p:spTgt spid="5">
                                            <p:txEl>
                                              <p:pRg st="2" end="2"/>
                                            </p:txEl>
                                          </p:spTgt>
                                        </p:tgtEl>
                                        <p:attrNameLst>
                                          <p:attrName>ppt_x</p:attrName>
                                        </p:attrNameLst>
                                      </p:cBhvr>
                                    </p:anim>
                                  </p:childTnLst>
                                </p:cTn>
                              </p:par>
                            </p:childTnLst>
                          </p:cTn>
                        </p:par>
                        <p:par>
                          <p:cTn id="32" fill="hold">
                            <p:stCondLst>
                              <p:cond delay="8000"/>
                            </p:stCondLst>
                            <p:childTnLst>
                              <p:par>
                                <p:cTn id="33" presetID="34" presetClass="entr" presetSubtype="0" fill="hold" grpId="0" nodeType="after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from="(-#ppt_w/2)" to="(#ppt_x)" calcmode="lin" valueType="num">
                                      <p:cBhvr>
                                        <p:cTn id="35" dur="1200" fill="hold">
                                          <p:stCondLst>
                                            <p:cond delay="0"/>
                                          </p:stCondLst>
                                        </p:cTn>
                                        <p:tgtEl>
                                          <p:spTgt spid="5">
                                            <p:txEl>
                                              <p:pRg st="3" end="3"/>
                                            </p:txEl>
                                          </p:spTgt>
                                        </p:tgtEl>
                                        <p:attrNameLst>
                                          <p:attrName>ppt_x</p:attrName>
                                        </p:attrNameLst>
                                      </p:cBhvr>
                                    </p:anim>
                                    <p:anim from="0" to="-1.0" calcmode="lin" valueType="num">
                                      <p:cBhvr>
                                        <p:cTn id="36" dur="400" decel="50000" autoRev="1" fill="hold">
                                          <p:stCondLst>
                                            <p:cond delay="1200"/>
                                          </p:stCondLst>
                                        </p:cTn>
                                        <p:tgtEl>
                                          <p:spTgt spid="5">
                                            <p:txEl>
                                              <p:pRg st="3" end="3"/>
                                            </p:txEl>
                                          </p:spTgt>
                                        </p:tgtEl>
                                        <p:attrNameLst>
                                          <p:attrName>xshear</p:attrName>
                                        </p:attrNameLst>
                                      </p:cBhvr>
                                    </p:anim>
                                    <p:animScale>
                                      <p:cBhvr>
                                        <p:cTn id="37" dur="400" decel="100000" autoRev="1" fill="hold">
                                          <p:stCondLst>
                                            <p:cond delay="1200"/>
                                          </p:stCondLst>
                                        </p:cTn>
                                        <p:tgtEl>
                                          <p:spTgt spid="5">
                                            <p:txEl>
                                              <p:pRg st="3" end="3"/>
                                            </p:txEl>
                                          </p:spTgt>
                                        </p:tgtEl>
                                      </p:cBhvr>
                                      <p:from x="100000" y="100000"/>
                                      <p:to x="80000" y="100000"/>
                                    </p:animScale>
                                    <p:anim by="(#ppt_h/3+#ppt_w*0.1)" calcmode="lin" valueType="num">
                                      <p:cBhvr additive="sum">
                                        <p:cTn id="38" dur="400" decel="100000" autoRev="1" fill="hold">
                                          <p:stCondLst>
                                            <p:cond delay="1200"/>
                                          </p:stCondLst>
                                        </p:cTn>
                                        <p:tgtEl>
                                          <p:spTgt spid="5">
                                            <p:txEl>
                                              <p:pRg st="3" end="3"/>
                                            </p:txEl>
                                          </p:spTgt>
                                        </p:tgtEl>
                                        <p:attrNameLst>
                                          <p:attrName>ppt_x</p:attrName>
                                        </p:attrNameLst>
                                      </p:cBhvr>
                                    </p:anim>
                                  </p:childTnLst>
                                </p:cTn>
                              </p:par>
                            </p:childTnLst>
                          </p:cTn>
                        </p:par>
                        <p:par>
                          <p:cTn id="39" fill="hold">
                            <p:stCondLst>
                              <p:cond delay="10000"/>
                            </p:stCondLst>
                            <p:childTnLst>
                              <p:par>
                                <p:cTn id="40" presetID="34" presetClass="entr" presetSubtype="0" fill="hold" grpId="0" nodeType="after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from="(-#ppt_w/2)" to="(#ppt_x)" calcmode="lin" valueType="num">
                                      <p:cBhvr>
                                        <p:cTn id="42" dur="1200" fill="hold">
                                          <p:stCondLst>
                                            <p:cond delay="0"/>
                                          </p:stCondLst>
                                        </p:cTn>
                                        <p:tgtEl>
                                          <p:spTgt spid="5">
                                            <p:txEl>
                                              <p:pRg st="4" end="4"/>
                                            </p:txEl>
                                          </p:spTgt>
                                        </p:tgtEl>
                                        <p:attrNameLst>
                                          <p:attrName>ppt_x</p:attrName>
                                        </p:attrNameLst>
                                      </p:cBhvr>
                                    </p:anim>
                                    <p:anim from="0" to="-1.0" calcmode="lin" valueType="num">
                                      <p:cBhvr>
                                        <p:cTn id="43" dur="400" decel="50000" autoRev="1" fill="hold">
                                          <p:stCondLst>
                                            <p:cond delay="1200"/>
                                          </p:stCondLst>
                                        </p:cTn>
                                        <p:tgtEl>
                                          <p:spTgt spid="5">
                                            <p:txEl>
                                              <p:pRg st="4" end="4"/>
                                            </p:txEl>
                                          </p:spTgt>
                                        </p:tgtEl>
                                        <p:attrNameLst>
                                          <p:attrName>xshear</p:attrName>
                                        </p:attrNameLst>
                                      </p:cBhvr>
                                    </p:anim>
                                    <p:animScale>
                                      <p:cBhvr>
                                        <p:cTn id="44" dur="400" decel="100000" autoRev="1" fill="hold">
                                          <p:stCondLst>
                                            <p:cond delay="1200"/>
                                          </p:stCondLst>
                                        </p:cTn>
                                        <p:tgtEl>
                                          <p:spTgt spid="5">
                                            <p:txEl>
                                              <p:pRg st="4" end="4"/>
                                            </p:txEl>
                                          </p:spTgt>
                                        </p:tgtEl>
                                      </p:cBhvr>
                                      <p:from x="100000" y="100000"/>
                                      <p:to x="80000" y="100000"/>
                                    </p:animScale>
                                    <p:anim by="(#ppt_h/3+#ppt_w*0.1)" calcmode="lin" valueType="num">
                                      <p:cBhvr additive="sum">
                                        <p:cTn id="45" dur="400" decel="100000" autoRev="1" fill="hold">
                                          <p:stCondLst>
                                            <p:cond delay="1200"/>
                                          </p:stCondLst>
                                        </p:cTn>
                                        <p:tgtEl>
                                          <p:spTgt spid="5">
                                            <p:txEl>
                                              <p:pRg st="4" end="4"/>
                                            </p:txEl>
                                          </p:spTgt>
                                        </p:tgtEl>
                                        <p:attrNameLst>
                                          <p:attrName>ppt_x</p:attrName>
                                        </p:attrNameLst>
                                      </p:cBhvr>
                                    </p:anim>
                                  </p:childTnLst>
                                </p:cTn>
                              </p:par>
                            </p:childTnLst>
                          </p:cTn>
                        </p:par>
                        <p:par>
                          <p:cTn id="46" fill="hold">
                            <p:stCondLst>
                              <p:cond delay="12000"/>
                            </p:stCondLst>
                            <p:childTnLst>
                              <p:par>
                                <p:cTn id="47" presetID="34" presetClass="entr" presetSubtype="0" fill="hold" grpId="0" nodeType="after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 from="(-#ppt_w/2)" to="(#ppt_x)" calcmode="lin" valueType="num">
                                      <p:cBhvr>
                                        <p:cTn id="49" dur="1200" fill="hold">
                                          <p:stCondLst>
                                            <p:cond delay="0"/>
                                          </p:stCondLst>
                                        </p:cTn>
                                        <p:tgtEl>
                                          <p:spTgt spid="5">
                                            <p:txEl>
                                              <p:pRg st="5" end="5"/>
                                            </p:txEl>
                                          </p:spTgt>
                                        </p:tgtEl>
                                        <p:attrNameLst>
                                          <p:attrName>ppt_x</p:attrName>
                                        </p:attrNameLst>
                                      </p:cBhvr>
                                    </p:anim>
                                    <p:anim from="0" to="-1.0" calcmode="lin" valueType="num">
                                      <p:cBhvr>
                                        <p:cTn id="50" dur="400" decel="50000" autoRev="1" fill="hold">
                                          <p:stCondLst>
                                            <p:cond delay="1200"/>
                                          </p:stCondLst>
                                        </p:cTn>
                                        <p:tgtEl>
                                          <p:spTgt spid="5">
                                            <p:txEl>
                                              <p:pRg st="5" end="5"/>
                                            </p:txEl>
                                          </p:spTgt>
                                        </p:tgtEl>
                                        <p:attrNameLst>
                                          <p:attrName>xshear</p:attrName>
                                        </p:attrNameLst>
                                      </p:cBhvr>
                                    </p:anim>
                                    <p:animScale>
                                      <p:cBhvr>
                                        <p:cTn id="51" dur="400" decel="100000" autoRev="1" fill="hold">
                                          <p:stCondLst>
                                            <p:cond delay="1200"/>
                                          </p:stCondLst>
                                        </p:cTn>
                                        <p:tgtEl>
                                          <p:spTgt spid="5">
                                            <p:txEl>
                                              <p:pRg st="5" end="5"/>
                                            </p:txEl>
                                          </p:spTgt>
                                        </p:tgtEl>
                                      </p:cBhvr>
                                      <p:from x="100000" y="100000"/>
                                      <p:to x="80000" y="100000"/>
                                    </p:animScale>
                                    <p:anim by="(#ppt_h/3+#ppt_w*0.1)" calcmode="lin" valueType="num">
                                      <p:cBhvr additive="sum">
                                        <p:cTn id="52" dur="400" decel="100000" autoRev="1" fill="hold">
                                          <p:stCondLst>
                                            <p:cond delay="1200"/>
                                          </p:stCondLst>
                                        </p:cTn>
                                        <p:tgtEl>
                                          <p:spTgt spid="5">
                                            <p:txEl>
                                              <p:pRg st="5" end="5"/>
                                            </p:txEl>
                                          </p:spTgt>
                                        </p:tgtEl>
                                        <p:attrNameLst>
                                          <p:attrName>ppt_x</p:attrName>
                                        </p:attrNameLst>
                                      </p:cBhvr>
                                    </p:anim>
                                  </p:childTnLst>
                                </p:cTn>
                              </p:par>
                            </p:childTnLst>
                          </p:cTn>
                        </p:par>
                        <p:par>
                          <p:cTn id="53" fill="hold">
                            <p:stCondLst>
                              <p:cond delay="14000"/>
                            </p:stCondLst>
                            <p:childTnLst>
                              <p:par>
                                <p:cTn id="54" presetID="34" presetClass="entr" presetSubtype="0" fill="hold" grpId="0" nodeType="after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 from="(-#ppt_w/2)" to="(#ppt_x)" calcmode="lin" valueType="num">
                                      <p:cBhvr>
                                        <p:cTn id="56" dur="1200" fill="hold">
                                          <p:stCondLst>
                                            <p:cond delay="0"/>
                                          </p:stCondLst>
                                        </p:cTn>
                                        <p:tgtEl>
                                          <p:spTgt spid="5">
                                            <p:txEl>
                                              <p:pRg st="6" end="6"/>
                                            </p:txEl>
                                          </p:spTgt>
                                        </p:tgtEl>
                                        <p:attrNameLst>
                                          <p:attrName>ppt_x</p:attrName>
                                        </p:attrNameLst>
                                      </p:cBhvr>
                                    </p:anim>
                                    <p:anim from="0" to="-1.0" calcmode="lin" valueType="num">
                                      <p:cBhvr>
                                        <p:cTn id="57" dur="400" decel="50000" autoRev="1" fill="hold">
                                          <p:stCondLst>
                                            <p:cond delay="1200"/>
                                          </p:stCondLst>
                                        </p:cTn>
                                        <p:tgtEl>
                                          <p:spTgt spid="5">
                                            <p:txEl>
                                              <p:pRg st="6" end="6"/>
                                            </p:txEl>
                                          </p:spTgt>
                                        </p:tgtEl>
                                        <p:attrNameLst>
                                          <p:attrName>xshear</p:attrName>
                                        </p:attrNameLst>
                                      </p:cBhvr>
                                    </p:anim>
                                    <p:animScale>
                                      <p:cBhvr>
                                        <p:cTn id="58" dur="400" decel="100000" autoRev="1" fill="hold">
                                          <p:stCondLst>
                                            <p:cond delay="1200"/>
                                          </p:stCondLst>
                                        </p:cTn>
                                        <p:tgtEl>
                                          <p:spTgt spid="5">
                                            <p:txEl>
                                              <p:pRg st="6" end="6"/>
                                            </p:txEl>
                                          </p:spTgt>
                                        </p:tgtEl>
                                      </p:cBhvr>
                                      <p:from x="100000" y="100000"/>
                                      <p:to x="80000" y="100000"/>
                                    </p:animScale>
                                    <p:anim by="(#ppt_h/3+#ppt_w*0.1)" calcmode="lin" valueType="num">
                                      <p:cBhvr additive="sum">
                                        <p:cTn id="59" dur="400" decel="100000" autoRev="1" fill="hold">
                                          <p:stCondLst>
                                            <p:cond delay="1200"/>
                                          </p:stCondLst>
                                        </p:cTn>
                                        <p:tgtEl>
                                          <p:spTgt spid="5">
                                            <p:txEl>
                                              <p:pRg st="6" end="6"/>
                                            </p:txEl>
                                          </p:spTgt>
                                        </p:tgtEl>
                                        <p:attrNameLst>
                                          <p:attrName>ppt_x</p:attrName>
                                        </p:attrNameLst>
                                      </p:cBhvr>
                                    </p:anim>
                                  </p:childTnLst>
                                </p:cTn>
                              </p:par>
                            </p:childTnLst>
                          </p:cTn>
                        </p:par>
                        <p:par>
                          <p:cTn id="60" fill="hold">
                            <p:stCondLst>
                              <p:cond delay="16000"/>
                            </p:stCondLst>
                            <p:childTnLst>
                              <p:par>
                                <p:cTn id="61" presetID="34" presetClass="entr" presetSubtype="0" fill="hold" grpId="0" nodeType="after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 from="(-#ppt_w/2)" to="(#ppt_x)" calcmode="lin" valueType="num">
                                      <p:cBhvr>
                                        <p:cTn id="63" dur="1200" fill="hold">
                                          <p:stCondLst>
                                            <p:cond delay="0"/>
                                          </p:stCondLst>
                                        </p:cTn>
                                        <p:tgtEl>
                                          <p:spTgt spid="5">
                                            <p:txEl>
                                              <p:pRg st="7" end="7"/>
                                            </p:txEl>
                                          </p:spTgt>
                                        </p:tgtEl>
                                        <p:attrNameLst>
                                          <p:attrName>ppt_x</p:attrName>
                                        </p:attrNameLst>
                                      </p:cBhvr>
                                    </p:anim>
                                    <p:anim from="0" to="-1.0" calcmode="lin" valueType="num">
                                      <p:cBhvr>
                                        <p:cTn id="64" dur="400" decel="50000" autoRev="1" fill="hold">
                                          <p:stCondLst>
                                            <p:cond delay="1200"/>
                                          </p:stCondLst>
                                        </p:cTn>
                                        <p:tgtEl>
                                          <p:spTgt spid="5">
                                            <p:txEl>
                                              <p:pRg st="7" end="7"/>
                                            </p:txEl>
                                          </p:spTgt>
                                        </p:tgtEl>
                                        <p:attrNameLst>
                                          <p:attrName>xshear</p:attrName>
                                        </p:attrNameLst>
                                      </p:cBhvr>
                                    </p:anim>
                                    <p:animScale>
                                      <p:cBhvr>
                                        <p:cTn id="65" dur="400" decel="100000" autoRev="1" fill="hold">
                                          <p:stCondLst>
                                            <p:cond delay="1200"/>
                                          </p:stCondLst>
                                        </p:cTn>
                                        <p:tgtEl>
                                          <p:spTgt spid="5">
                                            <p:txEl>
                                              <p:pRg st="7" end="7"/>
                                            </p:txEl>
                                          </p:spTgt>
                                        </p:tgtEl>
                                      </p:cBhvr>
                                      <p:from x="100000" y="100000"/>
                                      <p:to x="80000" y="100000"/>
                                    </p:animScale>
                                    <p:anim by="(#ppt_h/3+#ppt_w*0.1)" calcmode="lin" valueType="num">
                                      <p:cBhvr additive="sum">
                                        <p:cTn id="66" dur="400" decel="100000" autoRev="1" fill="hold">
                                          <p:stCondLst>
                                            <p:cond delay="1200"/>
                                          </p:stCondLst>
                                        </p:cTn>
                                        <p:tgtEl>
                                          <p:spTgt spid="5">
                                            <p:txEl>
                                              <p:pRg st="7" end="7"/>
                                            </p:txEl>
                                          </p:spTgt>
                                        </p:tgtEl>
                                        <p:attrNameLst>
                                          <p:attrName>ppt_x</p:attrName>
                                        </p:attrNameLst>
                                      </p:cBhvr>
                                    </p:anim>
                                  </p:childTnLst>
                                </p:cTn>
                              </p:par>
                            </p:childTnLst>
                          </p:cTn>
                        </p:par>
                        <p:par>
                          <p:cTn id="67" fill="hold">
                            <p:stCondLst>
                              <p:cond delay="18000"/>
                            </p:stCondLst>
                            <p:childTnLst>
                              <p:par>
                                <p:cTn id="68" presetID="34" presetClass="entr" presetSubtype="0" fill="hold" grpId="0" nodeType="afterEffect">
                                  <p:stCondLst>
                                    <p:cond delay="0"/>
                                  </p:stCondLst>
                                  <p:childTnLst>
                                    <p:set>
                                      <p:cBhvr>
                                        <p:cTn id="69" dur="1" fill="hold">
                                          <p:stCondLst>
                                            <p:cond delay="0"/>
                                          </p:stCondLst>
                                        </p:cTn>
                                        <p:tgtEl>
                                          <p:spTgt spid="5">
                                            <p:txEl>
                                              <p:pRg st="8" end="8"/>
                                            </p:txEl>
                                          </p:spTgt>
                                        </p:tgtEl>
                                        <p:attrNameLst>
                                          <p:attrName>style.visibility</p:attrName>
                                        </p:attrNameLst>
                                      </p:cBhvr>
                                      <p:to>
                                        <p:strVal val="visible"/>
                                      </p:to>
                                    </p:set>
                                    <p:anim from="(-#ppt_w/2)" to="(#ppt_x)" calcmode="lin" valueType="num">
                                      <p:cBhvr>
                                        <p:cTn id="70" dur="1200" fill="hold">
                                          <p:stCondLst>
                                            <p:cond delay="0"/>
                                          </p:stCondLst>
                                        </p:cTn>
                                        <p:tgtEl>
                                          <p:spTgt spid="5">
                                            <p:txEl>
                                              <p:pRg st="8" end="8"/>
                                            </p:txEl>
                                          </p:spTgt>
                                        </p:tgtEl>
                                        <p:attrNameLst>
                                          <p:attrName>ppt_x</p:attrName>
                                        </p:attrNameLst>
                                      </p:cBhvr>
                                    </p:anim>
                                    <p:anim from="0" to="-1.0" calcmode="lin" valueType="num">
                                      <p:cBhvr>
                                        <p:cTn id="71" dur="400" decel="50000" autoRev="1" fill="hold">
                                          <p:stCondLst>
                                            <p:cond delay="1200"/>
                                          </p:stCondLst>
                                        </p:cTn>
                                        <p:tgtEl>
                                          <p:spTgt spid="5">
                                            <p:txEl>
                                              <p:pRg st="8" end="8"/>
                                            </p:txEl>
                                          </p:spTgt>
                                        </p:tgtEl>
                                        <p:attrNameLst>
                                          <p:attrName>xshear</p:attrName>
                                        </p:attrNameLst>
                                      </p:cBhvr>
                                    </p:anim>
                                    <p:animScale>
                                      <p:cBhvr>
                                        <p:cTn id="72" dur="400" decel="100000" autoRev="1" fill="hold">
                                          <p:stCondLst>
                                            <p:cond delay="1200"/>
                                          </p:stCondLst>
                                        </p:cTn>
                                        <p:tgtEl>
                                          <p:spTgt spid="5">
                                            <p:txEl>
                                              <p:pRg st="8" end="8"/>
                                            </p:txEl>
                                          </p:spTgt>
                                        </p:tgtEl>
                                      </p:cBhvr>
                                      <p:from x="100000" y="100000"/>
                                      <p:to x="80000" y="100000"/>
                                    </p:animScale>
                                    <p:anim by="(#ppt_h/3+#ppt_w*0.1)" calcmode="lin" valueType="num">
                                      <p:cBhvr additive="sum">
                                        <p:cTn id="73" dur="400" decel="100000" autoRev="1" fill="hold">
                                          <p:stCondLst>
                                            <p:cond delay="1200"/>
                                          </p:stCondLst>
                                        </p:cTn>
                                        <p:tgtEl>
                                          <p:spTgt spid="5">
                                            <p:txEl>
                                              <p:pRg st="8" end="8"/>
                                            </p:txEl>
                                          </p:spTgt>
                                        </p:tgtEl>
                                        <p:attrNameLst>
                                          <p:attrName>ppt_x</p:attrName>
                                        </p:attrNameLst>
                                      </p:cBhvr>
                                    </p:anim>
                                  </p:childTnLst>
                                </p:cTn>
                              </p:par>
                            </p:childTnLst>
                          </p:cTn>
                        </p:par>
                        <p:par>
                          <p:cTn id="74" fill="hold">
                            <p:stCondLst>
                              <p:cond delay="20000"/>
                            </p:stCondLst>
                            <p:childTnLst>
                              <p:par>
                                <p:cTn id="75" presetID="34" presetClass="entr" presetSubtype="0" fill="hold" grpId="0" nodeType="afterEffect">
                                  <p:stCondLst>
                                    <p:cond delay="0"/>
                                  </p:stCondLst>
                                  <p:childTnLst>
                                    <p:set>
                                      <p:cBhvr>
                                        <p:cTn id="76" dur="1" fill="hold">
                                          <p:stCondLst>
                                            <p:cond delay="0"/>
                                          </p:stCondLst>
                                        </p:cTn>
                                        <p:tgtEl>
                                          <p:spTgt spid="5">
                                            <p:txEl>
                                              <p:pRg st="9" end="9"/>
                                            </p:txEl>
                                          </p:spTgt>
                                        </p:tgtEl>
                                        <p:attrNameLst>
                                          <p:attrName>style.visibility</p:attrName>
                                        </p:attrNameLst>
                                      </p:cBhvr>
                                      <p:to>
                                        <p:strVal val="visible"/>
                                      </p:to>
                                    </p:set>
                                    <p:anim from="(-#ppt_w/2)" to="(#ppt_x)" calcmode="lin" valueType="num">
                                      <p:cBhvr>
                                        <p:cTn id="77" dur="1200" fill="hold">
                                          <p:stCondLst>
                                            <p:cond delay="0"/>
                                          </p:stCondLst>
                                        </p:cTn>
                                        <p:tgtEl>
                                          <p:spTgt spid="5">
                                            <p:txEl>
                                              <p:pRg st="9" end="9"/>
                                            </p:txEl>
                                          </p:spTgt>
                                        </p:tgtEl>
                                        <p:attrNameLst>
                                          <p:attrName>ppt_x</p:attrName>
                                        </p:attrNameLst>
                                      </p:cBhvr>
                                    </p:anim>
                                    <p:anim from="0" to="-1.0" calcmode="lin" valueType="num">
                                      <p:cBhvr>
                                        <p:cTn id="78" dur="400" decel="50000" autoRev="1" fill="hold">
                                          <p:stCondLst>
                                            <p:cond delay="1200"/>
                                          </p:stCondLst>
                                        </p:cTn>
                                        <p:tgtEl>
                                          <p:spTgt spid="5">
                                            <p:txEl>
                                              <p:pRg st="9" end="9"/>
                                            </p:txEl>
                                          </p:spTgt>
                                        </p:tgtEl>
                                        <p:attrNameLst>
                                          <p:attrName>xshear</p:attrName>
                                        </p:attrNameLst>
                                      </p:cBhvr>
                                    </p:anim>
                                    <p:animScale>
                                      <p:cBhvr>
                                        <p:cTn id="79" dur="400" decel="100000" autoRev="1" fill="hold">
                                          <p:stCondLst>
                                            <p:cond delay="1200"/>
                                          </p:stCondLst>
                                        </p:cTn>
                                        <p:tgtEl>
                                          <p:spTgt spid="5">
                                            <p:txEl>
                                              <p:pRg st="9" end="9"/>
                                            </p:txEl>
                                          </p:spTgt>
                                        </p:tgtEl>
                                      </p:cBhvr>
                                      <p:from x="100000" y="100000"/>
                                      <p:to x="80000" y="100000"/>
                                    </p:animScale>
                                    <p:anim by="(#ppt_h/3+#ppt_w*0.1)" calcmode="lin" valueType="num">
                                      <p:cBhvr additive="sum">
                                        <p:cTn id="80" dur="400" decel="100000" autoRev="1" fill="hold">
                                          <p:stCondLst>
                                            <p:cond delay="1200"/>
                                          </p:stCondLst>
                                        </p:cTn>
                                        <p:tgtEl>
                                          <p:spTgt spid="5">
                                            <p:txEl>
                                              <p:pRg st="9" end="9"/>
                                            </p:txEl>
                                          </p:spTgt>
                                        </p:tgtEl>
                                        <p:attrNameLst>
                                          <p:attrName>ppt_x</p:attrName>
                                        </p:attrNameLst>
                                      </p:cBhvr>
                                    </p:anim>
                                  </p:childTnLst>
                                </p:cTn>
                              </p:par>
                            </p:childTnLst>
                          </p:cTn>
                        </p:par>
                        <p:par>
                          <p:cTn id="81" fill="hold">
                            <p:stCondLst>
                              <p:cond delay="22000"/>
                            </p:stCondLst>
                            <p:childTnLst>
                              <p:par>
                                <p:cTn id="82" presetID="34" presetClass="entr" presetSubtype="0" fill="hold" grpId="0" nodeType="afterEffect">
                                  <p:stCondLst>
                                    <p:cond delay="0"/>
                                  </p:stCondLst>
                                  <p:childTnLst>
                                    <p:set>
                                      <p:cBhvr>
                                        <p:cTn id="83" dur="1" fill="hold">
                                          <p:stCondLst>
                                            <p:cond delay="0"/>
                                          </p:stCondLst>
                                        </p:cTn>
                                        <p:tgtEl>
                                          <p:spTgt spid="5">
                                            <p:txEl>
                                              <p:pRg st="10" end="10"/>
                                            </p:txEl>
                                          </p:spTgt>
                                        </p:tgtEl>
                                        <p:attrNameLst>
                                          <p:attrName>style.visibility</p:attrName>
                                        </p:attrNameLst>
                                      </p:cBhvr>
                                      <p:to>
                                        <p:strVal val="visible"/>
                                      </p:to>
                                    </p:set>
                                    <p:anim from="(-#ppt_w/2)" to="(#ppt_x)" calcmode="lin" valueType="num">
                                      <p:cBhvr>
                                        <p:cTn id="84" dur="1200" fill="hold">
                                          <p:stCondLst>
                                            <p:cond delay="0"/>
                                          </p:stCondLst>
                                        </p:cTn>
                                        <p:tgtEl>
                                          <p:spTgt spid="5">
                                            <p:txEl>
                                              <p:pRg st="10" end="10"/>
                                            </p:txEl>
                                          </p:spTgt>
                                        </p:tgtEl>
                                        <p:attrNameLst>
                                          <p:attrName>ppt_x</p:attrName>
                                        </p:attrNameLst>
                                      </p:cBhvr>
                                    </p:anim>
                                    <p:anim from="0" to="-1.0" calcmode="lin" valueType="num">
                                      <p:cBhvr>
                                        <p:cTn id="85" dur="400" decel="50000" autoRev="1" fill="hold">
                                          <p:stCondLst>
                                            <p:cond delay="1200"/>
                                          </p:stCondLst>
                                        </p:cTn>
                                        <p:tgtEl>
                                          <p:spTgt spid="5">
                                            <p:txEl>
                                              <p:pRg st="10" end="10"/>
                                            </p:txEl>
                                          </p:spTgt>
                                        </p:tgtEl>
                                        <p:attrNameLst>
                                          <p:attrName>xshear</p:attrName>
                                        </p:attrNameLst>
                                      </p:cBhvr>
                                    </p:anim>
                                    <p:animScale>
                                      <p:cBhvr>
                                        <p:cTn id="86" dur="400" decel="100000" autoRev="1" fill="hold">
                                          <p:stCondLst>
                                            <p:cond delay="1200"/>
                                          </p:stCondLst>
                                        </p:cTn>
                                        <p:tgtEl>
                                          <p:spTgt spid="5">
                                            <p:txEl>
                                              <p:pRg st="10" end="10"/>
                                            </p:txEl>
                                          </p:spTgt>
                                        </p:tgtEl>
                                      </p:cBhvr>
                                      <p:from x="100000" y="100000"/>
                                      <p:to x="80000" y="100000"/>
                                    </p:animScale>
                                    <p:anim by="(#ppt_h/3+#ppt_w*0.1)" calcmode="lin" valueType="num">
                                      <p:cBhvr additive="sum">
                                        <p:cTn id="87" dur="400" decel="100000" autoRev="1" fill="hold">
                                          <p:stCondLst>
                                            <p:cond delay="1200"/>
                                          </p:stCondLst>
                                        </p:cTn>
                                        <p:tgtEl>
                                          <p:spTgt spid="5">
                                            <p:txEl>
                                              <p:pRg st="10" end="10"/>
                                            </p:txEl>
                                          </p:spTgt>
                                        </p:tgtEl>
                                        <p:attrNameLst>
                                          <p:attrName>ppt_x</p:attrName>
                                        </p:attrNameLst>
                                      </p:cBhvr>
                                    </p:anim>
                                  </p:childTnLst>
                                </p:cTn>
                              </p:par>
                            </p:childTnLst>
                          </p:cTn>
                        </p:par>
                        <p:par>
                          <p:cTn id="88" fill="hold">
                            <p:stCondLst>
                              <p:cond delay="24000"/>
                            </p:stCondLst>
                            <p:childTnLst>
                              <p:par>
                                <p:cTn id="89" presetID="17" presetClass="entr" presetSubtype="8" fill="hold" grpId="0" nodeType="afterEffect">
                                  <p:stCondLst>
                                    <p:cond delay="0"/>
                                  </p:stCondLst>
                                  <p:childTnLst>
                                    <p:set>
                                      <p:cBhvr>
                                        <p:cTn id="90" dur="1" fill="hold">
                                          <p:stCondLst>
                                            <p:cond delay="0"/>
                                          </p:stCondLst>
                                        </p:cTn>
                                        <p:tgtEl>
                                          <p:spTgt spid="4"/>
                                        </p:tgtEl>
                                        <p:attrNameLst>
                                          <p:attrName>style.visibility</p:attrName>
                                        </p:attrNameLst>
                                      </p:cBhvr>
                                      <p:to>
                                        <p:strVal val="visible"/>
                                      </p:to>
                                    </p:set>
                                    <p:anim calcmode="lin" valueType="num">
                                      <p:cBhvr>
                                        <p:cTn id="91" dur="2000" fill="hold"/>
                                        <p:tgtEl>
                                          <p:spTgt spid="4"/>
                                        </p:tgtEl>
                                        <p:attrNameLst>
                                          <p:attrName>ppt_x</p:attrName>
                                        </p:attrNameLst>
                                      </p:cBhvr>
                                      <p:tavLst>
                                        <p:tav tm="0">
                                          <p:val>
                                            <p:strVal val="#ppt_x-#ppt_w/2"/>
                                          </p:val>
                                        </p:tav>
                                        <p:tav tm="100000">
                                          <p:val>
                                            <p:strVal val="#ppt_x"/>
                                          </p:val>
                                        </p:tav>
                                      </p:tavLst>
                                    </p:anim>
                                    <p:anim calcmode="lin" valueType="num">
                                      <p:cBhvr>
                                        <p:cTn id="92" dur="2000" fill="hold"/>
                                        <p:tgtEl>
                                          <p:spTgt spid="4"/>
                                        </p:tgtEl>
                                        <p:attrNameLst>
                                          <p:attrName>ppt_y</p:attrName>
                                        </p:attrNameLst>
                                      </p:cBhvr>
                                      <p:tavLst>
                                        <p:tav tm="0">
                                          <p:val>
                                            <p:strVal val="#ppt_y"/>
                                          </p:val>
                                        </p:tav>
                                        <p:tav tm="100000">
                                          <p:val>
                                            <p:strVal val="#ppt_y"/>
                                          </p:val>
                                        </p:tav>
                                      </p:tavLst>
                                    </p:anim>
                                    <p:anim calcmode="lin" valueType="num">
                                      <p:cBhvr>
                                        <p:cTn id="93" dur="2000" fill="hold"/>
                                        <p:tgtEl>
                                          <p:spTgt spid="4"/>
                                        </p:tgtEl>
                                        <p:attrNameLst>
                                          <p:attrName>ppt_w</p:attrName>
                                        </p:attrNameLst>
                                      </p:cBhvr>
                                      <p:tavLst>
                                        <p:tav tm="0">
                                          <p:val>
                                            <p:fltVal val="0"/>
                                          </p:val>
                                        </p:tav>
                                        <p:tav tm="100000">
                                          <p:val>
                                            <p:strVal val="#ppt_w"/>
                                          </p:val>
                                        </p:tav>
                                      </p:tavLst>
                                    </p:anim>
                                    <p:anim calcmode="lin" valueType="num">
                                      <p:cBhvr>
                                        <p:cTn id="9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pPr algn="l"/>
            <a:r>
              <a:rPr lang="id-ID" sz="2000" dirty="0" smtClean="0">
                <a:latin typeface="Arial" pitchFamily="34" charset="0"/>
                <a:cs typeface="Arial" pitchFamily="34" charset="0"/>
              </a:rPr>
              <a:t>Evaluasi/soal</a:t>
            </a:r>
            <a:endParaRPr lang="id-ID" sz="2000" dirty="0">
              <a:latin typeface="Arial" pitchFamily="34" charset="0"/>
              <a:cs typeface="Arial" pitchFamily="34" charset="0"/>
            </a:endParaRPr>
          </a:p>
        </p:txBody>
      </p:sp>
      <p:sp>
        <p:nvSpPr>
          <p:cNvPr id="3" name="Content Placeholder 2"/>
          <p:cNvSpPr>
            <a:spLocks noGrp="1"/>
          </p:cNvSpPr>
          <p:nvPr>
            <p:ph idx="1"/>
          </p:nvPr>
        </p:nvSpPr>
        <p:spPr>
          <a:xfrm>
            <a:off x="0" y="457200"/>
            <a:ext cx="9144000" cy="5668963"/>
          </a:xfrm>
        </p:spPr>
        <p:txBody>
          <a:bodyPr>
            <a:normAutofit/>
          </a:bodyPr>
          <a:lstStyle/>
          <a:p>
            <a:pPr>
              <a:buNone/>
            </a:pPr>
            <a:r>
              <a:rPr lang="id-ID" sz="2400" dirty="0" smtClean="0">
                <a:latin typeface="Arial" pitchFamily="34" charset="0"/>
                <a:cs typeface="Arial" pitchFamily="34" charset="0"/>
              </a:rPr>
              <a:t>1 coba saudara tuliskan kebaikan dan keburukan  dari perusahaan perorangan ?</a:t>
            </a:r>
            <a:r>
              <a:rPr lang="en-US" sz="2400" b="1" dirty="0" smtClean="0">
                <a:solidFill>
                  <a:srgbClr val="FFC000"/>
                </a:solidFill>
              </a:rPr>
              <a:t> </a:t>
            </a:r>
          </a:p>
          <a:p>
            <a:pPr>
              <a:buNone/>
            </a:pPr>
            <a:r>
              <a:rPr lang="id-ID" sz="2400" dirty="0" smtClean="0">
                <a:latin typeface="Arial" pitchFamily="34" charset="0"/>
                <a:cs typeface="Arial" pitchFamily="34" charset="0"/>
              </a:rPr>
              <a:t>2. Coba saudara tuliskan yang disebut kebaikan dari firma ?</a:t>
            </a:r>
          </a:p>
          <a:p>
            <a:pPr>
              <a:buNone/>
            </a:pPr>
            <a:r>
              <a:rPr lang="id-ID" sz="2400" dirty="0" smtClean="0">
                <a:latin typeface="Arial" pitchFamily="34" charset="0"/>
                <a:cs typeface="Arial" pitchFamily="34" charset="0"/>
              </a:rPr>
              <a:t>3.</a:t>
            </a:r>
            <a:r>
              <a:rPr lang="en-US" sz="2400" b="1" dirty="0" smtClean="0">
                <a:latin typeface="Arial" pitchFamily="34" charset="0"/>
                <a:cs typeface="Arial" pitchFamily="34" charset="0"/>
              </a:rPr>
              <a:t> </a:t>
            </a:r>
            <a:r>
              <a:rPr lang="id-ID" sz="2400" dirty="0" smtClean="0">
                <a:latin typeface="Arial" pitchFamily="34" charset="0"/>
                <a:cs typeface="Arial" pitchFamily="34" charset="0"/>
              </a:rPr>
              <a:t>Coba saudara tuliskan apa yang dimaksud dengan </a:t>
            </a:r>
            <a:r>
              <a:rPr lang="en-US" sz="2400" dirty="0" err="1" smtClean="0">
                <a:latin typeface="Arial" pitchFamily="34" charset="0"/>
                <a:cs typeface="Arial" pitchFamily="34" charset="0"/>
              </a:rPr>
              <a:t>Commanditaire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Vennootschaap</a:t>
            </a:r>
            <a:r>
              <a:rPr lang="en-US" sz="2400" dirty="0" smtClean="0">
                <a:latin typeface="Arial" pitchFamily="34" charset="0"/>
                <a:cs typeface="Arial" pitchFamily="34" charset="0"/>
              </a:rPr>
              <a:t> (C.V)</a:t>
            </a:r>
            <a:r>
              <a:rPr lang="en-US" sz="2400" b="1" dirty="0" smtClean="0"/>
              <a:t> </a:t>
            </a:r>
            <a:endParaRPr lang="id-ID" sz="2400" b="1" dirty="0" smtClean="0"/>
          </a:p>
          <a:p>
            <a:pPr>
              <a:buNone/>
            </a:pPr>
            <a:r>
              <a:rPr lang="id-ID" sz="2400" dirty="0" smtClean="0">
                <a:latin typeface="Arial" pitchFamily="34" charset="0"/>
                <a:cs typeface="Arial" pitchFamily="34" charset="0"/>
              </a:rPr>
              <a:t>4. Coba saudara tiliskan mengenai apa itu perseroan terbatas (P.T).</a:t>
            </a:r>
          </a:p>
          <a:p>
            <a:pPr>
              <a:buNone/>
            </a:pPr>
            <a:r>
              <a:rPr lang="id-ID" sz="2400" dirty="0" smtClean="0">
                <a:latin typeface="Arial" pitchFamily="34" charset="0"/>
                <a:cs typeface="Arial" pitchFamily="34" charset="0"/>
              </a:rPr>
              <a:t>5. Coba suadara tuliskan apa yang dimaksud dengan perusahaan daerah (PD)</a:t>
            </a:r>
          </a:p>
          <a:p>
            <a:pPr>
              <a:buNone/>
            </a:pPr>
            <a:r>
              <a:rPr lang="id-ID" sz="2400" dirty="0" smtClean="0">
                <a:latin typeface="Arial" pitchFamily="34" charset="0"/>
                <a:cs typeface="Arial" pitchFamily="34" charset="0"/>
              </a:rPr>
              <a:t>6. Coba saudara tuliskan fungsi koperasi indonesia menurut Undang-undang ?</a:t>
            </a:r>
          </a:p>
          <a:p>
            <a:pPr>
              <a:buNone/>
            </a:pPr>
            <a:endParaRPr lang="id-ID" sz="2400" dirty="0" smtClean="0">
              <a:latin typeface="Arial" pitchFamily="34" charset="0"/>
              <a:cs typeface="Arial" pitchFamily="34" charset="0"/>
            </a:endParaRPr>
          </a:p>
          <a:p>
            <a:pPr>
              <a:buNone/>
            </a:pPr>
            <a:r>
              <a:rPr lang="id-ID" sz="2400" dirty="0" smtClean="0">
                <a:latin typeface="Arial" pitchFamily="34" charset="0"/>
                <a:cs typeface="Arial" pitchFamily="34" charset="0"/>
              </a:rPr>
              <a:t> </a:t>
            </a:r>
            <a:endParaRPr lang="id-ID"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28600"/>
            <a:ext cx="8534400" cy="2895600"/>
          </a:xfrm>
          <a:solidFill>
            <a:srgbClr val="FFC000"/>
          </a:solidFill>
        </p:spPr>
        <p:style>
          <a:lnRef idx="1">
            <a:schemeClr val="accent5"/>
          </a:lnRef>
          <a:fillRef idx="2">
            <a:schemeClr val="accent5"/>
          </a:fillRef>
          <a:effectRef idx="1">
            <a:schemeClr val="accent5"/>
          </a:effectRef>
          <a:fontRef idx="minor">
            <a:schemeClr val="dk1"/>
          </a:fontRef>
        </p:style>
        <p:txBody>
          <a:bodyPr>
            <a:noAutofit/>
          </a:bodyPr>
          <a:lstStyle/>
          <a:p>
            <a:r>
              <a:rPr lang="en-US" sz="5400" b="1" dirty="0" smtClean="0"/>
              <a:t>PERTEMUAN SELANJUTNYA</a:t>
            </a:r>
            <a:endParaRPr lang="en-US" sz="5400" b="1" dirty="0"/>
          </a:p>
        </p:txBody>
      </p:sp>
      <p:sp>
        <p:nvSpPr>
          <p:cNvPr id="5" name="Subtitle 4"/>
          <p:cNvSpPr>
            <a:spLocks noGrp="1"/>
          </p:cNvSpPr>
          <p:nvPr>
            <p:ph type="subTitle" idx="1"/>
          </p:nvPr>
        </p:nvSpPr>
        <p:spPr>
          <a:xfrm>
            <a:off x="304800" y="3124200"/>
            <a:ext cx="8534400" cy="3429000"/>
          </a:xfrm>
          <a:solidFill>
            <a:srgbClr val="FFFF00"/>
          </a:solidFill>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endParaRPr lang="en-US" dirty="0" smtClean="0"/>
          </a:p>
          <a:p>
            <a:endParaRPr lang="en-US" dirty="0" smtClean="0"/>
          </a:p>
          <a:p>
            <a:r>
              <a:rPr lang="en-US" sz="5400" b="1" dirty="0" smtClean="0">
                <a:solidFill>
                  <a:schemeClr val="tx1"/>
                </a:solidFill>
              </a:rPr>
              <a:t>KERJA SAMA, PENGGABUNGAN, EKSPANSI PERUSAHAAN BISNIS</a:t>
            </a:r>
            <a:endParaRPr lang="en-US" sz="5400" b="1" dirty="0">
              <a:solidFill>
                <a:schemeClr val="tx1"/>
              </a:solidFill>
            </a:endParaRPr>
          </a:p>
        </p:txBody>
      </p:sp>
    </p:spTree>
  </p:cSld>
  <p:clrMapOvr>
    <a:masterClrMapping/>
  </p:clrMapOvr>
  <p:transition spd="slow">
    <p:wheel spokes="8"/>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5">
                                            <p:bg/>
                                          </p:spTgt>
                                        </p:tgtEl>
                                        <p:attrNameLst>
                                          <p:attrName>style.visibility</p:attrName>
                                        </p:attrNameLst>
                                      </p:cBhvr>
                                      <p:to>
                                        <p:strVal val="visible"/>
                                      </p:to>
                                    </p:set>
                                    <p:animEffect transition="in" filter="wedge">
                                      <p:cBhvr>
                                        <p:cTn id="11" dur="2000"/>
                                        <p:tgtEl>
                                          <p:spTgt spid="5">
                                            <p:bg/>
                                          </p:spTgt>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edge">
                                      <p:cBhvr>
                                        <p:cTn id="15"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76200"/>
            <a:ext cx="9144000" cy="380999"/>
          </a:xfrm>
          <a:solidFill>
            <a:schemeClr val="tx1"/>
          </a:solidFill>
        </p:spPr>
        <p:style>
          <a:lnRef idx="3">
            <a:schemeClr val="lt1"/>
          </a:lnRef>
          <a:fillRef idx="1">
            <a:schemeClr val="accent3"/>
          </a:fillRef>
          <a:effectRef idx="1">
            <a:schemeClr val="accent3"/>
          </a:effectRef>
          <a:fontRef idx="minor">
            <a:schemeClr val="lt1"/>
          </a:fontRef>
        </p:style>
        <p:txBody>
          <a:bodyPr>
            <a:noAutofit/>
          </a:bodyPr>
          <a:lstStyle/>
          <a:p>
            <a:r>
              <a:rPr lang="en-US" sz="2000" dirty="0" smtClean="0">
                <a:solidFill>
                  <a:schemeClr val="bg1"/>
                </a:solidFill>
              </a:rPr>
              <a:t>KERJASAMA, PENGGABUNGAN DAN EKAPANSI PERUSAHAAN BISNIS</a:t>
            </a:r>
            <a:endParaRPr lang="en-US" sz="2000" dirty="0">
              <a:solidFill>
                <a:schemeClr val="bg1"/>
              </a:solidFill>
            </a:endParaRPr>
          </a:p>
        </p:txBody>
      </p:sp>
      <p:sp>
        <p:nvSpPr>
          <p:cNvPr id="5" name="Subtitle 4"/>
          <p:cNvSpPr>
            <a:spLocks noGrp="1"/>
          </p:cNvSpPr>
          <p:nvPr>
            <p:ph type="subTitle" idx="1"/>
          </p:nvPr>
        </p:nvSpPr>
        <p:spPr>
          <a:xfrm>
            <a:off x="0" y="304800"/>
            <a:ext cx="9144000" cy="6553200"/>
          </a:xfrm>
          <a:solidFill>
            <a:srgbClr val="993300"/>
          </a:solidFill>
        </p:spPr>
        <p:style>
          <a:lnRef idx="1">
            <a:schemeClr val="accent3"/>
          </a:lnRef>
          <a:fillRef idx="2">
            <a:schemeClr val="accent3"/>
          </a:fillRef>
          <a:effectRef idx="1">
            <a:schemeClr val="accent3"/>
          </a:effectRef>
          <a:fontRef idx="minor">
            <a:schemeClr val="dk1"/>
          </a:fontRef>
        </p:style>
        <p:txBody>
          <a:bodyPr>
            <a:noAutofit/>
          </a:bodyPr>
          <a:lstStyle/>
          <a:p>
            <a:pPr algn="l"/>
            <a:r>
              <a:rPr lang="en-US" sz="2400" b="1" dirty="0" err="1" smtClean="0">
                <a:solidFill>
                  <a:schemeClr val="bg1"/>
                </a:solidFill>
                <a:latin typeface="Arial" pitchFamily="34" charset="0"/>
                <a:cs typeface="Arial" pitchFamily="34" charset="0"/>
              </a:rPr>
              <a:t>Dalam</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perkembangannya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perusahaan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dapat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mengadakan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kerjasama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penggabungan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dengan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perusahaan</a:t>
            </a:r>
            <a:r>
              <a:rPr lang="en-US" sz="2400" b="1" dirty="0" smtClean="0">
                <a:solidFill>
                  <a:schemeClr val="bg1"/>
                </a:solidFill>
                <a:latin typeface="Arial" pitchFamily="34" charset="0"/>
                <a:cs typeface="Arial" pitchFamily="34" charset="0"/>
              </a:rPr>
              <a:t> lain </a:t>
            </a:r>
            <a:r>
              <a:rPr lang="en-US" sz="2400" b="1" dirty="0" err="1" smtClean="0">
                <a:solidFill>
                  <a:schemeClr val="bg1"/>
                </a:solidFill>
                <a:latin typeface="Arial" pitchFamily="34" charset="0"/>
                <a:cs typeface="Arial" pitchFamily="34" charset="0"/>
              </a:rPr>
              <a:t>atau</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berkembang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sendiri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semua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ini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dilakukan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untuk</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menempuh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tuntutan</a:t>
            </a:r>
            <a:r>
              <a:rPr lang="en-US" sz="2400" b="1" dirty="0" smtClean="0">
                <a:solidFill>
                  <a:schemeClr val="bg1"/>
                </a:solidFill>
                <a:latin typeface="Arial" pitchFamily="34" charset="0"/>
                <a:cs typeface="Arial" pitchFamily="34" charset="0"/>
              </a:rPr>
              <a:t> bisnisnya.dan </a:t>
            </a:r>
            <a:r>
              <a:rPr lang="en-US" sz="2400" b="1" dirty="0" err="1" smtClean="0">
                <a:solidFill>
                  <a:schemeClr val="bg1"/>
                </a:solidFill>
                <a:latin typeface="Arial" pitchFamily="34" charset="0"/>
                <a:cs typeface="Arial" pitchFamily="34" charset="0"/>
              </a:rPr>
              <a:t>untuk</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mencapai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kosentrasi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kekuatan-kekuatan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ekonomi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yg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lebih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padat</a:t>
            </a:r>
            <a:r>
              <a:rPr lang="en-US" sz="2400" b="1" dirty="0" smtClean="0">
                <a:solidFill>
                  <a:schemeClr val="bg1"/>
                </a:solidFill>
                <a:latin typeface="Arial" pitchFamily="34" charset="0"/>
                <a:cs typeface="Arial" pitchFamily="34" charset="0"/>
              </a:rPr>
              <a:t>,  </a:t>
            </a:r>
            <a:endParaRPr lang="id-ID" sz="2400" b="1" dirty="0" smtClean="0">
              <a:solidFill>
                <a:schemeClr val="bg1"/>
              </a:solidFill>
              <a:latin typeface="Arial" pitchFamily="34" charset="0"/>
              <a:cs typeface="Arial" pitchFamily="34" charset="0"/>
            </a:endParaRPr>
          </a:p>
          <a:p>
            <a:pPr algn="l"/>
            <a:r>
              <a:rPr lang="en-US" sz="2400" b="1" dirty="0" err="1" smtClean="0">
                <a:solidFill>
                  <a:schemeClr val="bg1"/>
                </a:solidFill>
                <a:latin typeface="Arial" pitchFamily="34" charset="0"/>
                <a:cs typeface="Arial" pitchFamily="34" charset="0"/>
              </a:rPr>
              <a:t>Pembentukan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organisasi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baru</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dapat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dilaksanakan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baik</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dengan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ataupun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tanpa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melebur</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organisasi</a:t>
            </a:r>
            <a:r>
              <a:rPr lang="en-US" sz="2400" b="1" dirty="0" smtClean="0">
                <a:solidFill>
                  <a:schemeClr val="bg1"/>
                </a:solidFill>
                <a:latin typeface="Arial" pitchFamily="34" charset="0"/>
                <a:cs typeface="Arial" pitchFamily="34" charset="0"/>
              </a:rPr>
              <a:t>  yang lama . </a:t>
            </a:r>
            <a:r>
              <a:rPr lang="en-US" sz="2400" b="1" dirty="0" err="1" smtClean="0">
                <a:solidFill>
                  <a:schemeClr val="bg1"/>
                </a:solidFill>
                <a:latin typeface="Arial" pitchFamily="34" charset="0"/>
                <a:cs typeface="Arial" pitchFamily="34" charset="0"/>
              </a:rPr>
              <a:t>Pembahasan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tentang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kerja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sama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penggabungan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ekpansi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perusahaan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bisnis</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ini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dipusatkan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pada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beberapa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bentuk</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organisasi</a:t>
            </a:r>
            <a:r>
              <a:rPr lang="en-US" sz="2400" b="1" dirty="0" smtClean="0">
                <a:solidFill>
                  <a:schemeClr val="bg1"/>
                </a:solidFill>
                <a:latin typeface="Arial" pitchFamily="34" charset="0"/>
                <a:cs typeface="Arial" pitchFamily="34" charset="0"/>
              </a:rPr>
              <a:t> :</a:t>
            </a:r>
          </a:p>
          <a:p>
            <a:pPr algn="l"/>
            <a:r>
              <a:rPr lang="en-US" sz="2400" b="1" dirty="0" err="1" smtClean="0">
                <a:solidFill>
                  <a:schemeClr val="bg1"/>
                </a:solidFill>
                <a:latin typeface="Arial" pitchFamily="34" charset="0"/>
                <a:cs typeface="Arial" pitchFamily="34" charset="0"/>
              </a:rPr>
              <a:t>Adanya</a:t>
            </a:r>
            <a:r>
              <a:rPr lang="en-US" sz="2400" b="1" dirty="0" smtClean="0">
                <a:solidFill>
                  <a:schemeClr val="bg1"/>
                </a:solidFill>
                <a:latin typeface="Arial" pitchFamily="34" charset="0"/>
                <a:cs typeface="Arial" pitchFamily="34" charset="0"/>
              </a:rPr>
              <a:t> joint venture </a:t>
            </a:r>
            <a:r>
              <a:rPr lang="en-US" sz="2400" b="1" dirty="0" err="1" smtClean="0">
                <a:solidFill>
                  <a:schemeClr val="bg1"/>
                </a:solidFill>
                <a:latin typeface="Arial" pitchFamily="34" charset="0"/>
                <a:cs typeface="Arial" pitchFamily="34" charset="0"/>
              </a:rPr>
              <a:t>ini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menimbulakan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masalah-masalah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baru</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yg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sebagian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besar</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dari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kebiasaan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perundang-undangan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antara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negara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masalah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pemindahan</a:t>
            </a:r>
            <a:r>
              <a:rPr lang="en-US" sz="2400" b="1" dirty="0" smtClean="0">
                <a:solidFill>
                  <a:schemeClr val="bg1"/>
                </a:solidFill>
                <a:latin typeface="Arial" pitchFamily="34" charset="0"/>
                <a:cs typeface="Arial" pitchFamily="34" charset="0"/>
              </a:rPr>
              <a:t> modal,  </a:t>
            </a:r>
            <a:r>
              <a:rPr lang="en-US" sz="2400" b="1" dirty="0" err="1" smtClean="0">
                <a:solidFill>
                  <a:schemeClr val="bg1"/>
                </a:solidFill>
                <a:latin typeface="Arial" pitchFamily="34" charset="0"/>
                <a:cs typeface="Arial" pitchFamily="34" charset="0"/>
              </a:rPr>
              <a:t>barang-barang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jasa-jasa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pada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tingkat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nasional</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Sampai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pada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perbedaan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perbedaan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politik</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ekonomi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moneter</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masing-masing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negara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asal</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perusahaan-perusahaanyg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mengadakan</a:t>
            </a:r>
            <a:r>
              <a:rPr lang="en-US" sz="2400" b="1" dirty="0" smtClean="0">
                <a:solidFill>
                  <a:schemeClr val="bg1"/>
                </a:solidFill>
                <a:latin typeface="Arial" pitchFamily="34" charset="0"/>
                <a:cs typeface="Arial" pitchFamily="34" charset="0"/>
              </a:rPr>
              <a:t> joint venture.</a:t>
            </a:r>
            <a:endParaRPr lang="en-US" sz="2400" b="1" dirty="0">
              <a:solidFill>
                <a:schemeClr val="bg1"/>
              </a:solidFill>
              <a:latin typeface="Arial" pitchFamily="34" charset="0"/>
              <a:cs typeface="Arial" pitchFamily="34" charset="0"/>
            </a:endParaRPr>
          </a:p>
        </p:txBody>
      </p:sp>
    </p:spTree>
  </p:cSld>
  <p:clrMapOvr>
    <a:masterClrMapping/>
  </p:clrMapOvr>
  <p:transition spd="slow">
    <p:wheel spokes="8"/>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par>
                          <p:cTn id="10" fill="hold">
                            <p:stCondLst>
                              <p:cond delay="2000"/>
                            </p:stCondLst>
                            <p:childTnLst>
                              <p:par>
                                <p:cTn id="11" presetID="2" presetClass="entr" presetSubtype="8"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 calcmode="lin" valueType="num">
                                      <p:cBhvr additive="base">
                                        <p:cTn id="13" dur="2000" fill="hold"/>
                                        <p:tgtEl>
                                          <p:spTgt spid="5">
                                            <p:bg/>
                                          </p:spTgt>
                                        </p:tgtEl>
                                        <p:attrNameLst>
                                          <p:attrName>ppt_x</p:attrName>
                                        </p:attrNameLst>
                                      </p:cBhvr>
                                      <p:tavLst>
                                        <p:tav tm="0">
                                          <p:val>
                                            <p:strVal val="0-#ppt_w/2"/>
                                          </p:val>
                                        </p:tav>
                                        <p:tav tm="100000">
                                          <p:val>
                                            <p:strVal val="#ppt_x"/>
                                          </p:val>
                                        </p:tav>
                                      </p:tavLst>
                                    </p:anim>
                                    <p:anim calcmode="lin" valueType="num">
                                      <p:cBhvr additive="base">
                                        <p:cTn id="14" dur="2000" fill="hold"/>
                                        <p:tgtEl>
                                          <p:spTgt spid="5">
                                            <p:bg/>
                                          </p:spTgt>
                                        </p:tgtEl>
                                        <p:attrNameLst>
                                          <p:attrName>ppt_y</p:attrName>
                                        </p:attrNameLst>
                                      </p:cBhvr>
                                      <p:tavLst>
                                        <p:tav tm="0">
                                          <p:val>
                                            <p:strVal val="#ppt_y"/>
                                          </p:val>
                                        </p:tav>
                                        <p:tav tm="100000">
                                          <p:val>
                                            <p:strVal val="#ppt_y"/>
                                          </p:val>
                                        </p:tav>
                                      </p:tavLst>
                                    </p:anim>
                                  </p:childTnLst>
                                </p:cTn>
                              </p:par>
                            </p:childTnLst>
                          </p:cTn>
                        </p:par>
                        <p:par>
                          <p:cTn id="15" fill="hold">
                            <p:stCondLst>
                              <p:cond delay="4000"/>
                            </p:stCondLst>
                            <p:childTnLst>
                              <p:par>
                                <p:cTn id="16" presetID="2" presetClass="entr" presetSubtype="8" fill="hold" grpId="0"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20" fill="hold">
                            <p:stCondLst>
                              <p:cond delay="6000"/>
                            </p:stCondLst>
                            <p:childTnLst>
                              <p:par>
                                <p:cTn id="21" presetID="2" presetClass="entr" presetSubtype="8" fill="hold" grpId="0" nodeType="after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2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8000"/>
                            </p:stCondLst>
                            <p:childTnLst>
                              <p:par>
                                <p:cTn id="26" presetID="2" presetClass="entr" presetSubtype="8" fill="hold" grpId="0" nodeType="after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additive="base">
                                        <p:cTn id="28"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9"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457200"/>
          </a:xfrm>
        </p:spPr>
        <p:style>
          <a:lnRef idx="3">
            <a:schemeClr val="lt1"/>
          </a:lnRef>
          <a:fillRef idx="1">
            <a:schemeClr val="accent2"/>
          </a:fillRef>
          <a:effectRef idx="1">
            <a:schemeClr val="accent2"/>
          </a:effectRef>
          <a:fontRef idx="minor">
            <a:schemeClr val="lt1"/>
          </a:fontRef>
        </p:style>
        <p:txBody>
          <a:bodyPr>
            <a:noAutofit/>
          </a:bodyPr>
          <a:lstStyle/>
          <a:p>
            <a:r>
              <a:rPr lang="en-US" sz="2000" b="1" dirty="0" err="1" smtClean="0">
                <a:latin typeface="Arial" pitchFamily="34" charset="0"/>
                <a:cs typeface="Arial" pitchFamily="34" charset="0"/>
              </a:rPr>
              <a:t>Lanjuta</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Ciri-ciri</a:t>
            </a:r>
            <a:r>
              <a:rPr lang="en-US" sz="2000" b="1" dirty="0" smtClean="0">
                <a:latin typeface="Arial" pitchFamily="34" charset="0"/>
                <a:cs typeface="Arial" pitchFamily="34" charset="0"/>
              </a:rPr>
              <a:t> joint Venture :</a:t>
            </a:r>
            <a:endParaRPr lang="en-US" sz="2000" b="1" dirty="0">
              <a:latin typeface="Arial" pitchFamily="34" charset="0"/>
              <a:cs typeface="Arial" pitchFamily="34" charset="0"/>
            </a:endParaRPr>
          </a:p>
        </p:txBody>
      </p:sp>
      <p:sp>
        <p:nvSpPr>
          <p:cNvPr id="3" name="Content Placeholder 2"/>
          <p:cNvSpPr>
            <a:spLocks noGrp="1"/>
          </p:cNvSpPr>
          <p:nvPr>
            <p:ph idx="1"/>
          </p:nvPr>
        </p:nvSpPr>
        <p:spPr>
          <a:xfrm>
            <a:off x="0" y="381000"/>
            <a:ext cx="9144000" cy="6477000"/>
          </a:xfrm>
          <a:solidFill>
            <a:srgbClr val="993300"/>
          </a:solidFill>
          <a:ln>
            <a:solidFill>
              <a:schemeClr val="accent1"/>
            </a:solidFill>
          </a:ln>
        </p:spPr>
        <p:style>
          <a:lnRef idx="1">
            <a:schemeClr val="accent6"/>
          </a:lnRef>
          <a:fillRef idx="2">
            <a:schemeClr val="accent6"/>
          </a:fillRef>
          <a:effectRef idx="1">
            <a:schemeClr val="accent6"/>
          </a:effectRef>
          <a:fontRef idx="minor">
            <a:schemeClr val="dk1"/>
          </a:fontRef>
        </p:style>
        <p:txBody>
          <a:bodyPr>
            <a:normAutofit/>
          </a:bodyPr>
          <a:lstStyle/>
          <a:p>
            <a:r>
              <a:rPr lang="en-US" sz="2000" b="1" dirty="0" err="1" smtClean="0">
                <a:solidFill>
                  <a:schemeClr val="bg1"/>
                </a:solidFill>
                <a:latin typeface="Arial" pitchFamily="34" charset="0"/>
                <a:cs typeface="Arial" pitchFamily="34" charset="0"/>
              </a:rPr>
              <a:t>Merupakan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baru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secara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bersama-sama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didirikan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beberapa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a:t>
            </a:r>
            <a:r>
              <a:rPr lang="id-ID" sz="2000" b="1" dirty="0" smtClean="0">
                <a:solidFill>
                  <a:schemeClr val="bg1"/>
                </a:solidFill>
                <a:latin typeface="Arial" pitchFamily="34" charset="0"/>
                <a:cs typeface="Arial" pitchFamily="34" charset="0"/>
              </a:rPr>
              <a:t>sa</a:t>
            </a:r>
            <a:r>
              <a:rPr lang="en-US" sz="2000" b="1" dirty="0" err="1" smtClean="0">
                <a:solidFill>
                  <a:schemeClr val="bg1"/>
                </a:solidFill>
                <a:latin typeface="Arial" pitchFamily="34" charset="0"/>
                <a:cs typeface="Arial" pitchFamily="34" charset="0"/>
              </a:rPr>
              <a:t>haan</a:t>
            </a:r>
            <a:r>
              <a:rPr lang="en-US" sz="2000" b="1" dirty="0" smtClean="0">
                <a:solidFill>
                  <a:schemeClr val="bg1"/>
                </a:solidFill>
                <a:latin typeface="Arial" pitchFamily="34" charset="0"/>
                <a:cs typeface="Arial" pitchFamily="34" charset="0"/>
              </a:rPr>
              <a:t> lain.</a:t>
            </a:r>
          </a:p>
          <a:p>
            <a:r>
              <a:rPr lang="en-US" sz="2000" b="1" dirty="0" err="1" smtClean="0">
                <a:solidFill>
                  <a:schemeClr val="bg1"/>
                </a:solidFill>
                <a:latin typeface="Arial" pitchFamily="34" charset="0"/>
                <a:cs typeface="Arial" pitchFamily="34" charset="0"/>
              </a:rPr>
              <a:t>Modalnya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berupa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saham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disediakan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pendiri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dengan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perbandingan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tertentu</a:t>
            </a:r>
            <a:r>
              <a:rPr lang="en-US" sz="2000" b="1" dirty="0" smtClean="0">
                <a:solidFill>
                  <a:schemeClr val="bg1"/>
                </a:solidFill>
                <a:latin typeface="Arial" pitchFamily="34" charset="0"/>
                <a:cs typeface="Arial" pitchFamily="34" charset="0"/>
              </a:rPr>
              <a:t>.</a:t>
            </a:r>
          </a:p>
          <a:p>
            <a:r>
              <a:rPr lang="en-US" sz="2000" b="1" dirty="0" err="1" smtClean="0">
                <a:solidFill>
                  <a:schemeClr val="bg1"/>
                </a:solidFill>
                <a:latin typeface="Arial" pitchFamily="34" charset="0"/>
                <a:cs typeface="Arial" pitchFamily="34" charset="0"/>
              </a:rPr>
              <a:t>Kekuasaan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hak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suara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dalam</a:t>
            </a:r>
            <a:r>
              <a:rPr lang="en-US" sz="2000" b="1" dirty="0" smtClean="0">
                <a:solidFill>
                  <a:schemeClr val="bg1"/>
                </a:solidFill>
                <a:latin typeface="Arial" pitchFamily="34" charset="0"/>
                <a:cs typeface="Arial" pitchFamily="34" charset="0"/>
              </a:rPr>
              <a:t> joint venture </a:t>
            </a:r>
            <a:r>
              <a:rPr lang="en-US" sz="2000" b="1" dirty="0" err="1" smtClean="0">
                <a:solidFill>
                  <a:schemeClr val="bg1"/>
                </a:solidFill>
                <a:latin typeface="Arial" pitchFamily="34" charset="0"/>
                <a:cs typeface="Arial" pitchFamily="34" charset="0"/>
              </a:rPr>
              <a:t>didasarkan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banyaknya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saham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ditanam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masing-masing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pendiri</a:t>
            </a:r>
            <a:endParaRPr lang="en-US" sz="2000" b="1" dirty="0" smtClean="0">
              <a:solidFill>
                <a:schemeClr val="bg1"/>
              </a:solidFill>
              <a:latin typeface="Arial" pitchFamily="34" charset="0"/>
              <a:cs typeface="Arial" pitchFamily="34" charset="0"/>
            </a:endParaRPr>
          </a:p>
          <a:p>
            <a:r>
              <a:rPr lang="en-US" sz="2000" b="1" dirty="0" smtClean="0">
                <a:solidFill>
                  <a:schemeClr val="bg1"/>
                </a:solidFill>
                <a:latin typeface="Arial" pitchFamily="34" charset="0"/>
                <a:cs typeface="Arial" pitchFamily="34" charset="0"/>
              </a:rPr>
              <a:t>Perusahaan-</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pendiri</a:t>
            </a:r>
            <a:r>
              <a:rPr lang="en-US" sz="2000" b="1" dirty="0" smtClean="0">
                <a:solidFill>
                  <a:schemeClr val="bg1"/>
                </a:solidFill>
                <a:latin typeface="Arial" pitchFamily="34" charset="0"/>
                <a:cs typeface="Arial" pitchFamily="34" charset="0"/>
              </a:rPr>
              <a:t> J.V. </a:t>
            </a:r>
            <a:r>
              <a:rPr lang="en-US" sz="2000" b="1" dirty="0" err="1" smtClean="0">
                <a:solidFill>
                  <a:schemeClr val="bg1"/>
                </a:solidFill>
                <a:latin typeface="Arial" pitchFamily="34" charset="0"/>
                <a:cs typeface="Arial" pitchFamily="34" charset="0"/>
              </a:rPr>
              <a:t>tetap</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memiliki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eksistensi</a:t>
            </a:r>
            <a:r>
              <a:rPr lang="en-US" sz="2000" b="1" dirty="0" smtClean="0">
                <a:solidFill>
                  <a:schemeClr val="bg1"/>
                </a:solidFill>
                <a:latin typeface="Arial" pitchFamily="34" charset="0"/>
                <a:cs typeface="Arial" pitchFamily="34" charset="0"/>
              </a:rPr>
              <a:t> &amp; </a:t>
            </a:r>
            <a:r>
              <a:rPr lang="en-US" sz="2000" b="1" dirty="0" err="1" smtClean="0">
                <a:solidFill>
                  <a:schemeClr val="bg1"/>
                </a:solidFill>
                <a:latin typeface="Arial" pitchFamily="34" charset="0"/>
                <a:cs typeface="Arial" pitchFamily="34" charset="0"/>
              </a:rPr>
              <a:t>kebebasan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masing-masing</a:t>
            </a:r>
            <a:endParaRPr lang="en-US" sz="2000" b="1" dirty="0" smtClean="0">
              <a:solidFill>
                <a:schemeClr val="bg1"/>
              </a:solidFill>
              <a:latin typeface="Arial" pitchFamily="34" charset="0"/>
              <a:cs typeface="Arial" pitchFamily="34" charset="0"/>
            </a:endParaRPr>
          </a:p>
          <a:p>
            <a:r>
              <a:rPr lang="en-US" sz="2000" b="1" dirty="0" smtClean="0">
                <a:solidFill>
                  <a:schemeClr val="bg1"/>
                </a:solidFill>
                <a:latin typeface="Arial" pitchFamily="34" charset="0"/>
                <a:cs typeface="Arial" pitchFamily="34" charset="0"/>
              </a:rPr>
              <a:t>Di Indonesia J.V. </a:t>
            </a:r>
            <a:r>
              <a:rPr lang="en-US" sz="2000" b="1" dirty="0" err="1" smtClean="0">
                <a:solidFill>
                  <a:schemeClr val="bg1"/>
                </a:solidFill>
                <a:latin typeface="Arial" pitchFamily="34" charset="0"/>
                <a:cs typeface="Arial" pitchFamily="34" charset="0"/>
              </a:rPr>
              <a:t>merupakan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kerja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sama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antara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domestik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asing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tidak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menjadi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soal</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apakah</a:t>
            </a:r>
            <a:r>
              <a:rPr lang="en-US" sz="2000" b="1" dirty="0" smtClean="0">
                <a:solidFill>
                  <a:schemeClr val="bg1"/>
                </a:solidFill>
                <a:latin typeface="Arial" pitchFamily="34" charset="0"/>
                <a:cs typeface="Arial" pitchFamily="34" charset="0"/>
              </a:rPr>
              <a:t> modal </a:t>
            </a:r>
            <a:r>
              <a:rPr lang="en-US" sz="2000" b="1" dirty="0" err="1" smtClean="0">
                <a:solidFill>
                  <a:schemeClr val="bg1"/>
                </a:solidFill>
                <a:latin typeface="Arial" pitchFamily="34" charset="0"/>
                <a:cs typeface="Arial" pitchFamily="34" charset="0"/>
              </a:rPr>
              <a:t>pemerintah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atau</a:t>
            </a:r>
            <a:r>
              <a:rPr lang="en-US" sz="2000" b="1" dirty="0" smtClean="0">
                <a:solidFill>
                  <a:schemeClr val="bg1"/>
                </a:solidFill>
                <a:latin typeface="Arial" pitchFamily="34" charset="0"/>
                <a:cs typeface="Arial" pitchFamily="34" charset="0"/>
              </a:rPr>
              <a:t> modal </a:t>
            </a:r>
            <a:r>
              <a:rPr lang="en-US" sz="2000" b="1" dirty="0" err="1" smtClean="0">
                <a:solidFill>
                  <a:schemeClr val="bg1"/>
                </a:solidFill>
                <a:latin typeface="Arial" pitchFamily="34" charset="0"/>
                <a:cs typeface="Arial" pitchFamily="34" charset="0"/>
              </a:rPr>
              <a:t>swasta</a:t>
            </a:r>
            <a:endParaRPr lang="en-US" sz="2000" b="1" dirty="0" smtClean="0">
              <a:solidFill>
                <a:schemeClr val="bg1"/>
              </a:solidFill>
              <a:latin typeface="Arial" pitchFamily="34" charset="0"/>
              <a:cs typeface="Arial" pitchFamily="34" charset="0"/>
            </a:endParaRPr>
          </a:p>
          <a:p>
            <a:r>
              <a:rPr lang="en-US" sz="2000" b="1" dirty="0" err="1" smtClean="0">
                <a:solidFill>
                  <a:schemeClr val="bg1"/>
                </a:solidFill>
                <a:latin typeface="Arial" pitchFamily="34" charset="0"/>
                <a:cs typeface="Arial" pitchFamily="34" charset="0"/>
              </a:rPr>
              <a:t>Risiko</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ditanggung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bersama-sama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antara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masing-masing</a:t>
            </a:r>
            <a:r>
              <a:rPr lang="en-US" sz="2000" b="1" dirty="0" smtClean="0">
                <a:solidFill>
                  <a:schemeClr val="bg1"/>
                </a:solidFill>
                <a:latin typeface="Arial" pitchFamily="34" charset="0"/>
                <a:cs typeface="Arial" pitchFamily="34" charset="0"/>
              </a:rPr>
              <a:t> partner </a:t>
            </a:r>
            <a:r>
              <a:rPr lang="en-US" sz="2000" b="1" dirty="0" err="1" smtClean="0">
                <a:solidFill>
                  <a:schemeClr val="bg1"/>
                </a:solidFill>
                <a:latin typeface="Arial" pitchFamily="34" charset="0"/>
                <a:cs typeface="Arial" pitchFamily="34" charset="0"/>
              </a:rPr>
              <a:t>melalui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berlainan</a:t>
            </a:r>
            <a:r>
              <a:rPr lang="en-US" sz="2000" b="1" dirty="0" smtClean="0">
                <a:solidFill>
                  <a:schemeClr val="bg1"/>
                </a:solidFill>
                <a:latin typeface="Arial" pitchFamily="34" charset="0"/>
                <a:cs typeface="Arial" pitchFamily="34" charset="0"/>
              </a:rPr>
              <a:t>,</a:t>
            </a:r>
          </a:p>
          <a:p>
            <a:pPr>
              <a:buNone/>
            </a:pPr>
            <a:r>
              <a:rPr lang="en-US" sz="2000" b="1" dirty="0" err="1" smtClean="0">
                <a:solidFill>
                  <a:schemeClr val="bg1"/>
                </a:solidFill>
                <a:latin typeface="Arial" pitchFamily="34" charset="0"/>
                <a:cs typeface="Arial" pitchFamily="34" charset="0"/>
              </a:rPr>
              <a:t>Menurut</a:t>
            </a:r>
            <a:r>
              <a:rPr lang="en-US" sz="2000" b="1" dirty="0" smtClean="0">
                <a:solidFill>
                  <a:schemeClr val="bg1"/>
                </a:solidFill>
                <a:latin typeface="Arial" pitchFamily="34" charset="0"/>
                <a:cs typeface="Arial" pitchFamily="34" charset="0"/>
              </a:rPr>
              <a:t> U.U No. 1 </a:t>
            </a:r>
            <a:r>
              <a:rPr lang="en-US" sz="2000" b="1" dirty="0" err="1" smtClean="0">
                <a:solidFill>
                  <a:schemeClr val="bg1"/>
                </a:solidFill>
                <a:latin typeface="Arial" pitchFamily="34" charset="0"/>
                <a:cs typeface="Arial" pitchFamily="34" charset="0"/>
              </a:rPr>
              <a:t>tahun</a:t>
            </a:r>
            <a:r>
              <a:rPr lang="en-US" sz="2000" b="1" dirty="0" smtClean="0">
                <a:solidFill>
                  <a:schemeClr val="bg1"/>
                </a:solidFill>
                <a:latin typeface="Arial" pitchFamily="34" charset="0"/>
                <a:cs typeface="Arial" pitchFamily="34" charset="0"/>
              </a:rPr>
              <a:t> 1967 </a:t>
            </a:r>
            <a:r>
              <a:rPr lang="en-US" sz="2000" b="1" dirty="0" err="1" smtClean="0">
                <a:solidFill>
                  <a:schemeClr val="bg1"/>
                </a:solidFill>
                <a:latin typeface="Arial" pitchFamily="34" charset="0"/>
                <a:cs typeface="Arial" pitchFamily="34" charset="0"/>
              </a:rPr>
              <a:t>tentang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penanaman</a:t>
            </a:r>
            <a:r>
              <a:rPr lang="en-US" sz="2000" b="1" dirty="0" smtClean="0">
                <a:solidFill>
                  <a:schemeClr val="bg1"/>
                </a:solidFill>
                <a:latin typeface="Arial" pitchFamily="34" charset="0"/>
                <a:cs typeface="Arial" pitchFamily="34" charset="0"/>
              </a:rPr>
              <a:t> modal </a:t>
            </a:r>
            <a:r>
              <a:rPr lang="en-US" sz="2000" b="1" dirty="0" err="1" smtClean="0">
                <a:solidFill>
                  <a:schemeClr val="bg1"/>
                </a:solidFill>
                <a:latin typeface="Arial" pitchFamily="34" charset="0"/>
                <a:cs typeface="Arial" pitchFamily="34" charset="0"/>
              </a:rPr>
              <a:t>asing</a:t>
            </a:r>
            <a:r>
              <a:rPr lang="en-US" sz="2000" b="1" dirty="0" smtClean="0">
                <a:solidFill>
                  <a:schemeClr val="bg1"/>
                </a:solidFill>
                <a:latin typeface="Arial" pitchFamily="34" charset="0"/>
                <a:cs typeface="Arial" pitchFamily="34" charset="0"/>
              </a:rPr>
              <a:t> (UUPMA) Perusahaan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J,V. </a:t>
            </a:r>
            <a:r>
              <a:rPr lang="en-US" sz="2000" b="1" dirty="0" err="1" smtClean="0">
                <a:solidFill>
                  <a:schemeClr val="bg1"/>
                </a:solidFill>
                <a:latin typeface="Arial" pitchFamily="34" charset="0"/>
                <a:cs typeface="Arial" pitchFamily="34" charset="0"/>
              </a:rPr>
              <a:t>harus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memiliki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hukum</a:t>
            </a:r>
            <a:r>
              <a:rPr lang="en-US" sz="2000" b="1" dirty="0" smtClean="0">
                <a:solidFill>
                  <a:schemeClr val="bg1"/>
                </a:solidFill>
                <a:latin typeface="Arial" pitchFamily="34" charset="0"/>
                <a:cs typeface="Arial" pitchFamily="34" charset="0"/>
              </a:rPr>
              <a:t> P,T </a:t>
            </a:r>
          </a:p>
          <a:p>
            <a:pPr>
              <a:buNone/>
            </a:pPr>
            <a:r>
              <a:rPr lang="en-US" sz="2000" b="1" dirty="0" smtClean="0">
                <a:solidFill>
                  <a:schemeClr val="bg1"/>
                </a:solidFill>
                <a:latin typeface="Arial" pitchFamily="34" charset="0"/>
                <a:cs typeface="Arial" pitchFamily="34" charset="0"/>
              </a:rPr>
              <a:t>Di Indonesia </a:t>
            </a:r>
            <a:r>
              <a:rPr lang="en-US" sz="2000" b="1" dirty="0" err="1" smtClean="0">
                <a:solidFill>
                  <a:schemeClr val="bg1"/>
                </a:solidFill>
                <a:latin typeface="Arial" pitchFamily="34" charset="0"/>
                <a:cs typeface="Arial" pitchFamily="34" charset="0"/>
              </a:rPr>
              <a:t>usah</a:t>
            </a:r>
            <a:r>
              <a:rPr lang="en-US" sz="2000" b="1" dirty="0" smtClean="0">
                <a:solidFill>
                  <a:schemeClr val="bg1"/>
                </a:solidFill>
                <a:latin typeface="Arial" pitchFamily="34" charset="0"/>
                <a:cs typeface="Arial" pitchFamily="34" charset="0"/>
              </a:rPr>
              <a:t> J.V. </a:t>
            </a:r>
            <a:r>
              <a:rPr lang="en-US" sz="2000" b="1" dirty="0" err="1" smtClean="0">
                <a:solidFill>
                  <a:schemeClr val="bg1"/>
                </a:solidFill>
                <a:latin typeface="Arial" pitchFamily="34" charset="0"/>
                <a:cs typeface="Arial" pitchFamily="34" charset="0"/>
              </a:rPr>
              <a:t>dikenal</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sebagai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kerja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sama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domestik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dengan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asing</a:t>
            </a:r>
            <a:r>
              <a:rPr lang="en-US" sz="2000" b="1" dirty="0" smtClean="0">
                <a:solidFill>
                  <a:schemeClr val="bg1"/>
                </a:solidFill>
                <a:latin typeface="Arial" pitchFamily="34" charset="0"/>
                <a:cs typeface="Arial" pitchFamily="34" charset="0"/>
              </a:rPr>
              <a:t>,  </a:t>
            </a:r>
          </a:p>
          <a:p>
            <a:pPr>
              <a:buNone/>
            </a:pPr>
            <a:r>
              <a:rPr lang="en-US" sz="2000" b="1" dirty="0" err="1" smtClean="0">
                <a:solidFill>
                  <a:schemeClr val="bg1"/>
                </a:solidFill>
                <a:latin typeface="Arial" pitchFamily="34" charset="0"/>
                <a:cs typeface="Arial" pitchFamily="34" charset="0"/>
              </a:rPr>
              <a:t>Dalam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manajemen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J.V. </a:t>
            </a:r>
            <a:r>
              <a:rPr lang="en-US" sz="2000" b="1" dirty="0" err="1" smtClean="0">
                <a:solidFill>
                  <a:schemeClr val="bg1"/>
                </a:solidFill>
                <a:latin typeface="Arial" pitchFamily="34" charset="0"/>
                <a:cs typeface="Arial" pitchFamily="34" charset="0"/>
              </a:rPr>
              <a:t>dipimipin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Dewan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direktur</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dipilih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pemegang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saham</a:t>
            </a:r>
            <a:r>
              <a:rPr lang="en-US" sz="2000" b="1" dirty="0" smtClean="0">
                <a:solidFill>
                  <a:schemeClr val="bg1"/>
                </a:solidFill>
                <a:latin typeface="Arial" pitchFamily="34" charset="0"/>
                <a:cs typeface="Arial" pitchFamily="34" charset="0"/>
              </a:rPr>
              <a:t>.</a:t>
            </a:r>
          </a:p>
          <a:p>
            <a:endParaRPr lang="en-US" sz="1800" dirty="0">
              <a:solidFill>
                <a:schemeClr val="bg1"/>
              </a:solidFill>
            </a:endParaRPr>
          </a:p>
        </p:txBody>
      </p:sp>
    </p:spTree>
  </p:cSld>
  <p:clrMapOvr>
    <a:masterClrMapping/>
  </p:clrMapOvr>
  <p:transition>
    <p:sndAc>
      <p:stSnd>
        <p:snd r:embed="rId3"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2000"/>
                                        <p:tgtEl>
                                          <p:spTgt spid="2"/>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2000"/>
                                        <p:tgtEl>
                                          <p:spTgt spid="3">
                                            <p:bg/>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2000"/>
                                        <p:tgtEl>
                                          <p:spTgt spid="3">
                                            <p:txEl>
                                              <p:pRg st="0" end="0"/>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2000"/>
                                        <p:tgtEl>
                                          <p:spTgt spid="3">
                                            <p:txEl>
                                              <p:pRg st="1" end="1"/>
                                            </p:txEl>
                                          </p:spTgt>
                                        </p:tgtEl>
                                      </p:cBhvr>
                                    </p:animEffect>
                                  </p:childTnLst>
                                </p:cTn>
                              </p:par>
                            </p:childTnLst>
                          </p:cTn>
                        </p:par>
                        <p:par>
                          <p:cTn id="20" fill="hold">
                            <p:stCondLst>
                              <p:cond delay="8000"/>
                            </p:stCondLst>
                            <p:childTnLst>
                              <p:par>
                                <p:cTn id="21" presetID="16" presetClass="entr" presetSubtype="21"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2000"/>
                                        <p:tgtEl>
                                          <p:spTgt spid="3">
                                            <p:txEl>
                                              <p:pRg st="2" end="2"/>
                                            </p:txEl>
                                          </p:spTgt>
                                        </p:tgtEl>
                                      </p:cBhvr>
                                    </p:animEffect>
                                  </p:childTnLst>
                                </p:cTn>
                              </p:par>
                            </p:childTnLst>
                          </p:cTn>
                        </p:par>
                        <p:par>
                          <p:cTn id="24" fill="hold">
                            <p:stCondLst>
                              <p:cond delay="10000"/>
                            </p:stCondLst>
                            <p:childTnLst>
                              <p:par>
                                <p:cTn id="25" presetID="16" presetClass="entr" presetSubtype="21"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2000"/>
                                        <p:tgtEl>
                                          <p:spTgt spid="3">
                                            <p:txEl>
                                              <p:pRg st="3" end="3"/>
                                            </p:txEl>
                                          </p:spTgt>
                                        </p:tgtEl>
                                      </p:cBhvr>
                                    </p:animEffect>
                                  </p:childTnLst>
                                </p:cTn>
                              </p:par>
                            </p:childTnLst>
                          </p:cTn>
                        </p:par>
                        <p:par>
                          <p:cTn id="28" fill="hold">
                            <p:stCondLst>
                              <p:cond delay="12000"/>
                            </p:stCondLst>
                            <p:childTnLst>
                              <p:par>
                                <p:cTn id="29" presetID="16" presetClass="entr" presetSubtype="21"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2000"/>
                                        <p:tgtEl>
                                          <p:spTgt spid="3">
                                            <p:txEl>
                                              <p:pRg st="4" end="4"/>
                                            </p:txEl>
                                          </p:spTgt>
                                        </p:tgtEl>
                                      </p:cBhvr>
                                    </p:animEffect>
                                  </p:childTnLst>
                                </p:cTn>
                              </p:par>
                            </p:childTnLst>
                          </p:cTn>
                        </p:par>
                        <p:par>
                          <p:cTn id="32" fill="hold">
                            <p:stCondLst>
                              <p:cond delay="14000"/>
                            </p:stCondLst>
                            <p:childTnLst>
                              <p:par>
                                <p:cTn id="33" presetID="16" presetClass="entr" presetSubtype="21"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2000"/>
                                        <p:tgtEl>
                                          <p:spTgt spid="3">
                                            <p:txEl>
                                              <p:pRg st="5" end="5"/>
                                            </p:txEl>
                                          </p:spTgt>
                                        </p:tgtEl>
                                      </p:cBhvr>
                                    </p:animEffect>
                                  </p:childTnLst>
                                </p:cTn>
                              </p:par>
                            </p:childTnLst>
                          </p:cTn>
                        </p:par>
                        <p:par>
                          <p:cTn id="36" fill="hold">
                            <p:stCondLst>
                              <p:cond delay="16000"/>
                            </p:stCondLst>
                            <p:childTnLst>
                              <p:par>
                                <p:cTn id="37" presetID="16" presetClass="entr" presetSubtype="21"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2000"/>
                                        <p:tgtEl>
                                          <p:spTgt spid="3">
                                            <p:txEl>
                                              <p:pRg st="6" end="6"/>
                                            </p:txEl>
                                          </p:spTgt>
                                        </p:tgtEl>
                                      </p:cBhvr>
                                    </p:animEffect>
                                  </p:childTnLst>
                                </p:cTn>
                              </p:par>
                            </p:childTnLst>
                          </p:cTn>
                        </p:par>
                        <p:par>
                          <p:cTn id="40" fill="hold">
                            <p:stCondLst>
                              <p:cond delay="18000"/>
                            </p:stCondLst>
                            <p:childTnLst>
                              <p:par>
                                <p:cTn id="41" presetID="16" presetClass="entr" presetSubtype="21"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inVertical)">
                                      <p:cBhvr>
                                        <p:cTn id="43" dur="2000"/>
                                        <p:tgtEl>
                                          <p:spTgt spid="3">
                                            <p:txEl>
                                              <p:pRg st="7" end="7"/>
                                            </p:txEl>
                                          </p:spTgt>
                                        </p:tgtEl>
                                      </p:cBhvr>
                                    </p:animEffect>
                                  </p:childTnLst>
                                </p:cTn>
                              </p:par>
                            </p:childTnLst>
                          </p:cTn>
                        </p:par>
                        <p:par>
                          <p:cTn id="44" fill="hold">
                            <p:stCondLst>
                              <p:cond delay="20000"/>
                            </p:stCondLst>
                            <p:childTnLst>
                              <p:par>
                                <p:cTn id="45" presetID="16" presetClass="entr" presetSubtype="21"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14400" y="457200"/>
            <a:ext cx="2971800" cy="1981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ounded Rectangle 8"/>
          <p:cNvSpPr/>
          <p:nvPr/>
        </p:nvSpPr>
        <p:spPr>
          <a:xfrm>
            <a:off x="1143000" y="685800"/>
            <a:ext cx="2438400" cy="1447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ounded Rectangle 9"/>
          <p:cNvSpPr/>
          <p:nvPr/>
        </p:nvSpPr>
        <p:spPr>
          <a:xfrm>
            <a:off x="1295400" y="838200"/>
            <a:ext cx="2057400" cy="11430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b="1" dirty="0" err="1" smtClean="0"/>
              <a:t>Pabrik-pabrik</a:t>
            </a:r>
            <a:r>
              <a:rPr lang="en-US" b="1" dirty="0" smtClean="0"/>
              <a:t> </a:t>
            </a:r>
            <a:r>
              <a:rPr lang="en-US" b="1" dirty="0" err="1" smtClean="0"/>
              <a:t>merk</a:t>
            </a:r>
            <a:r>
              <a:rPr lang="en-US" b="1" dirty="0" smtClean="0"/>
              <a:t>  </a:t>
            </a:r>
            <a:r>
              <a:rPr lang="en-US" b="1" dirty="0" err="1" smtClean="0"/>
              <a:t>barang</a:t>
            </a:r>
            <a:r>
              <a:rPr lang="en-US" b="1" dirty="0" smtClean="0"/>
              <a:t> </a:t>
            </a:r>
            <a:r>
              <a:rPr lang="en-US" b="1" dirty="0" err="1" smtClean="0"/>
              <a:t>luar</a:t>
            </a:r>
            <a:r>
              <a:rPr lang="en-US" b="1" dirty="0" smtClean="0"/>
              <a:t> </a:t>
            </a:r>
            <a:r>
              <a:rPr lang="en-US" b="1" dirty="0" err="1" smtClean="0"/>
              <a:t>negri</a:t>
            </a:r>
            <a:r>
              <a:rPr lang="en-US" b="1" dirty="0" smtClean="0"/>
              <a:t> </a:t>
            </a:r>
            <a:endParaRPr lang="en-US" b="1" dirty="0"/>
          </a:p>
        </p:txBody>
      </p:sp>
      <p:sp>
        <p:nvSpPr>
          <p:cNvPr id="5" name="Rounded Rectangle 4"/>
          <p:cNvSpPr/>
          <p:nvPr/>
        </p:nvSpPr>
        <p:spPr>
          <a:xfrm>
            <a:off x="4953000" y="76200"/>
            <a:ext cx="2286000" cy="685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Rounded Rectangle 5"/>
          <p:cNvSpPr/>
          <p:nvPr/>
        </p:nvSpPr>
        <p:spPr>
          <a:xfrm>
            <a:off x="5105400" y="152400"/>
            <a:ext cx="1981200" cy="533400"/>
          </a:xfrm>
          <a:prstGeom prst="roundRect">
            <a:avLst/>
          </a:prstGeom>
          <a:solidFill>
            <a:schemeClr val="accent6">
              <a:lumMod val="75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000" b="1" dirty="0" err="1" smtClean="0">
                <a:solidFill>
                  <a:schemeClr val="bg1"/>
                </a:solidFill>
              </a:rPr>
              <a:t>Agen</a:t>
            </a:r>
            <a:r>
              <a:rPr lang="en-US" sz="2000" b="1" dirty="0" smtClean="0">
                <a:solidFill>
                  <a:schemeClr val="bg1"/>
                </a:solidFill>
              </a:rPr>
              <a:t> </a:t>
            </a:r>
            <a:r>
              <a:rPr lang="en-US" sz="2000" b="1" dirty="0" err="1" smtClean="0">
                <a:solidFill>
                  <a:schemeClr val="bg1"/>
                </a:solidFill>
              </a:rPr>
              <a:t>tunggal</a:t>
            </a:r>
            <a:endParaRPr lang="en-US" sz="2000" b="1" dirty="0">
              <a:solidFill>
                <a:schemeClr val="bg1"/>
              </a:solidFill>
            </a:endParaRPr>
          </a:p>
        </p:txBody>
      </p:sp>
      <p:cxnSp>
        <p:nvCxnSpPr>
          <p:cNvPr id="13" name="Elbow Connector 12"/>
          <p:cNvCxnSpPr>
            <a:endCxn id="5" idx="1"/>
          </p:cNvCxnSpPr>
          <p:nvPr/>
        </p:nvCxnSpPr>
        <p:spPr>
          <a:xfrm flipV="1">
            <a:off x="3886200" y="419100"/>
            <a:ext cx="1066800" cy="609600"/>
          </a:xfrm>
          <a:prstGeom prst="bentConnector3">
            <a:avLst>
              <a:gd name="adj1" fmla="val 50000"/>
            </a:avLst>
          </a:prstGeom>
          <a:ln>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14" name="Rounded Rectangle 13"/>
          <p:cNvSpPr/>
          <p:nvPr/>
        </p:nvSpPr>
        <p:spPr>
          <a:xfrm>
            <a:off x="4953000" y="1066800"/>
            <a:ext cx="2286000" cy="685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5" name="Rounded Rectangle 14"/>
          <p:cNvSpPr/>
          <p:nvPr/>
        </p:nvSpPr>
        <p:spPr>
          <a:xfrm>
            <a:off x="5105400" y="1143000"/>
            <a:ext cx="1981200" cy="533400"/>
          </a:xfrm>
          <a:prstGeom prst="roundRect">
            <a:avLst/>
          </a:prstGeom>
          <a:solidFill>
            <a:schemeClr val="accent6">
              <a:lumMod val="75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000" b="1" dirty="0" smtClean="0">
                <a:solidFill>
                  <a:schemeClr val="bg1"/>
                </a:solidFill>
              </a:rPr>
              <a:t>Distributor</a:t>
            </a:r>
            <a:endParaRPr lang="en-US" sz="2000" b="1" dirty="0">
              <a:solidFill>
                <a:schemeClr val="bg1"/>
              </a:solidFill>
            </a:endParaRPr>
          </a:p>
        </p:txBody>
      </p:sp>
      <p:sp>
        <p:nvSpPr>
          <p:cNvPr id="16" name="Rounded Rectangle 15"/>
          <p:cNvSpPr/>
          <p:nvPr/>
        </p:nvSpPr>
        <p:spPr>
          <a:xfrm>
            <a:off x="4953000" y="2057400"/>
            <a:ext cx="2286000" cy="685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7" name="Rounded Rectangle 16"/>
          <p:cNvSpPr/>
          <p:nvPr/>
        </p:nvSpPr>
        <p:spPr>
          <a:xfrm>
            <a:off x="5105400" y="2133600"/>
            <a:ext cx="1981200" cy="533400"/>
          </a:xfrm>
          <a:prstGeom prst="roundRect">
            <a:avLst/>
          </a:prstGeom>
          <a:solidFill>
            <a:schemeClr val="accent6">
              <a:lumMod val="75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000" b="1" dirty="0" smtClean="0">
                <a:solidFill>
                  <a:schemeClr val="bg1"/>
                </a:solidFill>
              </a:rPr>
              <a:t>Lain-lain</a:t>
            </a:r>
            <a:endParaRPr lang="en-US" sz="2000" b="1" dirty="0">
              <a:solidFill>
                <a:schemeClr val="bg1"/>
              </a:solidFill>
            </a:endParaRPr>
          </a:p>
        </p:txBody>
      </p:sp>
      <p:cxnSp>
        <p:nvCxnSpPr>
          <p:cNvPr id="19" name="Elbow Connector 18"/>
          <p:cNvCxnSpPr>
            <a:endCxn id="16" idx="1"/>
          </p:cNvCxnSpPr>
          <p:nvPr/>
        </p:nvCxnSpPr>
        <p:spPr>
          <a:xfrm>
            <a:off x="3886200" y="1828800"/>
            <a:ext cx="1066800" cy="571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a:stCxn id="8" idx="3"/>
          </p:cNvCxnSpPr>
          <p:nvPr/>
        </p:nvCxnSpPr>
        <p:spPr>
          <a:xfrm>
            <a:off x="3886200" y="1447800"/>
            <a:ext cx="990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 name="Rounded Rectangle 24"/>
          <p:cNvSpPr/>
          <p:nvPr/>
        </p:nvSpPr>
        <p:spPr>
          <a:xfrm>
            <a:off x="0" y="2819400"/>
            <a:ext cx="9144000" cy="6096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000" b="1" dirty="0" err="1" smtClean="0"/>
              <a:t>Proses</a:t>
            </a:r>
            <a:r>
              <a:rPr lang="en-US" sz="2000" b="1" dirty="0" smtClean="0"/>
              <a:t> </a:t>
            </a:r>
            <a:r>
              <a:rPr lang="en-US" sz="2000" b="1" dirty="0" err="1" smtClean="0"/>
              <a:t>terjadinya</a:t>
            </a:r>
            <a:r>
              <a:rPr lang="en-US" sz="2000" b="1" dirty="0" smtClean="0"/>
              <a:t> Joint Venture</a:t>
            </a:r>
            <a:r>
              <a:rPr lang="id-ID" sz="2000" b="1" dirty="0" smtClean="0"/>
              <a:t>  di indonesia dapat ditunjukan gambar tersebut diatas</a:t>
            </a:r>
            <a:r>
              <a:rPr lang="en-US" sz="2000" b="1" dirty="0" smtClean="0"/>
              <a:t> </a:t>
            </a:r>
            <a:endParaRPr lang="en-US" sz="2000" b="1" dirty="0"/>
          </a:p>
        </p:txBody>
      </p:sp>
      <p:sp>
        <p:nvSpPr>
          <p:cNvPr id="27" name="Rounded Rectangle 26"/>
          <p:cNvSpPr/>
          <p:nvPr/>
        </p:nvSpPr>
        <p:spPr>
          <a:xfrm>
            <a:off x="0" y="3429000"/>
            <a:ext cx="9144000" cy="3124200"/>
          </a:xfrm>
          <a:prstGeom prst="roundRect">
            <a:avLst/>
          </a:prstGeom>
          <a:solidFill>
            <a:srgbClr val="FFC000"/>
          </a:solidFill>
        </p:spPr>
        <p:style>
          <a:lnRef idx="2">
            <a:schemeClr val="accent2"/>
          </a:lnRef>
          <a:fillRef idx="1">
            <a:schemeClr val="lt1"/>
          </a:fillRef>
          <a:effectRef idx="0">
            <a:schemeClr val="accent2"/>
          </a:effectRef>
          <a:fontRef idx="minor">
            <a:schemeClr val="dk1"/>
          </a:fontRef>
        </p:style>
        <p:txBody>
          <a:bodyPr rtlCol="0" anchor="ctr"/>
          <a:lstStyle/>
          <a:p>
            <a:r>
              <a:rPr lang="en-US" sz="2400" b="1" dirty="0" err="1" smtClean="0">
                <a:solidFill>
                  <a:schemeClr val="accent1">
                    <a:lumMod val="50000"/>
                  </a:schemeClr>
                </a:solidFill>
              </a:rPr>
              <a:t>Proses</a:t>
            </a:r>
            <a:r>
              <a:rPr lang="en-US" sz="2400" b="1" dirty="0" smtClean="0">
                <a:solidFill>
                  <a:schemeClr val="accent1">
                    <a:lumMod val="50000"/>
                  </a:schemeClr>
                </a:solidFill>
              </a:rPr>
              <a:t> </a:t>
            </a:r>
            <a:r>
              <a:rPr lang="en-US" sz="2400" b="1" dirty="0" err="1" smtClean="0">
                <a:solidFill>
                  <a:schemeClr val="accent1">
                    <a:lumMod val="50000"/>
                  </a:schemeClr>
                </a:solidFill>
              </a:rPr>
              <a:t>demikian</a:t>
            </a:r>
            <a:r>
              <a:rPr lang="en-US" sz="2400" b="1" dirty="0" smtClean="0">
                <a:solidFill>
                  <a:schemeClr val="accent1">
                    <a:lumMod val="50000"/>
                  </a:schemeClr>
                </a:solidFill>
              </a:rPr>
              <a:t> </a:t>
            </a:r>
            <a:r>
              <a:rPr lang="en-US" sz="2400" b="1" dirty="0" err="1" smtClean="0">
                <a:solidFill>
                  <a:schemeClr val="accent1">
                    <a:lumMod val="50000"/>
                  </a:schemeClr>
                </a:solidFill>
              </a:rPr>
              <a:t>ini</a:t>
            </a:r>
            <a:r>
              <a:rPr lang="en-US" sz="2400" b="1" dirty="0" smtClean="0">
                <a:solidFill>
                  <a:schemeClr val="accent1">
                    <a:lumMod val="50000"/>
                  </a:schemeClr>
                </a:solidFill>
              </a:rPr>
              <a:t> </a:t>
            </a:r>
            <a:r>
              <a:rPr lang="en-US" sz="2400" b="1" dirty="0" err="1" smtClean="0">
                <a:solidFill>
                  <a:schemeClr val="accent1">
                    <a:lumMod val="50000"/>
                  </a:schemeClr>
                </a:solidFill>
              </a:rPr>
              <a:t>biasanya</a:t>
            </a:r>
            <a:r>
              <a:rPr lang="en-US" sz="2400" b="1" dirty="0" smtClean="0">
                <a:solidFill>
                  <a:schemeClr val="accent1">
                    <a:lumMod val="50000"/>
                  </a:schemeClr>
                </a:solidFill>
              </a:rPr>
              <a:t> </a:t>
            </a:r>
            <a:r>
              <a:rPr lang="en-US" sz="2400" b="1" dirty="0" err="1" smtClean="0">
                <a:solidFill>
                  <a:schemeClr val="accent1">
                    <a:lumMod val="50000"/>
                  </a:schemeClr>
                </a:solidFill>
              </a:rPr>
              <a:t>dilakukan</a:t>
            </a:r>
            <a:r>
              <a:rPr lang="en-US" sz="2400" b="1" dirty="0" smtClean="0">
                <a:solidFill>
                  <a:schemeClr val="accent1">
                    <a:lumMod val="50000"/>
                  </a:schemeClr>
                </a:solidFill>
              </a:rPr>
              <a:t> </a:t>
            </a:r>
            <a:r>
              <a:rPr lang="en-US" sz="2400" b="1" dirty="0" err="1" smtClean="0">
                <a:solidFill>
                  <a:schemeClr val="accent1">
                    <a:lumMod val="50000"/>
                  </a:schemeClr>
                </a:solidFill>
              </a:rPr>
              <a:t>dengan</a:t>
            </a:r>
            <a:r>
              <a:rPr lang="en-US" sz="2400" b="1" dirty="0" smtClean="0">
                <a:solidFill>
                  <a:schemeClr val="accent1">
                    <a:lumMod val="50000"/>
                  </a:schemeClr>
                </a:solidFill>
              </a:rPr>
              <a:t> </a:t>
            </a:r>
            <a:r>
              <a:rPr lang="en-US" sz="2400" b="1" dirty="0" err="1" smtClean="0">
                <a:solidFill>
                  <a:schemeClr val="accent1">
                    <a:lumMod val="50000"/>
                  </a:schemeClr>
                </a:solidFill>
              </a:rPr>
              <a:t>perantaraan</a:t>
            </a:r>
            <a:r>
              <a:rPr lang="en-US" sz="2400" b="1" dirty="0" smtClean="0">
                <a:solidFill>
                  <a:schemeClr val="accent1">
                    <a:lumMod val="50000"/>
                  </a:schemeClr>
                </a:solidFill>
              </a:rPr>
              <a:t> </a:t>
            </a:r>
            <a:r>
              <a:rPr lang="en-US" sz="2400" b="1" dirty="0" err="1" smtClean="0">
                <a:solidFill>
                  <a:schemeClr val="accent1">
                    <a:lumMod val="50000"/>
                  </a:schemeClr>
                </a:solidFill>
              </a:rPr>
              <a:t>perwakilan</a:t>
            </a:r>
            <a:r>
              <a:rPr lang="en-US" sz="2400" b="1" dirty="0" smtClean="0">
                <a:solidFill>
                  <a:schemeClr val="accent1">
                    <a:lumMod val="50000"/>
                  </a:schemeClr>
                </a:solidFill>
              </a:rPr>
              <a:t> </a:t>
            </a:r>
            <a:r>
              <a:rPr lang="en-US" sz="2400" b="1" dirty="0" err="1" smtClean="0">
                <a:solidFill>
                  <a:schemeClr val="accent1">
                    <a:lumMod val="50000"/>
                  </a:schemeClr>
                </a:solidFill>
              </a:rPr>
              <a:t>perusahaan</a:t>
            </a:r>
            <a:r>
              <a:rPr lang="en-US" sz="2400" b="1" dirty="0" smtClean="0">
                <a:solidFill>
                  <a:schemeClr val="accent1">
                    <a:lumMod val="50000"/>
                  </a:schemeClr>
                </a:solidFill>
              </a:rPr>
              <a:t> </a:t>
            </a:r>
            <a:r>
              <a:rPr lang="en-US" sz="2400" b="1" dirty="0" err="1" smtClean="0">
                <a:solidFill>
                  <a:schemeClr val="accent1">
                    <a:lumMod val="50000"/>
                  </a:schemeClr>
                </a:solidFill>
              </a:rPr>
              <a:t>asing</a:t>
            </a:r>
            <a:r>
              <a:rPr lang="en-US" sz="2400" b="1" dirty="0" smtClean="0">
                <a:solidFill>
                  <a:schemeClr val="accent1">
                    <a:lumMod val="50000"/>
                  </a:schemeClr>
                </a:solidFill>
              </a:rPr>
              <a:t>/</a:t>
            </a:r>
            <a:r>
              <a:rPr lang="id-ID" sz="2400" b="1" dirty="0" smtClean="0">
                <a:solidFill>
                  <a:schemeClr val="accent1">
                    <a:lumMod val="50000"/>
                  </a:schemeClr>
                </a:solidFill>
              </a:rPr>
              <a:t>dan </a:t>
            </a:r>
            <a:r>
              <a:rPr lang="en-US" sz="2400" b="1" dirty="0" err="1" smtClean="0">
                <a:solidFill>
                  <a:schemeClr val="accent1">
                    <a:lumMod val="50000"/>
                  </a:schemeClr>
                </a:solidFill>
              </a:rPr>
              <a:t>atau</a:t>
            </a:r>
            <a:r>
              <a:rPr lang="en-US" sz="2400" b="1" dirty="0" smtClean="0">
                <a:solidFill>
                  <a:schemeClr val="accent1">
                    <a:lumMod val="50000"/>
                  </a:schemeClr>
                </a:solidFill>
              </a:rPr>
              <a:t> </a:t>
            </a:r>
            <a:r>
              <a:rPr lang="en-US" sz="2400" b="1" dirty="0" err="1" smtClean="0">
                <a:solidFill>
                  <a:schemeClr val="accent1">
                    <a:lumMod val="50000"/>
                  </a:schemeClr>
                </a:solidFill>
              </a:rPr>
              <a:t>konsultan-konsultan</a:t>
            </a:r>
            <a:r>
              <a:rPr lang="en-US" sz="2400" b="1" dirty="0" smtClean="0">
                <a:solidFill>
                  <a:schemeClr val="accent1">
                    <a:lumMod val="50000"/>
                  </a:schemeClr>
                </a:solidFill>
              </a:rPr>
              <a:t> , </a:t>
            </a:r>
            <a:r>
              <a:rPr lang="en-US" sz="2400" b="1" dirty="0" err="1" smtClean="0">
                <a:solidFill>
                  <a:schemeClr val="accent1">
                    <a:lumMod val="50000"/>
                  </a:schemeClr>
                </a:solidFill>
              </a:rPr>
              <a:t>dapat</a:t>
            </a:r>
            <a:r>
              <a:rPr lang="en-US" sz="2400" b="1" dirty="0" smtClean="0">
                <a:solidFill>
                  <a:schemeClr val="accent1">
                    <a:lumMod val="50000"/>
                  </a:schemeClr>
                </a:solidFill>
              </a:rPr>
              <a:t> </a:t>
            </a:r>
            <a:r>
              <a:rPr lang="en-US" sz="2400" b="1" dirty="0" err="1" smtClean="0">
                <a:solidFill>
                  <a:schemeClr val="accent1">
                    <a:lumMod val="50000"/>
                  </a:schemeClr>
                </a:solidFill>
              </a:rPr>
              <a:t>terjadi</a:t>
            </a:r>
            <a:r>
              <a:rPr lang="en-US" sz="2400" b="1" dirty="0" smtClean="0">
                <a:solidFill>
                  <a:schemeClr val="accent1">
                    <a:lumMod val="50000"/>
                  </a:schemeClr>
                </a:solidFill>
              </a:rPr>
              <a:t> </a:t>
            </a:r>
            <a:r>
              <a:rPr lang="en-US" sz="2400" b="1" dirty="0" err="1" smtClean="0">
                <a:solidFill>
                  <a:schemeClr val="accent1">
                    <a:lumMod val="50000"/>
                  </a:schemeClr>
                </a:solidFill>
              </a:rPr>
              <a:t>bahwa</a:t>
            </a:r>
            <a:r>
              <a:rPr lang="en-US" sz="2400" b="1" dirty="0" smtClean="0">
                <a:solidFill>
                  <a:schemeClr val="accent1">
                    <a:lumMod val="50000"/>
                  </a:schemeClr>
                </a:solidFill>
              </a:rPr>
              <a:t> </a:t>
            </a:r>
            <a:r>
              <a:rPr lang="en-US" sz="2400" b="1" u="sng" dirty="0" err="1" smtClean="0">
                <a:solidFill>
                  <a:schemeClr val="accent1">
                    <a:lumMod val="50000"/>
                  </a:schemeClr>
                </a:solidFill>
              </a:rPr>
              <a:t>agen</a:t>
            </a:r>
            <a:r>
              <a:rPr lang="en-US" sz="2400" b="1" u="sng" dirty="0" smtClean="0">
                <a:solidFill>
                  <a:schemeClr val="accent1">
                    <a:lumMod val="50000"/>
                  </a:schemeClr>
                </a:solidFill>
              </a:rPr>
              <a:t> </a:t>
            </a:r>
            <a:r>
              <a:rPr lang="en-US" sz="2400" b="1" u="sng" dirty="0" err="1" smtClean="0">
                <a:solidFill>
                  <a:schemeClr val="accent1">
                    <a:lumMod val="50000"/>
                  </a:schemeClr>
                </a:solidFill>
              </a:rPr>
              <a:t>tunggal</a:t>
            </a:r>
            <a:r>
              <a:rPr lang="en-US" sz="2400" b="1" u="sng" dirty="0" smtClean="0">
                <a:solidFill>
                  <a:schemeClr val="accent1">
                    <a:lumMod val="50000"/>
                  </a:schemeClr>
                </a:solidFill>
              </a:rPr>
              <a:t> </a:t>
            </a:r>
            <a:r>
              <a:rPr lang="en-US" sz="2400" b="1" u="sng" dirty="0" err="1" smtClean="0">
                <a:solidFill>
                  <a:schemeClr val="accent1">
                    <a:lumMod val="50000"/>
                  </a:schemeClr>
                </a:solidFill>
              </a:rPr>
              <a:t>yg</a:t>
            </a:r>
            <a:r>
              <a:rPr lang="en-US" sz="2400" b="1" u="sng" dirty="0" smtClean="0">
                <a:solidFill>
                  <a:schemeClr val="accent1">
                    <a:lumMod val="50000"/>
                  </a:schemeClr>
                </a:solidFill>
              </a:rPr>
              <a:t> </a:t>
            </a:r>
            <a:r>
              <a:rPr lang="en-US" sz="2400" b="1" u="sng" dirty="0" err="1" smtClean="0">
                <a:solidFill>
                  <a:schemeClr val="accent1">
                    <a:lumMod val="50000"/>
                  </a:schemeClr>
                </a:solidFill>
              </a:rPr>
              <a:t>dulunya</a:t>
            </a:r>
            <a:r>
              <a:rPr lang="en-US" sz="2400" b="1" u="sng" dirty="0" smtClean="0">
                <a:solidFill>
                  <a:schemeClr val="accent1">
                    <a:lumMod val="50000"/>
                  </a:schemeClr>
                </a:solidFill>
              </a:rPr>
              <a:t> </a:t>
            </a:r>
            <a:r>
              <a:rPr lang="en-US" sz="2400" b="1" u="sng" dirty="0" err="1" smtClean="0">
                <a:solidFill>
                  <a:schemeClr val="accent1">
                    <a:lumMod val="50000"/>
                  </a:schemeClr>
                </a:solidFill>
              </a:rPr>
              <a:t>merupakan</a:t>
            </a:r>
            <a:r>
              <a:rPr lang="en-US" sz="2400" b="1" u="sng" dirty="0" smtClean="0">
                <a:solidFill>
                  <a:schemeClr val="accent1">
                    <a:lumMod val="50000"/>
                  </a:schemeClr>
                </a:solidFill>
              </a:rPr>
              <a:t> </a:t>
            </a:r>
            <a:r>
              <a:rPr lang="en-US" sz="2400" b="1" u="sng" dirty="0" err="1" smtClean="0">
                <a:solidFill>
                  <a:schemeClr val="accent1">
                    <a:lumMod val="50000"/>
                  </a:schemeClr>
                </a:solidFill>
              </a:rPr>
              <a:t>infortir</a:t>
            </a:r>
            <a:r>
              <a:rPr lang="en-US" sz="2400" b="1" dirty="0" smtClean="0">
                <a:solidFill>
                  <a:schemeClr val="accent1">
                    <a:lumMod val="50000"/>
                  </a:schemeClr>
                </a:solidFill>
              </a:rPr>
              <a:t> </a:t>
            </a:r>
            <a:r>
              <a:rPr lang="en-US" sz="2400" b="1" u="sng" dirty="0" err="1" smtClean="0">
                <a:solidFill>
                  <a:schemeClr val="accent1">
                    <a:lumMod val="50000"/>
                  </a:schemeClr>
                </a:solidFill>
              </a:rPr>
              <a:t>tunggal</a:t>
            </a:r>
            <a:r>
              <a:rPr lang="en-US" sz="2400" b="1" u="sng" dirty="0" smtClean="0">
                <a:solidFill>
                  <a:schemeClr val="accent1">
                    <a:lumMod val="50000"/>
                  </a:schemeClr>
                </a:solidFill>
              </a:rPr>
              <a:t> </a:t>
            </a:r>
            <a:r>
              <a:rPr lang="en-US" sz="2400" b="1" u="sng" dirty="0" err="1" smtClean="0">
                <a:solidFill>
                  <a:schemeClr val="accent1">
                    <a:lumMod val="50000"/>
                  </a:schemeClr>
                </a:solidFill>
              </a:rPr>
              <a:t>untuk</a:t>
            </a:r>
            <a:r>
              <a:rPr lang="en-US" sz="2400" b="1" u="sng" dirty="0" smtClean="0">
                <a:solidFill>
                  <a:schemeClr val="accent1">
                    <a:lumMod val="50000"/>
                  </a:schemeClr>
                </a:solidFill>
              </a:rPr>
              <a:t> </a:t>
            </a:r>
            <a:r>
              <a:rPr lang="en-US" sz="2400" b="1" u="sng" dirty="0" err="1" smtClean="0">
                <a:solidFill>
                  <a:schemeClr val="accent1">
                    <a:lumMod val="50000"/>
                  </a:schemeClr>
                </a:solidFill>
              </a:rPr>
              <a:t>merek</a:t>
            </a:r>
            <a:r>
              <a:rPr lang="en-US" sz="2400" b="1" u="sng" dirty="0" smtClean="0">
                <a:solidFill>
                  <a:schemeClr val="accent1">
                    <a:lumMod val="50000"/>
                  </a:schemeClr>
                </a:solidFill>
              </a:rPr>
              <a:t> </a:t>
            </a:r>
            <a:r>
              <a:rPr lang="en-US" sz="2400" b="1" u="sng" dirty="0" err="1" smtClean="0">
                <a:solidFill>
                  <a:schemeClr val="accent1">
                    <a:lumMod val="50000"/>
                  </a:schemeClr>
                </a:solidFill>
              </a:rPr>
              <a:t>tertentu</a:t>
            </a:r>
            <a:r>
              <a:rPr lang="en-US" sz="2400" b="1" dirty="0" smtClean="0">
                <a:solidFill>
                  <a:schemeClr val="accent1">
                    <a:lumMod val="50000"/>
                  </a:schemeClr>
                </a:solidFill>
              </a:rPr>
              <a:t>, </a:t>
            </a:r>
            <a:r>
              <a:rPr lang="en-US" sz="2400" b="1" dirty="0" err="1" smtClean="0">
                <a:solidFill>
                  <a:schemeClr val="accent1">
                    <a:lumMod val="50000"/>
                  </a:schemeClr>
                </a:solidFill>
              </a:rPr>
              <a:t>tidak</a:t>
            </a:r>
            <a:r>
              <a:rPr lang="en-US" sz="2400" b="1" dirty="0" smtClean="0">
                <a:solidFill>
                  <a:schemeClr val="accent1">
                    <a:lumMod val="50000"/>
                  </a:schemeClr>
                </a:solidFill>
              </a:rPr>
              <a:t> </a:t>
            </a:r>
            <a:r>
              <a:rPr lang="en-US" sz="2400" b="1" dirty="0" err="1" smtClean="0">
                <a:solidFill>
                  <a:schemeClr val="accent1">
                    <a:lumMod val="50000"/>
                  </a:schemeClr>
                </a:solidFill>
              </a:rPr>
              <a:t>diikut</a:t>
            </a:r>
            <a:r>
              <a:rPr lang="en-US" sz="2400" b="1" dirty="0" smtClean="0">
                <a:solidFill>
                  <a:schemeClr val="accent1">
                    <a:lumMod val="50000"/>
                  </a:schemeClr>
                </a:solidFill>
              </a:rPr>
              <a:t> </a:t>
            </a:r>
            <a:r>
              <a:rPr lang="en-US" sz="2400" b="1" dirty="0" err="1" smtClean="0">
                <a:solidFill>
                  <a:schemeClr val="accent1">
                    <a:lumMod val="50000"/>
                  </a:schemeClr>
                </a:solidFill>
              </a:rPr>
              <a:t>sertakan</a:t>
            </a:r>
            <a:r>
              <a:rPr lang="en-US" sz="2400" b="1" dirty="0" smtClean="0">
                <a:solidFill>
                  <a:schemeClr val="accent1">
                    <a:lumMod val="50000"/>
                  </a:schemeClr>
                </a:solidFill>
              </a:rPr>
              <a:t> </a:t>
            </a:r>
            <a:r>
              <a:rPr lang="en-US" sz="2400" b="1" dirty="0" err="1" smtClean="0">
                <a:solidFill>
                  <a:schemeClr val="accent1">
                    <a:lumMod val="50000"/>
                  </a:schemeClr>
                </a:solidFill>
              </a:rPr>
              <a:t>dalam</a:t>
            </a:r>
            <a:r>
              <a:rPr lang="en-US" sz="2400" b="1" dirty="0" smtClean="0">
                <a:solidFill>
                  <a:schemeClr val="accent1">
                    <a:lumMod val="50000"/>
                  </a:schemeClr>
                </a:solidFill>
              </a:rPr>
              <a:t> </a:t>
            </a:r>
            <a:r>
              <a:rPr lang="en-US" sz="2400" b="1" dirty="0" err="1" smtClean="0">
                <a:solidFill>
                  <a:schemeClr val="accent1">
                    <a:lumMod val="50000"/>
                  </a:schemeClr>
                </a:solidFill>
              </a:rPr>
              <a:t>pembentukan</a:t>
            </a:r>
            <a:r>
              <a:rPr lang="en-US" sz="2400" b="1" dirty="0" smtClean="0">
                <a:solidFill>
                  <a:schemeClr val="accent1">
                    <a:lumMod val="50000"/>
                  </a:schemeClr>
                </a:solidFill>
              </a:rPr>
              <a:t> J.V.  </a:t>
            </a:r>
            <a:r>
              <a:rPr lang="en-US" sz="2400" b="1" dirty="0" err="1" smtClean="0">
                <a:solidFill>
                  <a:schemeClr val="accent1">
                    <a:lumMod val="50000"/>
                  </a:schemeClr>
                </a:solidFill>
              </a:rPr>
              <a:t>Ini</a:t>
            </a:r>
            <a:r>
              <a:rPr lang="en-US" sz="2400" b="1" dirty="0" smtClean="0">
                <a:solidFill>
                  <a:schemeClr val="accent1">
                    <a:lumMod val="50000"/>
                  </a:schemeClr>
                </a:solidFill>
              </a:rPr>
              <a:t> </a:t>
            </a:r>
            <a:r>
              <a:rPr lang="en-US" sz="2400" b="1" dirty="0" err="1" smtClean="0">
                <a:solidFill>
                  <a:schemeClr val="accent1">
                    <a:lumMod val="50000"/>
                  </a:schemeClr>
                </a:solidFill>
              </a:rPr>
              <a:t>disebabkan</a:t>
            </a:r>
            <a:r>
              <a:rPr lang="en-US" sz="2400" b="1" dirty="0" smtClean="0">
                <a:solidFill>
                  <a:schemeClr val="accent1">
                    <a:lumMod val="50000"/>
                  </a:schemeClr>
                </a:solidFill>
              </a:rPr>
              <a:t> </a:t>
            </a:r>
            <a:r>
              <a:rPr lang="en-US" sz="2400" b="1" dirty="0" err="1" smtClean="0">
                <a:solidFill>
                  <a:schemeClr val="accent1">
                    <a:lumMod val="50000"/>
                  </a:schemeClr>
                </a:solidFill>
              </a:rPr>
              <a:t>oleh</a:t>
            </a:r>
            <a:r>
              <a:rPr lang="en-US" sz="2400" b="1" dirty="0" smtClean="0">
                <a:solidFill>
                  <a:schemeClr val="accent1">
                    <a:lumMod val="50000"/>
                  </a:schemeClr>
                </a:solidFill>
              </a:rPr>
              <a:t> </a:t>
            </a:r>
            <a:r>
              <a:rPr lang="en-US" sz="2400" b="1" dirty="0" err="1" smtClean="0">
                <a:solidFill>
                  <a:schemeClr val="accent1">
                    <a:lumMod val="50000"/>
                  </a:schemeClr>
                </a:solidFill>
              </a:rPr>
              <a:t>adanya</a:t>
            </a:r>
            <a:r>
              <a:rPr lang="en-US" sz="2400" b="1" dirty="0" smtClean="0">
                <a:solidFill>
                  <a:schemeClr val="accent1">
                    <a:lumMod val="50000"/>
                  </a:schemeClr>
                </a:solidFill>
              </a:rPr>
              <a:t> </a:t>
            </a:r>
            <a:r>
              <a:rPr lang="en-US" sz="2400" b="1" dirty="0" err="1" smtClean="0">
                <a:solidFill>
                  <a:schemeClr val="accent1">
                    <a:lumMod val="50000"/>
                  </a:schemeClr>
                </a:solidFill>
              </a:rPr>
              <a:t>alasan-alasan</a:t>
            </a:r>
            <a:r>
              <a:rPr lang="en-US" sz="2400" b="1" dirty="0" smtClean="0">
                <a:solidFill>
                  <a:schemeClr val="accent1">
                    <a:lumMod val="50000"/>
                  </a:schemeClr>
                </a:solidFill>
              </a:rPr>
              <a:t> </a:t>
            </a:r>
            <a:r>
              <a:rPr lang="en-US" sz="2400" b="1" dirty="0" err="1" smtClean="0">
                <a:solidFill>
                  <a:schemeClr val="accent1">
                    <a:lumMod val="50000"/>
                  </a:schemeClr>
                </a:solidFill>
              </a:rPr>
              <a:t>tertentu</a:t>
            </a:r>
            <a:r>
              <a:rPr lang="en-US" sz="2400" b="1" dirty="0" smtClean="0">
                <a:solidFill>
                  <a:schemeClr val="accent1">
                    <a:lumMod val="50000"/>
                  </a:schemeClr>
                </a:solidFill>
              </a:rPr>
              <a:t> </a:t>
            </a:r>
            <a:r>
              <a:rPr lang="en-US" sz="2400" b="1" dirty="0" err="1" smtClean="0">
                <a:solidFill>
                  <a:schemeClr val="accent1">
                    <a:lumMod val="50000"/>
                  </a:schemeClr>
                </a:solidFill>
              </a:rPr>
              <a:t>menurut</a:t>
            </a:r>
            <a:r>
              <a:rPr lang="en-US" sz="2400" b="1" dirty="0" smtClean="0">
                <a:solidFill>
                  <a:schemeClr val="accent1">
                    <a:lumMod val="50000"/>
                  </a:schemeClr>
                </a:solidFill>
              </a:rPr>
              <a:t> </a:t>
            </a:r>
            <a:r>
              <a:rPr lang="en-US" sz="2400" b="1" dirty="0" err="1" smtClean="0">
                <a:solidFill>
                  <a:schemeClr val="accent1">
                    <a:lumMod val="50000"/>
                  </a:schemeClr>
                </a:solidFill>
              </a:rPr>
              <a:t>pihak</a:t>
            </a:r>
            <a:r>
              <a:rPr lang="en-US" sz="2400" b="1" dirty="0" smtClean="0">
                <a:solidFill>
                  <a:schemeClr val="accent1">
                    <a:lumMod val="50000"/>
                  </a:schemeClr>
                </a:solidFill>
              </a:rPr>
              <a:t> investor </a:t>
            </a:r>
            <a:r>
              <a:rPr lang="en-US" sz="2400" b="1" dirty="0" err="1" smtClean="0">
                <a:solidFill>
                  <a:schemeClr val="accent1">
                    <a:lumMod val="50000"/>
                  </a:schemeClr>
                </a:solidFill>
              </a:rPr>
              <a:t>asing</a:t>
            </a:r>
            <a:r>
              <a:rPr lang="en-US" sz="2400" b="1" dirty="0" smtClean="0">
                <a:solidFill>
                  <a:schemeClr val="accent1">
                    <a:lumMod val="50000"/>
                  </a:schemeClr>
                </a:solidFill>
              </a:rPr>
              <a:t>, </a:t>
            </a:r>
            <a:r>
              <a:rPr lang="en-US" sz="2400" b="1" dirty="0" err="1" smtClean="0">
                <a:solidFill>
                  <a:schemeClr val="accent1">
                    <a:lumMod val="50000"/>
                  </a:schemeClr>
                </a:solidFill>
              </a:rPr>
              <a:t>Sebagai</a:t>
            </a:r>
            <a:r>
              <a:rPr lang="en-US" sz="2400" b="1" dirty="0" smtClean="0">
                <a:solidFill>
                  <a:schemeClr val="accent1">
                    <a:lumMod val="50000"/>
                  </a:schemeClr>
                </a:solidFill>
              </a:rPr>
              <a:t> </a:t>
            </a:r>
            <a:r>
              <a:rPr lang="en-US" sz="2400" b="1" dirty="0" err="1" smtClean="0">
                <a:solidFill>
                  <a:schemeClr val="accent1">
                    <a:lumMod val="50000"/>
                  </a:schemeClr>
                </a:solidFill>
              </a:rPr>
              <a:t>gantinya</a:t>
            </a:r>
            <a:r>
              <a:rPr lang="en-US" sz="2400" b="1" dirty="0" smtClean="0">
                <a:solidFill>
                  <a:schemeClr val="accent1">
                    <a:lumMod val="50000"/>
                  </a:schemeClr>
                </a:solidFill>
              </a:rPr>
              <a:t>. </a:t>
            </a:r>
            <a:r>
              <a:rPr lang="en-US" sz="2400" b="1" dirty="0" err="1" smtClean="0">
                <a:solidFill>
                  <a:schemeClr val="accent1">
                    <a:lumMod val="50000"/>
                  </a:schemeClr>
                </a:solidFill>
              </a:rPr>
              <a:t>Dapat</a:t>
            </a:r>
            <a:r>
              <a:rPr lang="en-US" sz="2400" b="1" dirty="0" smtClean="0">
                <a:solidFill>
                  <a:schemeClr val="accent1">
                    <a:lumMod val="50000"/>
                  </a:schemeClr>
                </a:solidFill>
              </a:rPr>
              <a:t> </a:t>
            </a:r>
            <a:r>
              <a:rPr lang="en-US" sz="2400" b="1" dirty="0" err="1" smtClean="0">
                <a:solidFill>
                  <a:schemeClr val="accent1">
                    <a:lumMod val="50000"/>
                  </a:schemeClr>
                </a:solidFill>
              </a:rPr>
              <a:t>ditunjuk</a:t>
            </a:r>
            <a:r>
              <a:rPr lang="en-US" sz="2400" b="1" dirty="0" smtClean="0">
                <a:solidFill>
                  <a:schemeClr val="accent1">
                    <a:lumMod val="50000"/>
                  </a:schemeClr>
                </a:solidFill>
              </a:rPr>
              <a:t> distributor </a:t>
            </a:r>
            <a:r>
              <a:rPr lang="en-US" sz="2400" b="1" dirty="0" err="1" smtClean="0">
                <a:solidFill>
                  <a:schemeClr val="accent1">
                    <a:lumMod val="50000"/>
                  </a:schemeClr>
                </a:solidFill>
              </a:rPr>
              <a:t>lokal</a:t>
            </a:r>
            <a:r>
              <a:rPr lang="en-US" sz="2400" b="1" dirty="0" smtClean="0">
                <a:solidFill>
                  <a:schemeClr val="accent1">
                    <a:lumMod val="50000"/>
                  </a:schemeClr>
                </a:solidFill>
              </a:rPr>
              <a:t> </a:t>
            </a:r>
            <a:r>
              <a:rPr lang="en-US" sz="2400" b="1" dirty="0" err="1" smtClean="0">
                <a:solidFill>
                  <a:schemeClr val="accent1">
                    <a:lumMod val="50000"/>
                  </a:schemeClr>
                </a:solidFill>
              </a:rPr>
              <a:t>atau</a:t>
            </a:r>
            <a:r>
              <a:rPr lang="en-US" sz="2400" b="1" dirty="0" smtClean="0">
                <a:solidFill>
                  <a:schemeClr val="accent1">
                    <a:lumMod val="50000"/>
                  </a:schemeClr>
                </a:solidFill>
              </a:rPr>
              <a:t> </a:t>
            </a:r>
            <a:r>
              <a:rPr lang="en-US" sz="2400" b="1" dirty="0" err="1" smtClean="0">
                <a:solidFill>
                  <a:schemeClr val="accent1">
                    <a:lumMod val="50000"/>
                  </a:schemeClr>
                </a:solidFill>
              </a:rPr>
              <a:t>pihak</a:t>
            </a:r>
            <a:r>
              <a:rPr lang="en-US" sz="2400" b="1" dirty="0" smtClean="0">
                <a:solidFill>
                  <a:schemeClr val="accent1">
                    <a:lumMod val="50000"/>
                  </a:schemeClr>
                </a:solidFill>
              </a:rPr>
              <a:t> lain yang </a:t>
            </a:r>
            <a:r>
              <a:rPr lang="en-US" sz="2400" b="1" dirty="0" err="1" smtClean="0">
                <a:solidFill>
                  <a:schemeClr val="accent1">
                    <a:lumMod val="50000"/>
                  </a:schemeClr>
                </a:solidFill>
              </a:rPr>
              <a:t>selama</a:t>
            </a:r>
            <a:r>
              <a:rPr lang="en-US" sz="2400" b="1" dirty="0" smtClean="0">
                <a:solidFill>
                  <a:schemeClr val="accent1">
                    <a:lumMod val="50000"/>
                  </a:schemeClr>
                </a:solidFill>
              </a:rPr>
              <a:t> </a:t>
            </a:r>
            <a:r>
              <a:rPr lang="en-US" sz="2400" b="1" dirty="0" err="1" smtClean="0">
                <a:solidFill>
                  <a:schemeClr val="accent1">
                    <a:lumMod val="50000"/>
                  </a:schemeClr>
                </a:solidFill>
              </a:rPr>
              <a:t>ini</a:t>
            </a:r>
            <a:r>
              <a:rPr lang="en-US" sz="2400" b="1" dirty="0" smtClean="0">
                <a:solidFill>
                  <a:schemeClr val="accent1">
                    <a:lumMod val="50000"/>
                  </a:schemeClr>
                </a:solidFill>
              </a:rPr>
              <a:t> </a:t>
            </a:r>
            <a:r>
              <a:rPr lang="en-US" sz="2400" b="1" dirty="0" err="1" smtClean="0">
                <a:solidFill>
                  <a:schemeClr val="accent1">
                    <a:lumMod val="50000"/>
                  </a:schemeClr>
                </a:solidFill>
              </a:rPr>
              <a:t>tidak</a:t>
            </a:r>
            <a:r>
              <a:rPr lang="en-US" sz="2400" b="1" dirty="0" smtClean="0">
                <a:solidFill>
                  <a:schemeClr val="accent1">
                    <a:lumMod val="50000"/>
                  </a:schemeClr>
                </a:solidFill>
              </a:rPr>
              <a:t> </a:t>
            </a:r>
            <a:r>
              <a:rPr lang="en-US" sz="2400" b="1" dirty="0" err="1" smtClean="0">
                <a:solidFill>
                  <a:schemeClr val="accent1">
                    <a:lumMod val="50000"/>
                  </a:schemeClr>
                </a:solidFill>
              </a:rPr>
              <a:t>mempunyai</a:t>
            </a:r>
            <a:r>
              <a:rPr lang="en-US" sz="2400" b="1" dirty="0" smtClean="0">
                <a:solidFill>
                  <a:schemeClr val="accent1">
                    <a:lumMod val="50000"/>
                  </a:schemeClr>
                </a:solidFill>
              </a:rPr>
              <a:t> </a:t>
            </a:r>
            <a:r>
              <a:rPr lang="en-US" sz="2400" b="1" dirty="0" err="1" smtClean="0">
                <a:solidFill>
                  <a:schemeClr val="accent1">
                    <a:lumMod val="50000"/>
                  </a:schemeClr>
                </a:solidFill>
              </a:rPr>
              <a:t>hubungan</a:t>
            </a:r>
            <a:r>
              <a:rPr lang="en-US" sz="2400" b="1" dirty="0" smtClean="0">
                <a:solidFill>
                  <a:schemeClr val="accent1">
                    <a:lumMod val="50000"/>
                  </a:schemeClr>
                </a:solidFill>
              </a:rPr>
              <a:t> </a:t>
            </a:r>
            <a:r>
              <a:rPr lang="en-US" sz="2400" b="1" dirty="0" err="1" smtClean="0">
                <a:solidFill>
                  <a:schemeClr val="accent1">
                    <a:lumMod val="50000"/>
                  </a:schemeClr>
                </a:solidFill>
              </a:rPr>
              <a:t>apapun</a:t>
            </a:r>
            <a:r>
              <a:rPr lang="en-US" sz="2400" b="1" dirty="0" smtClean="0">
                <a:solidFill>
                  <a:schemeClr val="accent1">
                    <a:lumMod val="50000"/>
                  </a:schemeClr>
                </a:solidFill>
              </a:rPr>
              <a:t> </a:t>
            </a:r>
            <a:r>
              <a:rPr lang="en-US" sz="2400" b="1" dirty="0" err="1" smtClean="0">
                <a:solidFill>
                  <a:schemeClr val="accent1">
                    <a:lumMod val="50000"/>
                  </a:schemeClr>
                </a:solidFill>
              </a:rPr>
              <a:t>dengan</a:t>
            </a:r>
            <a:r>
              <a:rPr lang="en-US" sz="2400" b="1" dirty="0" smtClean="0">
                <a:solidFill>
                  <a:schemeClr val="accent1">
                    <a:lumMod val="50000"/>
                  </a:schemeClr>
                </a:solidFill>
              </a:rPr>
              <a:t> </a:t>
            </a:r>
            <a:r>
              <a:rPr lang="en-US" sz="2400" b="1" dirty="0" err="1" smtClean="0">
                <a:solidFill>
                  <a:schemeClr val="accent1">
                    <a:lumMod val="50000"/>
                  </a:schemeClr>
                </a:solidFill>
              </a:rPr>
              <a:t>merk</a:t>
            </a:r>
            <a:r>
              <a:rPr lang="en-US" sz="2400" b="1" dirty="0" smtClean="0">
                <a:solidFill>
                  <a:schemeClr val="accent1">
                    <a:lumMod val="50000"/>
                  </a:schemeClr>
                </a:solidFill>
              </a:rPr>
              <a:t> </a:t>
            </a:r>
            <a:r>
              <a:rPr lang="en-US" sz="2400" b="1" dirty="0" err="1" smtClean="0">
                <a:solidFill>
                  <a:schemeClr val="accent1">
                    <a:lumMod val="50000"/>
                  </a:schemeClr>
                </a:solidFill>
              </a:rPr>
              <a:t>barang</a:t>
            </a:r>
            <a:r>
              <a:rPr lang="en-US" sz="2400" b="1" dirty="0" smtClean="0">
                <a:solidFill>
                  <a:schemeClr val="accent1">
                    <a:lumMod val="50000"/>
                  </a:schemeClr>
                </a:solidFill>
              </a:rPr>
              <a:t> </a:t>
            </a:r>
            <a:r>
              <a:rPr lang="en-US" sz="2400" b="1" dirty="0" err="1" smtClean="0">
                <a:solidFill>
                  <a:schemeClr val="accent1">
                    <a:lumMod val="50000"/>
                  </a:schemeClr>
                </a:solidFill>
              </a:rPr>
              <a:t>tersebut</a:t>
            </a:r>
            <a:endParaRPr lang="en-US" sz="2400" b="1"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upRight)">
                                      <p:cBhvr>
                                        <p:cTn id="7" dur="2000"/>
                                        <p:tgtEl>
                                          <p:spTgt spid="8"/>
                                        </p:tgtEl>
                                      </p:cBhvr>
                                    </p:animEffect>
                                  </p:childTnLst>
                                </p:cTn>
                              </p:par>
                            </p:childTnLst>
                          </p:cTn>
                        </p:par>
                        <p:par>
                          <p:cTn id="8" fill="hold">
                            <p:stCondLst>
                              <p:cond delay="2000"/>
                            </p:stCondLst>
                            <p:childTnLst>
                              <p:par>
                                <p:cTn id="9" presetID="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000" fill="hold"/>
                                        <p:tgtEl>
                                          <p:spTgt spid="6"/>
                                        </p:tgtEl>
                                        <p:attrNameLst>
                                          <p:attrName>ppt_x</p:attrName>
                                        </p:attrNameLst>
                                      </p:cBhvr>
                                      <p:tavLst>
                                        <p:tav tm="0">
                                          <p:val>
                                            <p:strVal val="1+#ppt_w/2"/>
                                          </p:val>
                                        </p:tav>
                                        <p:tav tm="100000">
                                          <p:val>
                                            <p:strVal val="#ppt_x"/>
                                          </p:val>
                                        </p:tav>
                                      </p:tavLst>
                                    </p:anim>
                                    <p:anim calcmode="lin" valueType="num">
                                      <p:cBhvr additive="base">
                                        <p:cTn id="12" dur="20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4000"/>
                            </p:stCondLst>
                            <p:childTnLst>
                              <p:par>
                                <p:cTn id="14" presetID="2" presetClass="entr" presetSubtype="3"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2000" fill="hold"/>
                                        <p:tgtEl>
                                          <p:spTgt spid="15"/>
                                        </p:tgtEl>
                                        <p:attrNameLst>
                                          <p:attrName>ppt_x</p:attrName>
                                        </p:attrNameLst>
                                      </p:cBhvr>
                                      <p:tavLst>
                                        <p:tav tm="0">
                                          <p:val>
                                            <p:strVal val="1+#ppt_w/2"/>
                                          </p:val>
                                        </p:tav>
                                        <p:tav tm="100000">
                                          <p:val>
                                            <p:strVal val="#ppt_x"/>
                                          </p:val>
                                        </p:tav>
                                      </p:tavLst>
                                    </p:anim>
                                    <p:anim calcmode="lin" valueType="num">
                                      <p:cBhvr additive="base">
                                        <p:cTn id="17" dur="2000" fill="hold"/>
                                        <p:tgtEl>
                                          <p:spTgt spid="15"/>
                                        </p:tgtEl>
                                        <p:attrNameLst>
                                          <p:attrName>ppt_y</p:attrName>
                                        </p:attrNameLst>
                                      </p:cBhvr>
                                      <p:tavLst>
                                        <p:tav tm="0">
                                          <p:val>
                                            <p:strVal val="0-#ppt_h/2"/>
                                          </p:val>
                                        </p:tav>
                                        <p:tav tm="100000">
                                          <p:val>
                                            <p:strVal val="#ppt_y"/>
                                          </p:val>
                                        </p:tav>
                                      </p:tavLst>
                                    </p:anim>
                                  </p:childTnLst>
                                </p:cTn>
                              </p:par>
                            </p:childTnLst>
                          </p:cTn>
                        </p:par>
                        <p:par>
                          <p:cTn id="18" fill="hold">
                            <p:stCondLst>
                              <p:cond delay="6000"/>
                            </p:stCondLst>
                            <p:childTnLst>
                              <p:par>
                                <p:cTn id="19" presetID="2" presetClass="entr" presetSubtype="9"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1000" fill="hold"/>
                                        <p:tgtEl>
                                          <p:spTgt spid="17"/>
                                        </p:tgtEl>
                                        <p:attrNameLst>
                                          <p:attrName>ppt_x</p:attrName>
                                        </p:attrNameLst>
                                      </p:cBhvr>
                                      <p:tavLst>
                                        <p:tav tm="0">
                                          <p:val>
                                            <p:strVal val="0-#ppt_w/2"/>
                                          </p:val>
                                        </p:tav>
                                        <p:tav tm="100000">
                                          <p:val>
                                            <p:strVal val="#ppt_x"/>
                                          </p:val>
                                        </p:tav>
                                      </p:tavLst>
                                    </p:anim>
                                    <p:anim calcmode="lin" valueType="num">
                                      <p:cBhvr additive="base">
                                        <p:cTn id="22" dur="1000" fill="hold"/>
                                        <p:tgtEl>
                                          <p:spTgt spid="17"/>
                                        </p:tgtEl>
                                        <p:attrNameLst>
                                          <p:attrName>ppt_y</p:attrName>
                                        </p:attrNameLst>
                                      </p:cBhvr>
                                      <p:tavLst>
                                        <p:tav tm="0">
                                          <p:val>
                                            <p:strVal val="0-#ppt_h/2"/>
                                          </p:val>
                                        </p:tav>
                                        <p:tav tm="100000">
                                          <p:val>
                                            <p:strVal val="#ppt_y"/>
                                          </p:val>
                                        </p:tav>
                                      </p:tavLst>
                                    </p:anim>
                                  </p:childTnLst>
                                </p:cTn>
                              </p:par>
                            </p:childTnLst>
                          </p:cTn>
                        </p:par>
                        <p:par>
                          <p:cTn id="23" fill="hold">
                            <p:stCondLst>
                              <p:cond delay="7000"/>
                            </p:stCondLst>
                            <p:childTnLst>
                              <p:par>
                                <p:cTn id="24" presetID="16" presetClass="entr" presetSubtype="21"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2000"/>
                                        <p:tgtEl>
                                          <p:spTgt spid="10"/>
                                        </p:tgtEl>
                                      </p:cBhvr>
                                    </p:animEffect>
                                  </p:childTnLst>
                                </p:cTn>
                              </p:par>
                            </p:childTnLst>
                          </p:cTn>
                        </p:par>
                        <p:par>
                          <p:cTn id="27" fill="hold">
                            <p:stCondLst>
                              <p:cond delay="9000"/>
                            </p:stCondLst>
                            <p:childTnLst>
                              <p:par>
                                <p:cTn id="28" presetID="2" presetClass="entr" presetSubtype="1"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2000" fill="hold"/>
                                        <p:tgtEl>
                                          <p:spTgt spid="9"/>
                                        </p:tgtEl>
                                        <p:attrNameLst>
                                          <p:attrName>ppt_x</p:attrName>
                                        </p:attrNameLst>
                                      </p:cBhvr>
                                      <p:tavLst>
                                        <p:tav tm="0">
                                          <p:val>
                                            <p:strVal val="#ppt_x"/>
                                          </p:val>
                                        </p:tav>
                                        <p:tav tm="100000">
                                          <p:val>
                                            <p:strVal val="#ppt_x"/>
                                          </p:val>
                                        </p:tav>
                                      </p:tavLst>
                                    </p:anim>
                                    <p:anim calcmode="lin" valueType="num">
                                      <p:cBhvr additive="base">
                                        <p:cTn id="31" dur="2000" fill="hold"/>
                                        <p:tgtEl>
                                          <p:spTgt spid="9"/>
                                        </p:tgtEl>
                                        <p:attrNameLst>
                                          <p:attrName>ppt_y</p:attrName>
                                        </p:attrNameLst>
                                      </p:cBhvr>
                                      <p:tavLst>
                                        <p:tav tm="0">
                                          <p:val>
                                            <p:strVal val="0-#ppt_h/2"/>
                                          </p:val>
                                        </p:tav>
                                        <p:tav tm="100000">
                                          <p:val>
                                            <p:strVal val="#ppt_y"/>
                                          </p:val>
                                        </p:tav>
                                      </p:tavLst>
                                    </p:anim>
                                  </p:childTnLst>
                                </p:cTn>
                              </p:par>
                            </p:childTnLst>
                          </p:cTn>
                        </p:par>
                        <p:par>
                          <p:cTn id="32" fill="hold">
                            <p:stCondLst>
                              <p:cond delay="11000"/>
                            </p:stCondLst>
                            <p:childTnLst>
                              <p:par>
                                <p:cTn id="33" presetID="2" presetClass="entr" presetSubtype="1"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2000" fill="hold"/>
                                        <p:tgtEl>
                                          <p:spTgt spid="27"/>
                                        </p:tgtEl>
                                        <p:attrNameLst>
                                          <p:attrName>ppt_x</p:attrName>
                                        </p:attrNameLst>
                                      </p:cBhvr>
                                      <p:tavLst>
                                        <p:tav tm="0">
                                          <p:val>
                                            <p:strVal val="#ppt_x"/>
                                          </p:val>
                                        </p:tav>
                                        <p:tav tm="100000">
                                          <p:val>
                                            <p:strVal val="#ppt_x"/>
                                          </p:val>
                                        </p:tav>
                                      </p:tavLst>
                                    </p:anim>
                                    <p:anim calcmode="lin" valueType="num">
                                      <p:cBhvr additive="base">
                                        <p:cTn id="36" dur="20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6" grpId="0" animBg="1"/>
      <p:bldP spid="15" grpId="0" animBg="1"/>
      <p:bldP spid="17" grpId="0" animBg="1"/>
      <p:bldP spid="2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a:solidFill>
            <a:srgbClr val="7030A0"/>
          </a:solidFill>
        </p:spPr>
        <p:txBody>
          <a:bodyPr>
            <a:normAutofit/>
          </a:bodyPr>
          <a:lstStyle/>
          <a:p>
            <a:pPr algn="l"/>
            <a:r>
              <a:rPr lang="id-ID" sz="2400" dirty="0" smtClean="0">
                <a:latin typeface="Arial" pitchFamily="34" charset="0"/>
                <a:cs typeface="Arial" pitchFamily="34" charset="0"/>
              </a:rPr>
              <a:t> </a:t>
            </a:r>
            <a:r>
              <a:rPr lang="id-ID" sz="2400" dirty="0" smtClean="0">
                <a:solidFill>
                  <a:schemeClr val="bg1"/>
                </a:solidFill>
                <a:latin typeface="Arial" pitchFamily="34" charset="0"/>
                <a:cs typeface="Arial" pitchFamily="34" charset="0"/>
              </a:rPr>
              <a:t>C. Pimpinan eksekutif.</a:t>
            </a:r>
            <a:endParaRPr lang="id-ID" sz="24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457200"/>
            <a:ext cx="9144000" cy="6400800"/>
          </a:xfrm>
          <a:solidFill>
            <a:srgbClr val="660033"/>
          </a:solidFill>
        </p:spPr>
        <p:txBody>
          <a:bodyPr>
            <a:normAutofit fontScale="92500"/>
          </a:bodyPr>
          <a:lstStyle/>
          <a:p>
            <a:pPr>
              <a:buNone/>
            </a:pPr>
            <a:r>
              <a:rPr lang="id-ID" sz="2400" b="1" dirty="0" smtClean="0">
                <a:solidFill>
                  <a:schemeClr val="bg1"/>
                </a:solidFill>
                <a:latin typeface="Arial" pitchFamily="34" charset="0"/>
                <a:cs typeface="Arial" pitchFamily="34" charset="0"/>
              </a:rPr>
              <a:t>Walaupun keinginan ditunjukan untuk mengadakan indonesia</a:t>
            </a:r>
          </a:p>
          <a:p>
            <a:pPr>
              <a:buNone/>
            </a:pPr>
            <a:r>
              <a:rPr lang="id-ID" sz="2400" b="1" dirty="0" smtClean="0">
                <a:solidFill>
                  <a:schemeClr val="bg1"/>
                </a:solidFill>
                <a:latin typeface="Arial" pitchFamily="34" charset="0"/>
                <a:cs typeface="Arial" pitchFamily="34" charset="0"/>
              </a:rPr>
              <a:t> nisasi tenaga kerja, tetapi bukalnlah berati mengabaikan</a:t>
            </a:r>
          </a:p>
          <a:p>
            <a:pPr>
              <a:buNone/>
            </a:pPr>
            <a:r>
              <a:rPr lang="id-ID" sz="2400" b="1" dirty="0" smtClean="0">
                <a:solidFill>
                  <a:schemeClr val="bg1"/>
                </a:solidFill>
                <a:latin typeface="Arial" pitchFamily="34" charset="0"/>
                <a:cs typeface="Arial" pitchFamily="34" charset="0"/>
              </a:rPr>
              <a:t> tenaga ahli bangsa asing yang memang dibutuhkan. Oleh </a:t>
            </a:r>
          </a:p>
          <a:p>
            <a:pPr>
              <a:buNone/>
            </a:pPr>
            <a:r>
              <a:rPr lang="id-ID" sz="2400" b="1" dirty="0" smtClean="0">
                <a:solidFill>
                  <a:schemeClr val="bg1"/>
                </a:solidFill>
                <a:latin typeface="Arial" pitchFamily="34" charset="0"/>
                <a:cs typeface="Arial" pitchFamily="34" charset="0"/>
              </a:rPr>
              <a:t>karena tu tenaga ahli bangsa asing sering juga didudukan </a:t>
            </a:r>
          </a:p>
          <a:p>
            <a:pPr>
              <a:buNone/>
            </a:pPr>
            <a:r>
              <a:rPr lang="id-ID" sz="2400" b="1" dirty="0" smtClean="0">
                <a:solidFill>
                  <a:schemeClr val="bg1"/>
                </a:solidFill>
                <a:latin typeface="Arial" pitchFamily="34" charset="0"/>
                <a:cs typeface="Arial" pitchFamily="34" charset="0"/>
              </a:rPr>
              <a:t>sebagai pipinan.</a:t>
            </a:r>
          </a:p>
          <a:p>
            <a:pPr>
              <a:buNone/>
            </a:pPr>
            <a:r>
              <a:rPr lang="id-ID" sz="2400" b="1" dirty="0" smtClean="0">
                <a:solidFill>
                  <a:schemeClr val="bg1"/>
                </a:solidFill>
                <a:latin typeface="Arial" pitchFamily="34" charset="0"/>
                <a:cs typeface="Arial" pitchFamily="34" charset="0"/>
              </a:rPr>
              <a:t>Ada beberapa kemungkinan untuk mengisi jabatan pimpinan utama dalam perusaan Joint venture.</a:t>
            </a:r>
          </a:p>
          <a:p>
            <a:pPr marL="457200" indent="-457200">
              <a:buFont typeface="+mj-lt"/>
              <a:buAutoNum type="arabicParenR"/>
            </a:pPr>
            <a:r>
              <a:rPr lang="id-ID" sz="2400" b="1" dirty="0" smtClean="0">
                <a:solidFill>
                  <a:schemeClr val="bg1"/>
                </a:solidFill>
                <a:latin typeface="Arial" pitchFamily="34" charset="0"/>
                <a:cs typeface="Arial" pitchFamily="34" charset="0"/>
              </a:rPr>
              <a:t>Pimpmpinan eksekutif, (apabila presiden direktur akan ditunjuk oleh fihak investor asing maka dalam perjanjian joint venture sebaiknya dicantumkan suatu syarat. Bahwa setelah melampaui waktu tertentu fihak indonesia di beri hak untuk ikut mempertimbangkan perpanjangan kontrak kerja dari pimpinan eksekutif yg dimaksud)</a:t>
            </a:r>
          </a:p>
          <a:p>
            <a:pPr marL="457200" indent="-457200">
              <a:buFont typeface="+mj-lt"/>
              <a:buAutoNum type="arabicParenR"/>
            </a:pPr>
            <a:r>
              <a:rPr lang="id-ID" sz="2400" b="1" dirty="0" smtClean="0">
                <a:solidFill>
                  <a:schemeClr val="bg1"/>
                </a:solidFill>
                <a:latin typeface="Arial" pitchFamily="34" charset="0"/>
                <a:cs typeface="Arial" pitchFamily="34" charset="0"/>
              </a:rPr>
              <a:t>Pemimpin menurut giliran (apabila masing masing pihak mempunyai hak yang sama dalam penunjukan pimpinan,maka ada kesempatan untuk menggunakan tenaga kerja indonesia setelah masa jabatan pimpinan lama berahir.   </a:t>
            </a:r>
          </a:p>
          <a:p>
            <a:pPr>
              <a:buNone/>
            </a:pPr>
            <a:endParaRPr lang="id-ID" sz="2400" b="1" dirty="0">
              <a:latin typeface="Arial" pitchFamily="34" charset="0"/>
              <a:cs typeface="Arial" pitchFamily="34" charset="0"/>
            </a:endParaRPr>
          </a:p>
        </p:txBody>
      </p:sp>
    </p:spTree>
  </p:cSld>
  <p:clrMapOvr>
    <a:masterClrMapping/>
  </p:clrMapOvr>
  <p:transition spd="med">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2"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2"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2"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2"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4" fill="hold">
                            <p:stCondLst>
                              <p:cond delay="16000"/>
                            </p:stCondLst>
                            <p:childTnLst>
                              <p:par>
                                <p:cTn id="45" presetID="2" presetClass="entr" presetSubtype="2"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9" fill="hold">
                            <p:stCondLst>
                              <p:cond delay="18000"/>
                            </p:stCondLst>
                            <p:childTnLst>
                              <p:par>
                                <p:cTn id="50" presetID="2" presetClass="entr" presetSubtype="2"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11162"/>
          </a:xfrm>
          <a:solidFill>
            <a:srgbClr val="7030A0"/>
          </a:solidFill>
        </p:spPr>
        <p:txBody>
          <a:bodyPr>
            <a:noAutofit/>
          </a:bodyPr>
          <a:lstStyle/>
          <a:p>
            <a:pPr algn="l"/>
            <a:r>
              <a:rPr lang="id-ID" sz="2400" dirty="0" smtClean="0">
                <a:solidFill>
                  <a:schemeClr val="bg1"/>
                </a:solidFill>
                <a:latin typeface="Arial" pitchFamily="34" charset="0"/>
                <a:cs typeface="Arial" pitchFamily="34" charset="0"/>
              </a:rPr>
              <a:t>lanjutan</a:t>
            </a:r>
            <a:endParaRPr lang="id-ID" sz="24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381000"/>
            <a:ext cx="9144000" cy="5745163"/>
          </a:xfrm>
          <a:solidFill>
            <a:srgbClr val="660033"/>
          </a:solidFill>
        </p:spPr>
        <p:txBody>
          <a:bodyPr>
            <a:normAutofit/>
          </a:bodyPr>
          <a:lstStyle/>
          <a:p>
            <a:pPr marL="457200" indent="-457200">
              <a:buAutoNum type="arabicParenR" startAt="3"/>
            </a:pPr>
            <a:r>
              <a:rPr lang="id-ID" sz="2400" b="1" dirty="0" smtClean="0">
                <a:solidFill>
                  <a:schemeClr val="bg1"/>
                </a:solidFill>
                <a:latin typeface="Arial" pitchFamily="34" charset="0"/>
                <a:cs typeface="Arial" pitchFamily="34" charset="0"/>
              </a:rPr>
              <a:t>Pimpinan bersama, (dapat juga pimpinan di pegang</a:t>
            </a:r>
          </a:p>
          <a:p>
            <a:pPr marL="457200" indent="-457200">
              <a:buNone/>
            </a:pPr>
            <a:r>
              <a:rPr lang="id-ID" sz="2400" b="1" dirty="0" smtClean="0">
                <a:solidFill>
                  <a:schemeClr val="bg1"/>
                </a:solidFill>
                <a:latin typeface="Arial" pitchFamily="34" charset="0"/>
                <a:cs typeface="Arial" pitchFamily="34" charset="0"/>
              </a:rPr>
              <a:t>     bersama-sama oleh masing-masing pihak dengan menunjuk presiden direktur sendiri-sendiri, adanya dua pimpinan ini diperlukan kerjasama yang baik antar mereka)</a:t>
            </a:r>
          </a:p>
          <a:p>
            <a:pPr marL="457200" indent="-457200">
              <a:buNone/>
            </a:pPr>
            <a:r>
              <a:rPr lang="id-ID" sz="2400" b="1" dirty="0" smtClean="0">
                <a:solidFill>
                  <a:schemeClr val="bg1"/>
                </a:solidFill>
                <a:latin typeface="Arial" pitchFamily="34" charset="0"/>
                <a:cs typeface="Arial" pitchFamily="34" charset="0"/>
              </a:rPr>
              <a:t>4)  Pimpinan Eksekutif fungsional (dalam hal ini jabatan   jabatan pimpinan atan pimpinan dapat di bagi-bagi menurut fungsi-fungsi yang ada, jadi beberapa jabatan pimpinan di pegang oleh orang indonesia dan jabatan lain di pegang oleh fihak investor asing, terutama jabatan di bidang teknik. Dengan demikian pembagian tugas menurut fungsi ini dapat terapkan untuk jabatan pimpinan menengah dan bawah selain pimpinan utam) </a:t>
            </a:r>
          </a:p>
          <a:p>
            <a:pPr>
              <a:buNone/>
            </a:pPr>
            <a:endParaRPr lang="id-ID" sz="24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bg/>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04799"/>
          </a:xfrm>
          <a:solidFill>
            <a:schemeClr val="tx1"/>
          </a:solidFill>
        </p:spPr>
        <p:txBody>
          <a:bodyPr>
            <a:noAutofit/>
          </a:bodyPr>
          <a:lstStyle/>
          <a:p>
            <a:r>
              <a:rPr lang="en-US" sz="2000" dirty="0" err="1" smtClean="0">
                <a:solidFill>
                  <a:srgbClr val="FFFF00"/>
                </a:solidFill>
              </a:rPr>
              <a:t>Lanjutan</a:t>
            </a:r>
            <a:r>
              <a:rPr lang="en-US" sz="2000" dirty="0" smtClean="0">
                <a:solidFill>
                  <a:srgbClr val="FFFF00"/>
                </a:solidFill>
              </a:rPr>
              <a:t> ; </a:t>
            </a:r>
            <a:endParaRPr lang="en-US" sz="2000" dirty="0">
              <a:solidFill>
                <a:srgbClr val="FFFF00"/>
              </a:solidFill>
            </a:endParaRPr>
          </a:p>
        </p:txBody>
      </p:sp>
      <p:sp>
        <p:nvSpPr>
          <p:cNvPr id="3" name="Subtitle 2"/>
          <p:cNvSpPr>
            <a:spLocks noGrp="1"/>
          </p:cNvSpPr>
          <p:nvPr>
            <p:ph type="subTitle" idx="1"/>
          </p:nvPr>
        </p:nvSpPr>
        <p:spPr>
          <a:xfrm>
            <a:off x="0" y="304800"/>
            <a:ext cx="9144000" cy="6629400"/>
          </a:xfrm>
          <a:solidFill>
            <a:schemeClr val="tx1"/>
          </a:solidFill>
        </p:spPr>
        <p:style>
          <a:lnRef idx="1">
            <a:schemeClr val="accent5"/>
          </a:lnRef>
          <a:fillRef idx="2">
            <a:schemeClr val="accent5"/>
          </a:fillRef>
          <a:effectRef idx="1">
            <a:schemeClr val="accent5"/>
          </a:effectRef>
          <a:fontRef idx="minor">
            <a:schemeClr val="dk1"/>
          </a:fontRef>
        </p:style>
        <p:txBody>
          <a:bodyPr>
            <a:noAutofit/>
          </a:bodyPr>
          <a:lstStyle/>
          <a:p>
            <a:pPr algn="l">
              <a:buFont typeface="Wingdings" pitchFamily="2" charset="2"/>
              <a:buChar char="§"/>
            </a:pPr>
            <a:r>
              <a:rPr lang="en-US" sz="2000" dirty="0" smtClean="0">
                <a:solidFill>
                  <a:schemeClr val="tx1"/>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Trus</a:t>
            </a:r>
            <a:r>
              <a:rPr lang="id-ID" sz="2000" b="1" dirty="0" smtClean="0">
                <a:solidFill>
                  <a:srgbClr val="FFFF00"/>
                </a:solidFill>
                <a:latin typeface="Arial" pitchFamily="34" charset="0"/>
                <a:cs typeface="Arial" pitchFamily="34" charset="0"/>
              </a:rPr>
              <a:t>t</a:t>
            </a:r>
            <a:r>
              <a:rPr lang="en-US" sz="2000" b="1" dirty="0" smtClean="0">
                <a:solidFill>
                  <a:srgbClr val="FFFF00"/>
                </a:solidFill>
                <a:latin typeface="Arial" pitchFamily="34" charset="0"/>
                <a:cs typeface="Arial" pitchFamily="34" charset="0"/>
              </a:rPr>
              <a:t> :</a:t>
            </a:r>
            <a:r>
              <a:rPr lang="en-US" sz="2000"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adalah</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suatu</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bentuk</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organisasi</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perusahaan</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yg</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didirikan</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untuk</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menghidari</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kerugian</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masing-masing</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anggota</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dan</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memperbesar</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keuntungan</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perusahaan.Trust</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terbentuk</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dengan</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menggabungkan</a:t>
            </a:r>
            <a:r>
              <a:rPr lang="en-US" sz="2000" b="1" u="sng" dirty="0" smtClean="0">
                <a:solidFill>
                  <a:srgbClr val="FFFF00"/>
                </a:solidFill>
                <a:latin typeface="Arial" pitchFamily="34" charset="0"/>
                <a:cs typeface="Arial" pitchFamily="34" charset="0"/>
              </a:rPr>
              <a:t> </a:t>
            </a:r>
            <a:r>
              <a:rPr lang="en-US" sz="2000" b="1" u="sng" dirty="0" err="1" smtClean="0">
                <a:solidFill>
                  <a:srgbClr val="FFFF00"/>
                </a:solidFill>
                <a:latin typeface="Arial" pitchFamily="34" charset="0"/>
                <a:cs typeface="Arial" pitchFamily="34" charset="0"/>
              </a:rPr>
              <a:t>beberapa</a:t>
            </a:r>
            <a:r>
              <a:rPr lang="en-US" sz="2000" b="1" u="sng"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perusahaan</a:t>
            </a:r>
            <a:r>
              <a:rPr lang="en-US" sz="2000" b="1" dirty="0" smtClean="0">
                <a:solidFill>
                  <a:srgbClr val="FFFF00"/>
                </a:solidFill>
                <a:latin typeface="Arial" pitchFamily="34" charset="0"/>
                <a:cs typeface="Arial" pitchFamily="34" charset="0"/>
              </a:rPr>
              <a:t> ( merger) </a:t>
            </a:r>
            <a:r>
              <a:rPr lang="en-US" sz="2000" b="1" dirty="0" err="1" smtClean="0">
                <a:solidFill>
                  <a:srgbClr val="FFFF00"/>
                </a:solidFill>
                <a:latin typeface="Arial" pitchFamily="34" charset="0"/>
                <a:cs typeface="Arial" pitchFamily="34" charset="0"/>
              </a:rPr>
              <a:t>menjadi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satu</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masing-masing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perusahaaan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yg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bergabung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telah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membubarkan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diri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atau</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mengadakan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fusi</a:t>
            </a:r>
            <a:r>
              <a:rPr lang="en-US" sz="2000" b="1" dirty="0" smtClean="0">
                <a:solidFill>
                  <a:srgbClr val="FFFF00"/>
                </a:solidFill>
                <a:latin typeface="Arial" pitchFamily="34" charset="0"/>
                <a:cs typeface="Arial" pitchFamily="34" charset="0"/>
              </a:rPr>
              <a:t>. Trust </a:t>
            </a:r>
            <a:r>
              <a:rPr lang="en-US" sz="2000" b="1" dirty="0" err="1" smtClean="0">
                <a:solidFill>
                  <a:srgbClr val="FFFF00"/>
                </a:solidFill>
                <a:latin typeface="Arial" pitchFamily="34" charset="0"/>
                <a:cs typeface="Arial" pitchFamily="34" charset="0"/>
              </a:rPr>
              <a:t>dapat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mengeluarkan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saham</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obligasi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masing-masing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angota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pengurus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disebut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truster</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mempunyai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tanggung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jawab</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terbatas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trusters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dipilih</a:t>
            </a:r>
            <a:r>
              <a:rPr lang="en-US" sz="2000" b="1" dirty="0" smtClean="0">
                <a:solidFill>
                  <a:srgbClr val="FFFF00"/>
                </a:solidFill>
                <a:latin typeface="Arial" pitchFamily="34" charset="0"/>
                <a:cs typeface="Arial" pitchFamily="34" charset="0"/>
              </a:rPr>
              <a:t> </a:t>
            </a:r>
            <a:r>
              <a:rPr lang="id-ID" sz="2000" b="1" dirty="0" smtClean="0">
                <a:solidFill>
                  <a:srgbClr val="FFFF00"/>
                </a:solidFill>
                <a:latin typeface="Arial" pitchFamily="34" charset="0"/>
                <a:cs typeface="Arial" pitchFamily="34" charset="0"/>
              </a:rPr>
              <a:t>o</a:t>
            </a:r>
            <a:r>
              <a:rPr lang="en-US" sz="2000" b="1" dirty="0" smtClean="0">
                <a:solidFill>
                  <a:srgbClr val="FFFF00"/>
                </a:solidFill>
                <a:latin typeface="Arial" pitchFamily="34" charset="0"/>
                <a:cs typeface="Arial" pitchFamily="34" charset="0"/>
              </a:rPr>
              <a:t>l</a:t>
            </a:r>
            <a:r>
              <a:rPr lang="id-ID" sz="2000" b="1" dirty="0" smtClean="0">
                <a:solidFill>
                  <a:srgbClr val="FFFF00"/>
                </a:solidFill>
                <a:latin typeface="Arial" pitchFamily="34" charset="0"/>
                <a:cs typeface="Arial" pitchFamily="34" charset="0"/>
              </a:rPr>
              <a:t>e</a:t>
            </a:r>
            <a:r>
              <a:rPr lang="en-US" sz="2000" b="1" dirty="0" smtClean="0">
                <a:solidFill>
                  <a:srgbClr val="FFFF00"/>
                </a:solidFill>
                <a:latin typeface="Arial" pitchFamily="34" charset="0"/>
                <a:cs typeface="Arial" pitchFamily="34" charset="0"/>
              </a:rPr>
              <a:t>h </a:t>
            </a:r>
            <a:r>
              <a:rPr lang="en-US" sz="2000" b="1" dirty="0" err="1" smtClean="0">
                <a:solidFill>
                  <a:srgbClr val="FFFF00"/>
                </a:solidFill>
                <a:latin typeface="Arial" pitchFamily="34" charset="0"/>
                <a:cs typeface="Arial" pitchFamily="34" charset="0"/>
              </a:rPr>
              <a:t>pemegang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saham</a:t>
            </a:r>
            <a:r>
              <a:rPr lang="en-US" sz="2000" b="1" dirty="0" smtClean="0">
                <a:solidFill>
                  <a:srgbClr val="FFFF00"/>
                </a:solidFill>
                <a:latin typeface="Arial" pitchFamily="34" charset="0"/>
                <a:cs typeface="Arial" pitchFamily="34" charset="0"/>
              </a:rPr>
              <a:t> ) </a:t>
            </a:r>
            <a:r>
              <a:rPr lang="en-US" sz="2000" b="1" dirty="0" err="1" smtClean="0">
                <a:solidFill>
                  <a:srgbClr val="FFFF00"/>
                </a:solidFill>
                <a:latin typeface="Arial" pitchFamily="34" charset="0"/>
                <a:cs typeface="Arial" pitchFamily="34" charset="0"/>
              </a:rPr>
              <a:t>Penggantian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pemilik</a:t>
            </a:r>
            <a:r>
              <a:rPr lang="en-US" sz="2000" b="1" dirty="0" smtClean="0">
                <a:solidFill>
                  <a:srgbClr val="FFFF00"/>
                </a:solidFill>
                <a:latin typeface="Arial" pitchFamily="34" charset="0"/>
                <a:cs typeface="Arial" pitchFamily="34" charset="0"/>
              </a:rPr>
              <a:t>/</a:t>
            </a:r>
            <a:r>
              <a:rPr lang="en-US" sz="2000" b="1" dirty="0" err="1" smtClean="0">
                <a:solidFill>
                  <a:srgbClr val="FFFF00"/>
                </a:solidFill>
                <a:latin typeface="Arial" pitchFamily="34" charset="0"/>
                <a:cs typeface="Arial" pitchFamily="34" charset="0"/>
              </a:rPr>
              <a:t>pemegang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saham</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ini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dapat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terjadi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karena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sahamnya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dapat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dipindah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tangankan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kepada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orang</a:t>
            </a:r>
            <a:r>
              <a:rPr lang="en-US" sz="2000" b="1" dirty="0" smtClean="0">
                <a:solidFill>
                  <a:srgbClr val="FFFF00"/>
                </a:solidFill>
                <a:latin typeface="Arial" pitchFamily="34" charset="0"/>
                <a:cs typeface="Arial" pitchFamily="34" charset="0"/>
              </a:rPr>
              <a:t> lain.</a:t>
            </a:r>
          </a:p>
          <a:p>
            <a:pPr algn="l">
              <a:buFont typeface="Wingdings" pitchFamily="2" charset="2"/>
              <a:buChar char="§"/>
            </a:pPr>
            <a:r>
              <a:rPr lang="en-US" sz="2000" dirty="0" smtClean="0">
                <a:solidFill>
                  <a:srgbClr val="FFFF00"/>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Holding Company :</a:t>
            </a:r>
            <a:r>
              <a:rPr lang="en-US" sz="2000"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Sebuah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perusahaan</a:t>
            </a:r>
            <a:r>
              <a:rPr lang="en-US" sz="2000" b="1" dirty="0" smtClean="0">
                <a:solidFill>
                  <a:srgbClr val="FFFF00"/>
                </a:solidFill>
                <a:latin typeface="Arial" pitchFamily="34" charset="0"/>
                <a:cs typeface="Arial" pitchFamily="34" charset="0"/>
              </a:rPr>
              <a:t> yang </a:t>
            </a:r>
            <a:r>
              <a:rPr lang="en-US" sz="2000" b="1" dirty="0" err="1" smtClean="0">
                <a:solidFill>
                  <a:srgbClr val="FFFF00"/>
                </a:solidFill>
                <a:latin typeface="Arial" pitchFamily="34" charset="0"/>
                <a:cs typeface="Arial" pitchFamily="34" charset="0"/>
              </a:rPr>
              <a:t>kondisi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keuangannya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kuat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dapat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memiliki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perusahaan</a:t>
            </a:r>
            <a:r>
              <a:rPr lang="en-US" sz="2000" b="1" dirty="0" smtClean="0">
                <a:solidFill>
                  <a:srgbClr val="FFFF00"/>
                </a:solidFill>
                <a:latin typeface="Arial" pitchFamily="34" charset="0"/>
                <a:cs typeface="Arial" pitchFamily="34" charset="0"/>
              </a:rPr>
              <a:t> lain </a:t>
            </a:r>
            <a:r>
              <a:rPr lang="en-US" sz="2000" b="1" dirty="0" err="1" smtClean="0">
                <a:solidFill>
                  <a:srgbClr val="FFFF00"/>
                </a:solidFill>
                <a:latin typeface="Arial" pitchFamily="34" charset="0"/>
                <a:cs typeface="Arial" pitchFamily="34" charset="0"/>
              </a:rPr>
              <a:t>dengan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cara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membeli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saham-sahamnya</a:t>
            </a:r>
            <a:r>
              <a:rPr lang="en-US" sz="2000" b="1" dirty="0" smtClean="0">
                <a:solidFill>
                  <a:srgbClr val="FFFF00"/>
                </a:solidFill>
                <a:latin typeface="Arial" pitchFamily="34" charset="0"/>
                <a:cs typeface="Arial" pitchFamily="34" charset="0"/>
              </a:rPr>
              <a:t>. Perusahaan </a:t>
            </a:r>
            <a:r>
              <a:rPr lang="en-US" sz="2000" b="1" dirty="0" err="1" smtClean="0">
                <a:solidFill>
                  <a:srgbClr val="FFFF00"/>
                </a:solidFill>
                <a:latin typeface="Arial" pitchFamily="34" charset="0"/>
                <a:cs typeface="Arial" pitchFamily="34" charset="0"/>
              </a:rPr>
              <a:t>yg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saham-sahamnya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yg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telah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dibeli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tidak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lagi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mempunyai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kekuasaan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apa-apa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semua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kebijakan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ditentukan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oleh</a:t>
            </a:r>
            <a:r>
              <a:rPr lang="en-US" sz="2000" b="1" dirty="0" smtClean="0">
                <a:solidFill>
                  <a:srgbClr val="FFFF00"/>
                </a:solidFill>
                <a:latin typeface="Arial" pitchFamily="34" charset="0"/>
                <a:cs typeface="Arial" pitchFamily="34" charset="0"/>
              </a:rPr>
              <a:t> Holding company  </a:t>
            </a:r>
          </a:p>
          <a:p>
            <a:pPr algn="l">
              <a:buFont typeface="Wingdings" pitchFamily="2" charset="2"/>
              <a:buChar char="§"/>
            </a:pPr>
            <a:r>
              <a:rPr lang="en-US" sz="2000"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Sindikat</a:t>
            </a:r>
            <a:r>
              <a:rPr lang="en-US" sz="2000" b="1" dirty="0" smtClean="0">
                <a:solidFill>
                  <a:srgbClr val="FFFF00"/>
                </a:solidFill>
                <a:latin typeface="Arial" pitchFamily="34" charset="0"/>
                <a:cs typeface="Arial" pitchFamily="34" charset="0"/>
              </a:rPr>
              <a:t> : </a:t>
            </a:r>
            <a:r>
              <a:rPr lang="en-US" sz="2000" b="1" dirty="0" err="1" smtClean="0">
                <a:solidFill>
                  <a:srgbClr val="FFFF00"/>
                </a:solidFill>
                <a:latin typeface="Arial" pitchFamily="34" charset="0"/>
                <a:cs typeface="Arial" pitchFamily="34" charset="0"/>
              </a:rPr>
              <a:t>Sidikat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merupakan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kerja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sama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antara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beberapa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orang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untuk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melaksanakan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proyek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khusus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bawah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suatu</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perjanjian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Penggunaan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bentuk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ini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sekarang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hanya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terbatas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pada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bidang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keuangan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mana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sekelompok</a:t>
            </a:r>
            <a:r>
              <a:rPr lang="en-US" sz="2000" b="1" dirty="0" smtClean="0">
                <a:solidFill>
                  <a:srgbClr val="FFFF00"/>
                </a:solidFill>
                <a:latin typeface="Arial" pitchFamily="34" charset="0"/>
                <a:cs typeface="Arial" pitchFamily="34" charset="0"/>
              </a:rPr>
              <a:t> investor </a:t>
            </a:r>
            <a:r>
              <a:rPr lang="en-US" sz="2000" b="1" dirty="0" err="1" smtClean="0">
                <a:solidFill>
                  <a:srgbClr val="FFFF00"/>
                </a:solidFill>
                <a:latin typeface="Arial" pitchFamily="34" charset="0"/>
                <a:cs typeface="Arial" pitchFamily="34" charset="0"/>
              </a:rPr>
              <a:t>berusaha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mengkombinasikan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sumber-sumber</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keuangan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mereka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untuk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menjual</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bellikan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surat-surat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berharga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dari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suatu</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perusahaan</a:t>
            </a:r>
            <a:r>
              <a:rPr lang="en-US" sz="2000" b="1" dirty="0" smtClean="0">
                <a:solidFill>
                  <a:srgbClr val="FFFF00"/>
                </a:solidFill>
                <a:latin typeface="Arial" pitchFamily="34" charset="0"/>
                <a:cs typeface="Arial" pitchFamily="34" charset="0"/>
              </a:rPr>
              <a:t>.</a:t>
            </a:r>
          </a:p>
        </p:txBody>
      </p:sp>
    </p:spTree>
  </p:cSld>
  <p:clrMapOvr>
    <a:masterClrMapping/>
  </p:clrMapOvr>
  <p:transition spd="slow">
    <p:randomBar dir="vert"/>
    <p:sndAc>
      <p:stSnd>
        <p:snd r:embed="rId3"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2000"/>
                                        <p:tgtEl>
                                          <p:spTgt spid="2"/>
                                        </p:tgtEl>
                                      </p:cBhvr>
                                    </p:animEffect>
                                  </p:childTnLst>
                                </p:cTn>
                              </p:par>
                            </p:childTnLst>
                          </p:cTn>
                        </p:par>
                        <p:par>
                          <p:cTn id="8" fill="hold">
                            <p:stCondLst>
                              <p:cond delay="2000"/>
                            </p:stCondLst>
                            <p:childTnLst>
                              <p:par>
                                <p:cTn id="9" presetID="13" presetClass="entr" presetSubtype="32"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plus(out)">
                                      <p:cBhvr>
                                        <p:cTn id="11" dur="2000"/>
                                        <p:tgtEl>
                                          <p:spTgt spid="3">
                                            <p:bg/>
                                          </p:spTgt>
                                        </p:tgtEl>
                                      </p:cBhvr>
                                    </p:animEffect>
                                  </p:childTnLst>
                                </p:cTn>
                              </p:par>
                            </p:childTnLst>
                          </p:cTn>
                        </p:par>
                        <p:par>
                          <p:cTn id="12" fill="hold">
                            <p:stCondLst>
                              <p:cond delay="4000"/>
                            </p:stCondLst>
                            <p:childTnLst>
                              <p:par>
                                <p:cTn id="13" presetID="13" presetClass="entr" presetSubtype="32"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plus(out)">
                                      <p:cBhvr>
                                        <p:cTn id="15" dur="2000"/>
                                        <p:tgtEl>
                                          <p:spTgt spid="3">
                                            <p:txEl>
                                              <p:pRg st="0" end="0"/>
                                            </p:txEl>
                                          </p:spTgt>
                                        </p:tgtEl>
                                      </p:cBhvr>
                                    </p:animEffect>
                                  </p:childTnLst>
                                </p:cTn>
                              </p:par>
                            </p:childTnLst>
                          </p:cTn>
                        </p:par>
                        <p:par>
                          <p:cTn id="16" fill="hold">
                            <p:stCondLst>
                              <p:cond delay="6000"/>
                            </p:stCondLst>
                            <p:childTnLst>
                              <p:par>
                                <p:cTn id="17" presetID="13" presetClass="entr" presetSubtype="32"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plus(out)">
                                      <p:cBhvr>
                                        <p:cTn id="19" dur="2000"/>
                                        <p:tgtEl>
                                          <p:spTgt spid="3">
                                            <p:txEl>
                                              <p:pRg st="1" end="1"/>
                                            </p:txEl>
                                          </p:spTgt>
                                        </p:tgtEl>
                                      </p:cBhvr>
                                    </p:animEffect>
                                  </p:childTnLst>
                                </p:cTn>
                              </p:par>
                            </p:childTnLst>
                          </p:cTn>
                        </p:par>
                        <p:par>
                          <p:cTn id="20" fill="hold">
                            <p:stCondLst>
                              <p:cond delay="8000"/>
                            </p:stCondLst>
                            <p:childTnLst>
                              <p:par>
                                <p:cTn id="21" presetID="13" presetClass="entr" presetSubtype="32"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plus(out)">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667000"/>
            <a:ext cx="9144000" cy="461665"/>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400" b="1" dirty="0" err="1" smtClean="0"/>
              <a:t>Berdasarkan</a:t>
            </a:r>
            <a:r>
              <a:rPr lang="en-US" sz="2400" b="1" dirty="0" smtClean="0"/>
              <a:t> </a:t>
            </a:r>
            <a:r>
              <a:rPr lang="en-US" sz="2400" b="1" dirty="0" err="1" smtClean="0"/>
              <a:t>macam-macam</a:t>
            </a:r>
            <a:r>
              <a:rPr lang="en-US" sz="2400" b="1" dirty="0" smtClean="0"/>
              <a:t> </a:t>
            </a:r>
            <a:r>
              <a:rPr lang="en-US" sz="2400" b="1" dirty="0" err="1" smtClean="0"/>
              <a:t>perjanjian</a:t>
            </a:r>
            <a:r>
              <a:rPr lang="en-US" sz="2400" b="1" dirty="0" smtClean="0"/>
              <a:t> </a:t>
            </a:r>
            <a:r>
              <a:rPr lang="en-US" sz="2400" b="1" dirty="0" err="1" smtClean="0"/>
              <a:t>kartel</a:t>
            </a:r>
            <a:r>
              <a:rPr lang="en-US" sz="2400" b="1" dirty="0" smtClean="0"/>
              <a:t> </a:t>
            </a:r>
            <a:r>
              <a:rPr lang="en-US" sz="2400" b="1" dirty="0" err="1" smtClean="0"/>
              <a:t>di</a:t>
            </a:r>
            <a:r>
              <a:rPr lang="en-US" sz="2400" b="1" dirty="0" smtClean="0"/>
              <a:t> </a:t>
            </a:r>
            <a:r>
              <a:rPr lang="en-US" sz="2400" b="1" dirty="0" err="1" smtClean="0"/>
              <a:t>bedakan</a:t>
            </a:r>
            <a:r>
              <a:rPr lang="en-US" sz="2400" b="1" dirty="0" smtClean="0"/>
              <a:t> </a:t>
            </a:r>
            <a:r>
              <a:rPr lang="en-US" sz="2400" b="1" dirty="0" err="1" smtClean="0"/>
              <a:t>ke</a:t>
            </a:r>
            <a:r>
              <a:rPr lang="en-US" sz="2400" b="1" dirty="0" smtClean="0"/>
              <a:t> </a:t>
            </a:r>
            <a:r>
              <a:rPr lang="en-US" sz="2400" b="1" dirty="0" err="1" smtClean="0"/>
              <a:t>dalam</a:t>
            </a:r>
            <a:r>
              <a:rPr lang="en-US" sz="2400" b="1" dirty="0" smtClean="0"/>
              <a:t> :</a:t>
            </a:r>
            <a:endParaRPr lang="en-US" sz="2400" dirty="0"/>
          </a:p>
        </p:txBody>
      </p:sp>
      <p:sp>
        <p:nvSpPr>
          <p:cNvPr id="7" name="Rectangle 6"/>
          <p:cNvSpPr/>
          <p:nvPr/>
        </p:nvSpPr>
        <p:spPr>
          <a:xfrm>
            <a:off x="0" y="3506212"/>
            <a:ext cx="9144000" cy="3046988"/>
          </a:xfrm>
          <a:prstGeom prst="rect">
            <a:avLst/>
          </a:prstGeom>
          <a:solidFill>
            <a:schemeClr val="tx2">
              <a:lumMod val="75000"/>
            </a:schemeClr>
          </a:solidFill>
        </p:spPr>
        <p:style>
          <a:lnRef idx="1">
            <a:schemeClr val="accent5"/>
          </a:lnRef>
          <a:fillRef idx="3">
            <a:schemeClr val="accent5"/>
          </a:fillRef>
          <a:effectRef idx="2">
            <a:schemeClr val="accent5"/>
          </a:effectRef>
          <a:fontRef idx="minor">
            <a:schemeClr val="lt1"/>
          </a:fontRef>
        </p:style>
        <p:txBody>
          <a:bodyPr wrap="square">
            <a:spAutoFit/>
          </a:bodyPr>
          <a:lstStyle/>
          <a:p>
            <a:pPr marL="342900" indent="-342900">
              <a:buFont typeface="+mj-lt"/>
              <a:buAutoNum type="alphaLcParenR"/>
            </a:pPr>
            <a:r>
              <a:rPr lang="en-US" sz="2400" b="1" dirty="0" err="1" smtClean="0"/>
              <a:t>Kartel</a:t>
            </a:r>
            <a:r>
              <a:rPr lang="en-US" sz="2400" b="1" dirty="0" smtClean="0"/>
              <a:t> </a:t>
            </a:r>
            <a:r>
              <a:rPr lang="en-US" sz="2400" b="1" dirty="0" err="1" smtClean="0"/>
              <a:t>daerah</a:t>
            </a:r>
            <a:r>
              <a:rPr lang="en-US" sz="2400" b="1" dirty="0" smtClean="0"/>
              <a:t> : (</a:t>
            </a:r>
            <a:r>
              <a:rPr lang="en-US" sz="2400" b="1" dirty="0" err="1" smtClean="0"/>
              <a:t>membagi</a:t>
            </a:r>
            <a:r>
              <a:rPr lang="en-US" sz="2400" b="1" dirty="0" smtClean="0"/>
              <a:t> </a:t>
            </a:r>
            <a:r>
              <a:rPr lang="en-US" sz="2400" b="1" dirty="0" err="1" smtClean="0"/>
              <a:t>daerah</a:t>
            </a:r>
            <a:r>
              <a:rPr lang="en-US" sz="2400" b="1" dirty="0" smtClean="0"/>
              <a:t> </a:t>
            </a:r>
            <a:r>
              <a:rPr lang="en-US" sz="2400" b="1" dirty="0" err="1" smtClean="0"/>
              <a:t>pemasaran</a:t>
            </a:r>
            <a:r>
              <a:rPr lang="en-US" sz="2400" b="1" dirty="0" smtClean="0"/>
              <a:t> </a:t>
            </a:r>
            <a:r>
              <a:rPr lang="en-US" sz="2400" b="1" dirty="0" err="1" smtClean="0"/>
              <a:t>yg</a:t>
            </a:r>
            <a:r>
              <a:rPr lang="en-US" sz="2400" b="1" dirty="0" smtClean="0"/>
              <a:t> </a:t>
            </a:r>
            <a:r>
              <a:rPr lang="en-US" sz="2400" b="1" dirty="0" err="1" smtClean="0"/>
              <a:t>boleh</a:t>
            </a:r>
            <a:r>
              <a:rPr lang="en-US" sz="2400" b="1" dirty="0" smtClean="0"/>
              <a:t> </a:t>
            </a:r>
            <a:r>
              <a:rPr lang="en-US" sz="2400" b="1" dirty="0" err="1" smtClean="0"/>
              <a:t>dikuasainya</a:t>
            </a:r>
            <a:r>
              <a:rPr lang="en-US" sz="2400" b="1" dirty="0" smtClean="0"/>
              <a:t>)</a:t>
            </a:r>
          </a:p>
          <a:p>
            <a:pPr marL="342900" indent="-342900">
              <a:buFont typeface="+mj-lt"/>
              <a:buAutoNum type="alphaLcParenR"/>
            </a:pPr>
            <a:r>
              <a:rPr lang="en-US" sz="2400" b="1" dirty="0" err="1" smtClean="0"/>
              <a:t>Kartel</a:t>
            </a:r>
            <a:r>
              <a:rPr lang="en-US" sz="2400" b="1" dirty="0" smtClean="0"/>
              <a:t> </a:t>
            </a:r>
            <a:r>
              <a:rPr lang="en-US" sz="2400" b="1" dirty="0" err="1" smtClean="0"/>
              <a:t>Produksi</a:t>
            </a:r>
            <a:r>
              <a:rPr lang="en-US" sz="2400" b="1" dirty="0" smtClean="0"/>
              <a:t> : (</a:t>
            </a:r>
            <a:r>
              <a:rPr lang="en-US" sz="2400" b="1" dirty="0" err="1" smtClean="0"/>
              <a:t>Menentukan</a:t>
            </a:r>
            <a:r>
              <a:rPr lang="en-US" sz="2400" b="1" dirty="0" smtClean="0"/>
              <a:t> </a:t>
            </a:r>
            <a:r>
              <a:rPr lang="en-US" sz="2400" b="1" dirty="0" err="1" smtClean="0"/>
              <a:t>luas</a:t>
            </a:r>
            <a:r>
              <a:rPr lang="en-US" sz="2400" b="1" dirty="0" smtClean="0"/>
              <a:t> </a:t>
            </a:r>
            <a:r>
              <a:rPr lang="en-US" sz="2400" b="1" dirty="0" err="1" smtClean="0"/>
              <a:t>produksi</a:t>
            </a:r>
            <a:r>
              <a:rPr lang="en-US" sz="2400" b="1" dirty="0" smtClean="0"/>
              <a:t> </a:t>
            </a:r>
            <a:r>
              <a:rPr lang="en-US" sz="2400" b="1" dirty="0" err="1" smtClean="0"/>
              <a:t>masing-masing</a:t>
            </a:r>
            <a:r>
              <a:rPr lang="en-US" sz="2400" b="1" dirty="0" smtClean="0"/>
              <a:t>)</a:t>
            </a:r>
          </a:p>
          <a:p>
            <a:pPr marL="342900" indent="-342900">
              <a:buFont typeface="+mj-lt"/>
              <a:buAutoNum type="alphaLcParenR"/>
            </a:pPr>
            <a:r>
              <a:rPr lang="en-US" sz="2400" b="1" dirty="0" err="1" smtClean="0"/>
              <a:t>Kartel</a:t>
            </a:r>
            <a:r>
              <a:rPr lang="en-US" sz="2400" b="1" dirty="0" smtClean="0"/>
              <a:t> </a:t>
            </a:r>
            <a:r>
              <a:rPr lang="en-US" sz="2400" b="1" dirty="0" err="1" smtClean="0"/>
              <a:t>kondisi</a:t>
            </a:r>
            <a:r>
              <a:rPr lang="en-US" sz="2400" b="1" dirty="0" smtClean="0"/>
              <a:t> : (</a:t>
            </a:r>
            <a:r>
              <a:rPr lang="en-US" sz="2400" b="1" dirty="0" err="1" smtClean="0"/>
              <a:t>Mengatur</a:t>
            </a:r>
            <a:r>
              <a:rPr lang="en-US" sz="2400" b="1" dirty="0" smtClean="0"/>
              <a:t> </a:t>
            </a:r>
            <a:r>
              <a:rPr lang="en-US" sz="2400" b="1" dirty="0" err="1" smtClean="0"/>
              <a:t>syarat-syarat</a:t>
            </a:r>
            <a:r>
              <a:rPr lang="en-US" sz="2400" b="1" dirty="0" smtClean="0"/>
              <a:t> </a:t>
            </a:r>
            <a:r>
              <a:rPr lang="en-US" sz="2400" b="1" dirty="0" err="1" smtClean="0"/>
              <a:t>penjualan</a:t>
            </a:r>
            <a:r>
              <a:rPr lang="en-US" sz="2400" b="1" dirty="0" smtClean="0"/>
              <a:t> </a:t>
            </a:r>
            <a:r>
              <a:rPr lang="en-US" sz="2400" b="1" dirty="0" err="1" smtClean="0"/>
              <a:t>termasuk</a:t>
            </a:r>
            <a:r>
              <a:rPr lang="en-US" sz="2400" b="1" dirty="0" smtClean="0"/>
              <a:t> </a:t>
            </a:r>
            <a:r>
              <a:rPr lang="en-US" sz="2400" b="1" dirty="0" err="1" smtClean="0"/>
              <a:t>penyerahan</a:t>
            </a:r>
            <a:r>
              <a:rPr lang="en-US" sz="2400" b="1" dirty="0" smtClean="0"/>
              <a:t> </a:t>
            </a:r>
            <a:r>
              <a:rPr lang="en-US" sz="2400" b="1" dirty="0" err="1" smtClean="0"/>
              <a:t>barang</a:t>
            </a:r>
            <a:r>
              <a:rPr lang="en-US" sz="2400" b="1" dirty="0" smtClean="0"/>
              <a:t>)</a:t>
            </a:r>
          </a:p>
          <a:p>
            <a:pPr marL="342900" indent="-342900">
              <a:buFont typeface="+mj-lt"/>
              <a:buAutoNum type="alphaLcParenR"/>
            </a:pPr>
            <a:r>
              <a:rPr lang="en-US" sz="2400" b="1" dirty="0" err="1" smtClean="0"/>
              <a:t>Kartel</a:t>
            </a:r>
            <a:r>
              <a:rPr lang="en-US" sz="2400" b="1" dirty="0" smtClean="0"/>
              <a:t> </a:t>
            </a:r>
            <a:r>
              <a:rPr lang="en-US" sz="2400" b="1" dirty="0" err="1" smtClean="0"/>
              <a:t>pembagian</a:t>
            </a:r>
            <a:r>
              <a:rPr lang="en-US" sz="2400" b="1" dirty="0" smtClean="0"/>
              <a:t> </a:t>
            </a:r>
            <a:r>
              <a:rPr lang="en-US" sz="2400" b="1" dirty="0" err="1" smtClean="0"/>
              <a:t>laba</a:t>
            </a:r>
            <a:r>
              <a:rPr lang="en-US" sz="2400" b="1" dirty="0" smtClean="0"/>
              <a:t> : (</a:t>
            </a:r>
            <a:r>
              <a:rPr lang="en-US" sz="2400" b="1" dirty="0" err="1" smtClean="0"/>
              <a:t>Laba</a:t>
            </a:r>
            <a:r>
              <a:rPr lang="en-US" sz="2400" b="1" dirty="0" smtClean="0"/>
              <a:t> yang </a:t>
            </a:r>
            <a:r>
              <a:rPr lang="en-US" sz="2400" b="1" dirty="0" err="1" smtClean="0"/>
              <a:t>di</a:t>
            </a:r>
            <a:r>
              <a:rPr lang="en-US" sz="2400" b="1" dirty="0" smtClean="0"/>
              <a:t> </a:t>
            </a:r>
            <a:r>
              <a:rPr lang="en-US" sz="2400" b="1" dirty="0" err="1" smtClean="0"/>
              <a:t>bagi</a:t>
            </a:r>
            <a:r>
              <a:rPr lang="en-US" sz="2400" b="1" dirty="0" smtClean="0"/>
              <a:t> </a:t>
            </a:r>
            <a:r>
              <a:rPr lang="en-US" sz="2400" b="1" dirty="0" err="1" smtClean="0"/>
              <a:t>berdasarkan</a:t>
            </a:r>
            <a:r>
              <a:rPr lang="en-US" sz="2400" b="1" dirty="0" smtClean="0"/>
              <a:t> </a:t>
            </a:r>
            <a:r>
              <a:rPr lang="en-US" sz="2400" b="1" dirty="0" err="1" smtClean="0"/>
              <a:t>besarnya</a:t>
            </a:r>
            <a:r>
              <a:rPr lang="en-US" sz="2400" b="1" dirty="0" smtClean="0"/>
              <a:t> volume </a:t>
            </a:r>
            <a:r>
              <a:rPr lang="en-US" sz="2400" b="1" dirty="0" err="1" smtClean="0"/>
              <a:t>penjualan</a:t>
            </a:r>
            <a:r>
              <a:rPr lang="en-US" sz="2400" b="1" dirty="0" smtClean="0"/>
              <a:t>)</a:t>
            </a:r>
          </a:p>
          <a:p>
            <a:pPr marL="342900" indent="-342900">
              <a:buFont typeface="+mj-lt"/>
              <a:buAutoNum type="alphaLcParenR"/>
            </a:pPr>
            <a:r>
              <a:rPr lang="en-US" sz="2400" b="1" dirty="0" err="1" smtClean="0"/>
              <a:t>Kartel</a:t>
            </a:r>
            <a:r>
              <a:rPr lang="en-US" sz="2400" b="1" dirty="0" smtClean="0"/>
              <a:t> </a:t>
            </a:r>
            <a:r>
              <a:rPr lang="en-US" sz="2400" b="1" dirty="0" err="1" smtClean="0"/>
              <a:t>Harga</a:t>
            </a:r>
            <a:r>
              <a:rPr lang="en-US" sz="2400" b="1" dirty="0" smtClean="0"/>
              <a:t> : (</a:t>
            </a:r>
            <a:r>
              <a:rPr lang="en-US" sz="2400" b="1" dirty="0" err="1" smtClean="0"/>
              <a:t>Perjanjian</a:t>
            </a:r>
            <a:r>
              <a:rPr lang="en-US" sz="2400" b="1" dirty="0" smtClean="0"/>
              <a:t> </a:t>
            </a:r>
            <a:r>
              <a:rPr lang="en-US" sz="2400" b="1" dirty="0" err="1" smtClean="0"/>
              <a:t>penentuan</a:t>
            </a:r>
            <a:r>
              <a:rPr lang="en-US" sz="2400" b="1" dirty="0" smtClean="0"/>
              <a:t> </a:t>
            </a:r>
            <a:r>
              <a:rPr lang="en-US" sz="2400" b="1" dirty="0" err="1" smtClean="0"/>
              <a:t>harga</a:t>
            </a:r>
            <a:r>
              <a:rPr lang="en-US" sz="2400" b="1" dirty="0" smtClean="0"/>
              <a:t> minimum </a:t>
            </a:r>
            <a:r>
              <a:rPr lang="en-US" sz="2400" b="1" dirty="0" err="1" smtClean="0"/>
              <a:t>dari</a:t>
            </a:r>
            <a:r>
              <a:rPr lang="en-US" sz="2400" b="1" dirty="0" smtClean="0"/>
              <a:t> </a:t>
            </a:r>
            <a:r>
              <a:rPr lang="en-US" sz="2400" b="1" dirty="0" err="1" smtClean="0"/>
              <a:t>barang-barang</a:t>
            </a:r>
            <a:r>
              <a:rPr lang="en-US" sz="2400" b="1" dirty="0" smtClean="0"/>
              <a:t> </a:t>
            </a:r>
            <a:r>
              <a:rPr lang="en-US" sz="2400" b="1" dirty="0" err="1" smtClean="0"/>
              <a:t>yg</a:t>
            </a:r>
            <a:r>
              <a:rPr lang="en-US" sz="2400" b="1" dirty="0" smtClean="0"/>
              <a:t> </a:t>
            </a:r>
            <a:r>
              <a:rPr lang="en-US" sz="2400" b="1" dirty="0" err="1" smtClean="0"/>
              <a:t>dijual</a:t>
            </a:r>
            <a:r>
              <a:rPr lang="en-US" sz="2400" b="1" dirty="0" smtClean="0"/>
              <a:t>)</a:t>
            </a:r>
            <a:endParaRPr lang="en-US" sz="2400" b="1" dirty="0"/>
          </a:p>
        </p:txBody>
      </p:sp>
      <p:sp>
        <p:nvSpPr>
          <p:cNvPr id="4" name="Rectangle 3"/>
          <p:cNvSpPr/>
          <p:nvPr/>
        </p:nvSpPr>
        <p:spPr>
          <a:xfrm>
            <a:off x="0" y="0"/>
            <a:ext cx="9144000" cy="2308324"/>
          </a:xfrm>
          <a:prstGeom prst="rect">
            <a:avLst/>
          </a:prstGeom>
          <a:solidFill>
            <a:srgbClr val="FFFF00"/>
          </a:solidFill>
        </p:spPr>
        <p:txBody>
          <a:bodyPr wrap="square">
            <a:spAutoFit/>
          </a:bodyPr>
          <a:lstStyle/>
          <a:p>
            <a:pPr>
              <a:buFont typeface="Wingdings" pitchFamily="2" charset="2"/>
              <a:buChar char="§"/>
            </a:pPr>
            <a:r>
              <a:rPr lang="en-US" sz="2400" b="1" dirty="0" err="1" smtClean="0"/>
              <a:t>Kartel</a:t>
            </a:r>
            <a:r>
              <a:rPr lang="en-US" sz="2400" b="1" dirty="0" smtClean="0"/>
              <a:t> : </a:t>
            </a:r>
          </a:p>
          <a:p>
            <a:pPr>
              <a:buFont typeface="Wingdings" pitchFamily="2" charset="2"/>
              <a:buChar char="§"/>
            </a:pPr>
            <a:r>
              <a:rPr lang="en-US" sz="2400" b="1" dirty="0" smtClean="0"/>
              <a:t> </a:t>
            </a:r>
            <a:r>
              <a:rPr lang="en-US" sz="2400" b="1" dirty="0" err="1" smtClean="0"/>
              <a:t>Kartel</a:t>
            </a:r>
            <a:r>
              <a:rPr lang="en-US" sz="2400" b="1" dirty="0" smtClean="0"/>
              <a:t> </a:t>
            </a:r>
            <a:r>
              <a:rPr lang="en-US" sz="2400" b="1" dirty="0" err="1" smtClean="0"/>
              <a:t>merupakan</a:t>
            </a:r>
            <a:r>
              <a:rPr lang="en-US" sz="2400" b="1" dirty="0" smtClean="0"/>
              <a:t> </a:t>
            </a:r>
            <a:r>
              <a:rPr lang="en-US" sz="2400" b="1" dirty="0" err="1" smtClean="0"/>
              <a:t>persekutuan</a:t>
            </a:r>
            <a:r>
              <a:rPr lang="en-US" sz="2400" b="1" dirty="0" smtClean="0"/>
              <a:t> </a:t>
            </a:r>
            <a:r>
              <a:rPr lang="en-US" sz="2400" b="1" dirty="0" err="1" smtClean="0"/>
              <a:t>antara</a:t>
            </a:r>
            <a:r>
              <a:rPr lang="en-US" sz="2400" b="1" dirty="0" smtClean="0"/>
              <a:t> </a:t>
            </a:r>
            <a:r>
              <a:rPr lang="en-US" sz="2400" b="1" dirty="0" err="1" smtClean="0"/>
              <a:t>beberapa</a:t>
            </a:r>
            <a:r>
              <a:rPr lang="en-US" sz="2400" b="1" dirty="0" smtClean="0"/>
              <a:t> </a:t>
            </a:r>
            <a:r>
              <a:rPr lang="en-US" sz="2400" b="1" dirty="0" err="1" smtClean="0"/>
              <a:t>perusahaan</a:t>
            </a:r>
            <a:r>
              <a:rPr lang="en-US" sz="2400" b="1" dirty="0" smtClean="0"/>
              <a:t> </a:t>
            </a:r>
            <a:r>
              <a:rPr lang="en-US" sz="2400" b="1" dirty="0" err="1" smtClean="0"/>
              <a:t>sejenis</a:t>
            </a:r>
            <a:r>
              <a:rPr lang="en-US" sz="2400" b="1" dirty="0" smtClean="0"/>
              <a:t> </a:t>
            </a:r>
          </a:p>
          <a:p>
            <a:r>
              <a:rPr lang="en-US" sz="2400" b="1" dirty="0" smtClean="0"/>
              <a:t>  </a:t>
            </a:r>
            <a:r>
              <a:rPr lang="en-US" sz="2400" b="1" dirty="0" err="1" smtClean="0"/>
              <a:t>dan</a:t>
            </a:r>
            <a:r>
              <a:rPr lang="en-US" sz="2400" b="1" dirty="0" smtClean="0"/>
              <a:t> </a:t>
            </a:r>
            <a:r>
              <a:rPr lang="en-US" sz="2400" b="1" dirty="0" err="1" smtClean="0"/>
              <a:t>di</a:t>
            </a:r>
            <a:r>
              <a:rPr lang="en-US" sz="2400" b="1" dirty="0" smtClean="0"/>
              <a:t> </a:t>
            </a:r>
            <a:r>
              <a:rPr lang="en-US" sz="2400" b="1" dirty="0" err="1" smtClean="0"/>
              <a:t>bawah</a:t>
            </a:r>
            <a:r>
              <a:rPr lang="en-US" sz="2400" b="1" dirty="0" smtClean="0"/>
              <a:t> </a:t>
            </a:r>
            <a:r>
              <a:rPr lang="en-US" sz="2400" b="1" dirty="0" err="1" smtClean="0"/>
              <a:t>suatu</a:t>
            </a:r>
            <a:r>
              <a:rPr lang="en-US" sz="2400" b="1" dirty="0" smtClean="0"/>
              <a:t> </a:t>
            </a:r>
            <a:r>
              <a:rPr lang="en-US" sz="2400" b="1" dirty="0" err="1" smtClean="0"/>
              <a:t>perjanjian</a:t>
            </a:r>
            <a:r>
              <a:rPr lang="en-US" sz="2400" b="1" dirty="0" smtClean="0"/>
              <a:t> </a:t>
            </a:r>
            <a:r>
              <a:rPr lang="en-US" sz="2400" b="1" dirty="0" err="1" smtClean="0"/>
              <a:t>tertentu</a:t>
            </a:r>
            <a:r>
              <a:rPr lang="en-US" sz="2400" b="1" dirty="0" smtClean="0"/>
              <a:t>. </a:t>
            </a:r>
            <a:r>
              <a:rPr lang="en-US" sz="2400" b="1" dirty="0" err="1" smtClean="0"/>
              <a:t>Masing-masing</a:t>
            </a:r>
            <a:r>
              <a:rPr lang="en-US" sz="2400" b="1" dirty="0" smtClean="0"/>
              <a:t> </a:t>
            </a:r>
            <a:r>
              <a:rPr lang="en-US" sz="2400" b="1" dirty="0" err="1" smtClean="0"/>
              <a:t>perusahaan</a:t>
            </a:r>
            <a:r>
              <a:rPr lang="en-US" sz="2400" b="1" dirty="0" smtClean="0"/>
              <a:t> </a:t>
            </a:r>
            <a:r>
              <a:rPr lang="en-US" sz="2400" b="1" dirty="0" err="1" smtClean="0"/>
              <a:t>tetap</a:t>
            </a:r>
            <a:r>
              <a:rPr lang="en-US" sz="2400" b="1" dirty="0" smtClean="0"/>
              <a:t> </a:t>
            </a:r>
            <a:r>
              <a:rPr lang="en-US" sz="2400" b="1" dirty="0" err="1" smtClean="0"/>
              <a:t>berdiri</a:t>
            </a:r>
            <a:r>
              <a:rPr lang="en-US" sz="2400" b="1" dirty="0" smtClean="0"/>
              <a:t> </a:t>
            </a:r>
            <a:r>
              <a:rPr lang="en-US" sz="2400" b="1" dirty="0" err="1" smtClean="0"/>
              <a:t>sendiri</a:t>
            </a:r>
            <a:r>
              <a:rPr lang="en-US" sz="2400" b="1" dirty="0" smtClean="0"/>
              <a:t>, </a:t>
            </a:r>
            <a:r>
              <a:rPr lang="en-US" sz="2400" b="1" dirty="0" err="1" smtClean="0"/>
              <a:t>mempunyai</a:t>
            </a:r>
            <a:r>
              <a:rPr lang="en-US" sz="2400" b="1" dirty="0" smtClean="0"/>
              <a:t> </a:t>
            </a:r>
            <a:r>
              <a:rPr lang="en-US" sz="2400" b="1" dirty="0" err="1" smtClean="0"/>
              <a:t>kedudukan</a:t>
            </a:r>
            <a:r>
              <a:rPr lang="en-US" sz="2400" b="1" dirty="0" smtClean="0"/>
              <a:t> </a:t>
            </a:r>
            <a:r>
              <a:rPr lang="en-US" sz="2400" b="1" dirty="0" err="1" smtClean="0"/>
              <a:t>sama</a:t>
            </a:r>
            <a:r>
              <a:rPr lang="en-US" sz="2400" b="1" dirty="0" smtClean="0"/>
              <a:t> </a:t>
            </a:r>
            <a:r>
              <a:rPr lang="en-US" sz="2400" b="1" dirty="0" err="1" smtClean="0"/>
              <a:t>dan</a:t>
            </a:r>
            <a:r>
              <a:rPr lang="en-US" sz="2400" b="1" dirty="0" smtClean="0"/>
              <a:t> </a:t>
            </a:r>
            <a:r>
              <a:rPr lang="en-US" sz="2400" b="1" dirty="0" err="1" smtClean="0"/>
              <a:t>sewaktu</a:t>
            </a:r>
            <a:r>
              <a:rPr lang="en-US" sz="2400" b="1" dirty="0" smtClean="0"/>
              <a:t> </a:t>
            </a:r>
            <a:r>
              <a:rPr lang="en-US" sz="2400" b="1" dirty="0" err="1" smtClean="0"/>
              <a:t>waktu</a:t>
            </a:r>
            <a:r>
              <a:rPr lang="en-US" sz="2400" b="1" dirty="0" smtClean="0"/>
              <a:t> </a:t>
            </a:r>
            <a:r>
              <a:rPr lang="en-US" sz="2400" b="1" dirty="0" err="1" smtClean="0"/>
              <a:t>dapat</a:t>
            </a:r>
            <a:r>
              <a:rPr lang="en-US" sz="2400" b="1" dirty="0" smtClean="0"/>
              <a:t> </a:t>
            </a:r>
            <a:r>
              <a:rPr lang="en-US" sz="2400" b="1" dirty="0" err="1" smtClean="0"/>
              <a:t>membatalkan</a:t>
            </a:r>
            <a:r>
              <a:rPr lang="en-US" sz="2400" b="1" dirty="0" smtClean="0"/>
              <a:t> </a:t>
            </a:r>
            <a:r>
              <a:rPr lang="en-US" sz="2400" b="1" dirty="0" err="1" smtClean="0"/>
              <a:t>perjanjian</a:t>
            </a:r>
            <a:r>
              <a:rPr lang="en-US" sz="2400" b="1" dirty="0" smtClean="0"/>
              <a:t> </a:t>
            </a:r>
            <a:r>
              <a:rPr lang="en-US" sz="2400" b="1" dirty="0" err="1" smtClean="0"/>
              <a:t>yg</a:t>
            </a:r>
            <a:r>
              <a:rPr lang="en-US" sz="2400" b="1" dirty="0" smtClean="0"/>
              <a:t> </a:t>
            </a:r>
            <a:r>
              <a:rPr lang="en-US" sz="2400" b="1" dirty="0" err="1" smtClean="0"/>
              <a:t>telah</a:t>
            </a:r>
            <a:r>
              <a:rPr lang="en-US" sz="2400" b="1" dirty="0" smtClean="0"/>
              <a:t> </a:t>
            </a:r>
            <a:r>
              <a:rPr lang="en-US" sz="2400" b="1" dirty="0" err="1" smtClean="0"/>
              <a:t>disetujui</a:t>
            </a:r>
            <a:r>
              <a:rPr lang="en-US" sz="2400" b="1" dirty="0" smtClean="0"/>
              <a:t> </a:t>
            </a:r>
            <a:r>
              <a:rPr lang="en-US" sz="2400" b="1" dirty="0" err="1" smtClean="0"/>
              <a:t>bilamana</a:t>
            </a:r>
            <a:r>
              <a:rPr lang="en-US" sz="2400" b="1" dirty="0" smtClean="0"/>
              <a:t> </a:t>
            </a:r>
            <a:r>
              <a:rPr lang="en-US" sz="2400" b="1" dirty="0" err="1" smtClean="0"/>
              <a:t>diinginkan</a:t>
            </a:r>
            <a:r>
              <a:rPr lang="en-US" sz="2400" b="1" dirty="0" smtClean="0"/>
              <a:t> , </a:t>
            </a:r>
            <a:r>
              <a:rPr lang="en-US" sz="2400" b="1" dirty="0" err="1" smtClean="0"/>
              <a:t>mereka</a:t>
            </a:r>
            <a:r>
              <a:rPr lang="en-US" sz="2400" b="1" dirty="0" smtClean="0"/>
              <a:t> </a:t>
            </a:r>
            <a:r>
              <a:rPr lang="en-US" sz="2400" b="1" dirty="0" err="1" smtClean="0"/>
              <a:t>terikat</a:t>
            </a:r>
            <a:r>
              <a:rPr lang="en-US" sz="2400" b="1" dirty="0" smtClean="0"/>
              <a:t> </a:t>
            </a:r>
            <a:r>
              <a:rPr lang="en-US" sz="2400" b="1" dirty="0" err="1" smtClean="0"/>
              <a:t>pada</a:t>
            </a:r>
            <a:r>
              <a:rPr lang="en-US" sz="2400" b="1" dirty="0" smtClean="0"/>
              <a:t> </a:t>
            </a:r>
            <a:r>
              <a:rPr lang="en-US" sz="2400" b="1" dirty="0" err="1" smtClean="0"/>
              <a:t>semua</a:t>
            </a:r>
            <a:r>
              <a:rPr lang="en-US" sz="2400" b="1" dirty="0" smtClean="0"/>
              <a:t> </a:t>
            </a:r>
            <a:r>
              <a:rPr lang="en-US" sz="2400" b="1" dirty="0" err="1" smtClean="0"/>
              <a:t>masalah</a:t>
            </a:r>
            <a:r>
              <a:rPr lang="en-US" sz="2400" b="1" dirty="0" smtClean="0"/>
              <a:t> </a:t>
            </a:r>
            <a:r>
              <a:rPr lang="en-US" sz="2400" b="1" dirty="0" err="1" smtClean="0"/>
              <a:t>yg</a:t>
            </a:r>
            <a:r>
              <a:rPr lang="en-US" sz="2400" b="1" dirty="0" smtClean="0"/>
              <a:t> </a:t>
            </a:r>
            <a:r>
              <a:rPr lang="en-US" sz="2400" b="1" dirty="0" err="1" smtClean="0"/>
              <a:t>tercantum</a:t>
            </a:r>
            <a:r>
              <a:rPr lang="en-US" sz="2400" b="1" dirty="0" smtClean="0"/>
              <a:t> </a:t>
            </a:r>
            <a:r>
              <a:rPr lang="en-US" sz="2400" b="1" dirty="0" err="1" smtClean="0"/>
              <a:t>dalam</a:t>
            </a:r>
            <a:r>
              <a:rPr lang="en-US" sz="2400" b="1" dirty="0" smtClean="0"/>
              <a:t> </a:t>
            </a:r>
            <a:r>
              <a:rPr lang="en-US" sz="2400" b="1" dirty="0" err="1" smtClean="0"/>
              <a:t>perjanjian</a:t>
            </a:r>
            <a:r>
              <a:rPr lang="en-US" sz="2400" b="1" dirty="0" smtClean="0"/>
              <a:t> , </a:t>
            </a:r>
            <a:r>
              <a:rPr lang="en-US" sz="2400" dirty="0" smtClean="0"/>
              <a:t> </a:t>
            </a:r>
            <a:endParaRPr lang="en-US" sz="1200" dirty="0"/>
          </a:p>
        </p:txBody>
      </p:sp>
    </p:spTree>
  </p:cSld>
  <p:clrMapOvr>
    <a:masterClrMapping/>
  </p:clrMapOvr>
  <p:transition spd="med">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strVal val="#ppt_w*0.70"/>
                                          </p:val>
                                        </p:tav>
                                        <p:tav tm="100000">
                                          <p:val>
                                            <p:strVal val="#ppt_w"/>
                                          </p:val>
                                        </p:tav>
                                      </p:tavLst>
                                    </p:anim>
                                    <p:anim calcmode="lin" valueType="num">
                                      <p:cBhvr>
                                        <p:cTn id="8" dur="2000" fill="hold"/>
                                        <p:tgtEl>
                                          <p:spTgt spid="6"/>
                                        </p:tgtEl>
                                        <p:attrNameLst>
                                          <p:attrName>ppt_h</p:attrName>
                                        </p:attrNameLst>
                                      </p:cBhvr>
                                      <p:tavLst>
                                        <p:tav tm="0">
                                          <p:val>
                                            <p:strVal val="#ppt_h"/>
                                          </p:val>
                                        </p:tav>
                                        <p:tav tm="100000">
                                          <p:val>
                                            <p:strVal val="#ppt_h"/>
                                          </p:val>
                                        </p:tav>
                                      </p:tavLst>
                                    </p:anim>
                                    <p:animEffect transition="in" filter="fade">
                                      <p:cBhvr>
                                        <p:cTn id="9" dur="2000"/>
                                        <p:tgtEl>
                                          <p:spTgt spid="6"/>
                                        </p:tgtEl>
                                      </p:cBhvr>
                                    </p:animEffect>
                                  </p:childTnLst>
                                </p:cTn>
                              </p:par>
                            </p:childTnLst>
                          </p:cTn>
                        </p:par>
                        <p:par>
                          <p:cTn id="10" fill="hold">
                            <p:stCondLst>
                              <p:cond delay="2000"/>
                            </p:stCondLst>
                            <p:childTnLst>
                              <p:par>
                                <p:cTn id="11" presetID="21"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8)">
                                      <p:cBhvr>
                                        <p:cTn id="13" dur="2000"/>
                                        <p:tgtEl>
                                          <p:spTgt spid="7"/>
                                        </p:tgtEl>
                                      </p:cBhvr>
                                    </p:animEffect>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2000" fill="hold"/>
                                        <p:tgtEl>
                                          <p:spTgt spid="4"/>
                                        </p:tgtEl>
                                        <p:attrNameLst>
                                          <p:attrName>ppt_x</p:attrName>
                                        </p:attrNameLst>
                                      </p:cBhvr>
                                      <p:tavLst>
                                        <p:tav tm="0">
                                          <p:val>
                                            <p:strVal val="0-#ppt_w/2"/>
                                          </p:val>
                                        </p:tav>
                                        <p:tav tm="100000">
                                          <p:val>
                                            <p:strVal val="#ppt_x"/>
                                          </p:val>
                                        </p:tav>
                                      </p:tavLst>
                                    </p:anim>
                                    <p:anim calcmode="lin" valueType="num">
                                      <p:cBhvr additive="base">
                                        <p:cTn id="1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609600"/>
          </a:xfrm>
          <a:solidFill>
            <a:schemeClr val="tx1"/>
          </a:solidFill>
          <a:ln>
            <a:solidFill>
              <a:srgbClr val="FFFF00"/>
            </a:solidFill>
          </a:ln>
        </p:spPr>
        <p:style>
          <a:lnRef idx="3">
            <a:schemeClr val="lt1"/>
          </a:lnRef>
          <a:fillRef idx="1">
            <a:schemeClr val="accent4"/>
          </a:fillRef>
          <a:effectRef idx="1">
            <a:schemeClr val="accent4"/>
          </a:effectRef>
          <a:fontRef idx="minor">
            <a:schemeClr val="lt1"/>
          </a:fontRef>
        </p:style>
        <p:txBody>
          <a:bodyPr>
            <a:noAutofit/>
          </a:bodyPr>
          <a:lstStyle/>
          <a:p>
            <a:r>
              <a:rPr lang="en-US" sz="3200" b="1" u="sng" dirty="0" err="1" smtClean="0">
                <a:solidFill>
                  <a:srgbClr val="FFFF00"/>
                </a:solidFill>
              </a:rPr>
              <a:t>Bentuk</a:t>
            </a:r>
            <a:r>
              <a:rPr lang="en-US" sz="3200" b="1" u="sng" dirty="0" smtClean="0">
                <a:solidFill>
                  <a:srgbClr val="FFFF00"/>
                </a:solidFill>
              </a:rPr>
              <a:t> </a:t>
            </a:r>
            <a:r>
              <a:rPr lang="en-US" sz="3200" b="1" u="sng" dirty="0" err="1" smtClean="0">
                <a:solidFill>
                  <a:srgbClr val="FFFF00"/>
                </a:solidFill>
              </a:rPr>
              <a:t>Kepemilikan</a:t>
            </a:r>
            <a:r>
              <a:rPr lang="en-US" sz="3200" b="1" u="sng" dirty="0" smtClean="0">
                <a:solidFill>
                  <a:srgbClr val="FFFF00"/>
                </a:solidFill>
              </a:rPr>
              <a:t> Perusahaan.</a:t>
            </a:r>
            <a:endParaRPr lang="en-US" sz="3200" b="1" u="sng" dirty="0">
              <a:solidFill>
                <a:srgbClr val="FFFF00"/>
              </a:solidFill>
            </a:endParaRPr>
          </a:p>
        </p:txBody>
      </p:sp>
      <p:sp>
        <p:nvSpPr>
          <p:cNvPr id="5" name="Subtitle 4"/>
          <p:cNvSpPr>
            <a:spLocks noGrp="1"/>
          </p:cNvSpPr>
          <p:nvPr>
            <p:ph type="subTitle" idx="1"/>
          </p:nvPr>
        </p:nvSpPr>
        <p:spPr>
          <a:xfrm>
            <a:off x="0" y="609600"/>
            <a:ext cx="9144000" cy="6248400"/>
          </a:xfrm>
          <a:solidFill>
            <a:schemeClr val="tx1"/>
          </a:solidFill>
          <a:ln w="28575">
            <a:solidFill>
              <a:srgbClr val="FFFF00"/>
            </a:solidFill>
          </a:ln>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l"/>
            <a:endParaRPr lang="en-US" sz="2000" b="1" dirty="0" smtClean="0">
              <a:solidFill>
                <a:schemeClr val="tx1"/>
              </a:solidFill>
            </a:endParaRPr>
          </a:p>
          <a:p>
            <a:pPr algn="l"/>
            <a:r>
              <a:rPr lang="en-US" sz="2200" b="1" dirty="0" err="1" smtClean="0">
                <a:solidFill>
                  <a:srgbClr val="FFFF00"/>
                </a:solidFill>
                <a:latin typeface="Arial" pitchFamily="34" charset="0"/>
                <a:cs typeface="Arial" pitchFamily="34" charset="0"/>
              </a:rPr>
              <a:t>Dalam</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kepemilikan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perusahaan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dapat</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dipilih</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salah</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satu</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dari</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bentuk-bentuk</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yg</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sesuai</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dengan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kegiatan-kegitan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yg</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dilaksanakan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oleh</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perusahaan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yg</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bersangkutan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Faktor</a:t>
            </a:r>
            <a:r>
              <a:rPr lang="en-US" sz="2200" b="1" dirty="0" smtClean="0">
                <a:solidFill>
                  <a:srgbClr val="FFFF00"/>
                </a:solidFill>
                <a:latin typeface="Arial" pitchFamily="34" charset="0"/>
                <a:cs typeface="Arial" pitchFamily="34" charset="0"/>
              </a:rPr>
              <a:t> yang </a:t>
            </a:r>
            <a:r>
              <a:rPr lang="en-US" sz="2200" b="1" dirty="0" err="1" smtClean="0">
                <a:solidFill>
                  <a:srgbClr val="FFFF00"/>
                </a:solidFill>
                <a:latin typeface="Arial" pitchFamily="34" charset="0"/>
                <a:cs typeface="Arial" pitchFamily="34" charset="0"/>
              </a:rPr>
              <a:t>perlu</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diperhatikan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dalam</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memilih</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bentuk</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perusahaan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yg</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akan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didirikan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antara</a:t>
            </a:r>
            <a:r>
              <a:rPr lang="en-US" sz="2200" b="1" dirty="0" smtClean="0">
                <a:solidFill>
                  <a:srgbClr val="FFFF00"/>
                </a:solidFill>
                <a:latin typeface="Arial" pitchFamily="34" charset="0"/>
                <a:cs typeface="Arial" pitchFamily="34" charset="0"/>
              </a:rPr>
              <a:t> lain.</a:t>
            </a:r>
          </a:p>
          <a:p>
            <a:pPr algn="l">
              <a:buFont typeface="Wingdings" pitchFamily="2" charset="2"/>
              <a:buChar char="§"/>
            </a:pP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jumlah</a:t>
            </a:r>
            <a:r>
              <a:rPr lang="en-US" sz="2200" b="1" dirty="0" smtClean="0">
                <a:solidFill>
                  <a:srgbClr val="FFFF00"/>
                </a:solidFill>
                <a:latin typeface="Arial" pitchFamily="34" charset="0"/>
                <a:cs typeface="Arial" pitchFamily="34" charset="0"/>
              </a:rPr>
              <a:t> modal </a:t>
            </a:r>
            <a:r>
              <a:rPr lang="en-US" sz="2200" b="1" dirty="0" err="1" smtClean="0">
                <a:solidFill>
                  <a:srgbClr val="FFFF00"/>
                </a:solidFill>
                <a:latin typeface="Arial" pitchFamily="34" charset="0"/>
                <a:cs typeface="Arial" pitchFamily="34" charset="0"/>
              </a:rPr>
              <a:t>yg</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dimiliki</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maupun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yg</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diperlukan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untuk</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memulai</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usaha</a:t>
            </a:r>
            <a:r>
              <a:rPr lang="en-US" sz="2200" b="1" dirty="0" smtClean="0">
                <a:solidFill>
                  <a:srgbClr val="FFFF00"/>
                </a:solidFill>
                <a:latin typeface="Arial" pitchFamily="34" charset="0"/>
                <a:cs typeface="Arial" pitchFamily="34" charset="0"/>
              </a:rPr>
              <a:t>.</a:t>
            </a:r>
          </a:p>
          <a:p>
            <a:pPr algn="l">
              <a:buFont typeface="Wingdings" pitchFamily="2" charset="2"/>
              <a:buChar char="§"/>
            </a:pPr>
            <a:r>
              <a:rPr lang="en-US" sz="2200" b="1" dirty="0" err="1" smtClean="0">
                <a:solidFill>
                  <a:srgbClr val="FFFF00"/>
                </a:solidFill>
                <a:latin typeface="Arial" pitchFamily="34" charset="0"/>
                <a:cs typeface="Arial" pitchFamily="34" charset="0"/>
              </a:rPr>
              <a:t>Kemungkinan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penambahan</a:t>
            </a:r>
            <a:r>
              <a:rPr lang="en-US" sz="2200" b="1" dirty="0" smtClean="0">
                <a:solidFill>
                  <a:srgbClr val="FFFF00"/>
                </a:solidFill>
                <a:latin typeface="Arial" pitchFamily="34" charset="0"/>
                <a:cs typeface="Arial" pitchFamily="34" charset="0"/>
              </a:rPr>
              <a:t> modal  </a:t>
            </a:r>
            <a:r>
              <a:rPr lang="en-US" sz="2200" b="1" dirty="0" err="1" smtClean="0">
                <a:solidFill>
                  <a:srgbClr val="FFFF00"/>
                </a:solidFill>
                <a:latin typeface="Arial" pitchFamily="34" charset="0"/>
                <a:cs typeface="Arial" pitchFamily="34" charset="0"/>
              </a:rPr>
              <a:t>yg</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diperlukan</a:t>
            </a:r>
            <a:endParaRPr lang="en-US" sz="2200" b="1" dirty="0" smtClean="0">
              <a:solidFill>
                <a:srgbClr val="FFFF00"/>
              </a:solidFill>
              <a:latin typeface="Arial" pitchFamily="34" charset="0"/>
              <a:cs typeface="Arial" pitchFamily="34" charset="0"/>
            </a:endParaRPr>
          </a:p>
          <a:p>
            <a:pPr algn="l">
              <a:buFont typeface="Wingdings" pitchFamily="2" charset="2"/>
              <a:buChar char="§"/>
            </a:pPr>
            <a:r>
              <a:rPr lang="en-US" sz="2200" b="1" dirty="0" err="1" smtClean="0">
                <a:solidFill>
                  <a:srgbClr val="FFFF00"/>
                </a:solidFill>
                <a:latin typeface="Arial" pitchFamily="34" charset="0"/>
                <a:cs typeface="Arial" pitchFamily="34" charset="0"/>
              </a:rPr>
              <a:t>Metode</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luasnya</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pengawasan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terhadap</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perusahaan</a:t>
            </a:r>
            <a:endParaRPr lang="en-US" sz="2200" b="1" dirty="0" smtClean="0">
              <a:solidFill>
                <a:srgbClr val="FFFF00"/>
              </a:solidFill>
              <a:latin typeface="Arial" pitchFamily="34" charset="0"/>
              <a:cs typeface="Arial" pitchFamily="34" charset="0"/>
            </a:endParaRPr>
          </a:p>
          <a:p>
            <a:pPr algn="l">
              <a:buFont typeface="Wingdings" pitchFamily="2" charset="2"/>
              <a:buChar char="§"/>
            </a:pPr>
            <a:r>
              <a:rPr lang="en-US" sz="2200" b="1" dirty="0" err="1" smtClean="0">
                <a:solidFill>
                  <a:srgbClr val="FFFF00"/>
                </a:solidFill>
                <a:latin typeface="Arial" pitchFamily="34" charset="0"/>
                <a:cs typeface="Arial" pitchFamily="34" charset="0"/>
              </a:rPr>
              <a:t>Rencana</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pembagian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laba</a:t>
            </a:r>
            <a:endParaRPr lang="en-US" sz="2200" b="1" dirty="0" smtClean="0">
              <a:solidFill>
                <a:srgbClr val="FFFF00"/>
              </a:solidFill>
              <a:latin typeface="Arial" pitchFamily="34" charset="0"/>
              <a:cs typeface="Arial" pitchFamily="34" charset="0"/>
            </a:endParaRPr>
          </a:p>
          <a:p>
            <a:pPr algn="l">
              <a:buFont typeface="Wingdings" pitchFamily="2" charset="2"/>
              <a:buChar char="§"/>
            </a:pPr>
            <a:r>
              <a:rPr lang="en-US" sz="2200" b="1" dirty="0" err="1" smtClean="0">
                <a:solidFill>
                  <a:srgbClr val="FFFF00"/>
                </a:solidFill>
                <a:latin typeface="Arial" pitchFamily="34" charset="0"/>
                <a:cs typeface="Arial" pitchFamily="34" charset="0"/>
              </a:rPr>
              <a:t>Rencana</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penentuan</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tanggung</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jawab</a:t>
            </a:r>
            <a:endParaRPr lang="en-US" sz="2200" b="1" dirty="0" smtClean="0">
              <a:solidFill>
                <a:srgbClr val="FFFF00"/>
              </a:solidFill>
              <a:latin typeface="Arial" pitchFamily="34" charset="0"/>
              <a:cs typeface="Arial" pitchFamily="34" charset="0"/>
            </a:endParaRPr>
          </a:p>
          <a:p>
            <a:pPr algn="l">
              <a:buFont typeface="Wingdings" pitchFamily="2" charset="2"/>
              <a:buChar char="§"/>
            </a:pPr>
            <a:r>
              <a:rPr lang="en-US" sz="2200" b="1" dirty="0" err="1" smtClean="0">
                <a:solidFill>
                  <a:srgbClr val="FFFF00"/>
                </a:solidFill>
                <a:latin typeface="Arial" pitchFamily="34" charset="0"/>
                <a:cs typeface="Arial" pitchFamily="34" charset="0"/>
              </a:rPr>
              <a:t>Besar</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kecilnya</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risiko</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yg</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harus</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dihadapi</a:t>
            </a:r>
            <a:r>
              <a:rPr lang="en-US" sz="2200" b="1" dirty="0" smtClean="0">
                <a:solidFill>
                  <a:srgbClr val="FFFF00"/>
                </a:solidFill>
                <a:latin typeface="Arial" pitchFamily="34" charset="0"/>
                <a:cs typeface="Arial" pitchFamily="34" charset="0"/>
              </a:rPr>
              <a:t>.</a:t>
            </a:r>
          </a:p>
          <a:p>
            <a:pPr algn="l"/>
            <a:r>
              <a:rPr lang="en-US" sz="2200" b="1" dirty="0" err="1" smtClean="0">
                <a:solidFill>
                  <a:srgbClr val="FFFF00"/>
                </a:solidFill>
                <a:latin typeface="Arial" pitchFamily="34" charset="0"/>
                <a:cs typeface="Arial" pitchFamily="34" charset="0"/>
              </a:rPr>
              <a:t>Bebeberapa</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bentuk</a:t>
            </a:r>
            <a:r>
              <a:rPr lang="en-US" sz="2200" b="1" dirty="0" smtClean="0">
                <a:solidFill>
                  <a:srgbClr val="FFFF00"/>
                </a:solidFill>
                <a:latin typeface="Arial" pitchFamily="34" charset="0"/>
                <a:cs typeface="Arial" pitchFamily="34" charset="0"/>
              </a:rPr>
              <a:t> </a:t>
            </a:r>
            <a:r>
              <a:rPr lang="en-US" sz="2200" b="1" dirty="0" err="1" smtClean="0">
                <a:solidFill>
                  <a:srgbClr val="FFFF00"/>
                </a:solidFill>
                <a:latin typeface="Arial" pitchFamily="34" charset="0"/>
                <a:cs typeface="Arial" pitchFamily="34" charset="0"/>
              </a:rPr>
              <a:t>perusahaan</a:t>
            </a:r>
            <a:r>
              <a:rPr lang="en-US" sz="2200" b="1" dirty="0" smtClean="0">
                <a:solidFill>
                  <a:srgbClr val="FFFF00"/>
                </a:solidFill>
                <a:latin typeface="Arial" pitchFamily="34" charset="0"/>
                <a:cs typeface="Arial" pitchFamily="34" charset="0"/>
              </a:rPr>
              <a:t> :</a:t>
            </a:r>
          </a:p>
          <a:p>
            <a:pPr marL="342900" indent="-342900" algn="l">
              <a:buFont typeface="+mj-lt"/>
              <a:buAutoNum type="arabicParenR"/>
            </a:pPr>
            <a:r>
              <a:rPr lang="en-US" sz="2200" b="1" dirty="0" smtClean="0">
                <a:solidFill>
                  <a:srgbClr val="FFFF00"/>
                </a:solidFill>
                <a:latin typeface="Arial" pitchFamily="34" charset="0"/>
                <a:cs typeface="Arial" pitchFamily="34" charset="0"/>
              </a:rPr>
              <a:t>Usaha </a:t>
            </a:r>
            <a:r>
              <a:rPr lang="en-US" sz="2200" b="1" dirty="0" err="1" smtClean="0">
                <a:solidFill>
                  <a:srgbClr val="FFFF00"/>
                </a:solidFill>
                <a:latin typeface="Arial" pitchFamily="34" charset="0"/>
                <a:cs typeface="Arial" pitchFamily="34" charset="0"/>
              </a:rPr>
              <a:t>perseorangan</a:t>
            </a:r>
            <a:r>
              <a:rPr lang="en-US" sz="2200" b="1" dirty="0" smtClean="0">
                <a:solidFill>
                  <a:srgbClr val="FFFF00"/>
                </a:solidFill>
                <a:latin typeface="Arial" pitchFamily="34" charset="0"/>
                <a:cs typeface="Arial" pitchFamily="34" charset="0"/>
              </a:rPr>
              <a:t>     </a:t>
            </a:r>
          </a:p>
          <a:p>
            <a:pPr marL="342900" indent="-342900" algn="l">
              <a:buFont typeface="+mj-lt"/>
              <a:buAutoNum type="arabicParenR"/>
            </a:pPr>
            <a:r>
              <a:rPr lang="en-US" sz="2200" b="1" dirty="0" smtClean="0">
                <a:solidFill>
                  <a:srgbClr val="FFFF00"/>
                </a:solidFill>
                <a:latin typeface="Arial" pitchFamily="34" charset="0"/>
                <a:cs typeface="Arial" pitchFamily="34" charset="0"/>
              </a:rPr>
              <a:t>Firma (</a:t>
            </a:r>
            <a:r>
              <a:rPr lang="en-US" sz="2200" b="1" dirty="0" err="1" smtClean="0">
                <a:solidFill>
                  <a:srgbClr val="FFFF00"/>
                </a:solidFill>
                <a:latin typeface="Arial" pitchFamily="34" charset="0"/>
                <a:cs typeface="Arial" pitchFamily="34" charset="0"/>
              </a:rPr>
              <a:t>fa</a:t>
            </a:r>
            <a:r>
              <a:rPr lang="en-US" sz="2200" b="1" dirty="0" smtClean="0">
                <a:solidFill>
                  <a:srgbClr val="FFFF00"/>
                </a:solidFill>
                <a:latin typeface="Arial" pitchFamily="34" charset="0"/>
                <a:cs typeface="Arial" pitchFamily="34" charset="0"/>
              </a:rPr>
              <a:t>)</a:t>
            </a:r>
          </a:p>
          <a:p>
            <a:pPr marL="342900" indent="-342900" algn="l">
              <a:buFont typeface="+mj-lt"/>
              <a:buAutoNum type="arabicParenR"/>
            </a:pPr>
            <a:r>
              <a:rPr lang="en-US" sz="2200" b="1" dirty="0" smtClean="0">
                <a:solidFill>
                  <a:srgbClr val="FFFF00"/>
                </a:solidFill>
                <a:latin typeface="Arial" pitchFamily="34" charset="0"/>
                <a:cs typeface="Arial" pitchFamily="34" charset="0"/>
              </a:rPr>
              <a:t>Perseroan </a:t>
            </a:r>
            <a:r>
              <a:rPr lang="en-US" sz="2200" b="1" dirty="0" err="1" smtClean="0">
                <a:solidFill>
                  <a:srgbClr val="FFFF00"/>
                </a:solidFill>
                <a:latin typeface="Arial" pitchFamily="34" charset="0"/>
                <a:cs typeface="Arial" pitchFamily="34" charset="0"/>
              </a:rPr>
              <a:t>komanditer</a:t>
            </a:r>
            <a:r>
              <a:rPr lang="en-US" sz="2200" b="1" dirty="0" smtClean="0">
                <a:solidFill>
                  <a:srgbClr val="FFFF00"/>
                </a:solidFill>
                <a:latin typeface="Arial" pitchFamily="34" charset="0"/>
                <a:cs typeface="Arial" pitchFamily="34" charset="0"/>
              </a:rPr>
              <a:t> (CV)</a:t>
            </a:r>
          </a:p>
          <a:p>
            <a:pPr marL="342900" indent="-342900" algn="l">
              <a:buFont typeface="+mj-lt"/>
              <a:buAutoNum type="arabicParenR"/>
            </a:pPr>
            <a:r>
              <a:rPr lang="en-US" sz="2200" b="1" dirty="0" smtClean="0">
                <a:solidFill>
                  <a:srgbClr val="FFFF00"/>
                </a:solidFill>
                <a:latin typeface="Arial" pitchFamily="34" charset="0"/>
                <a:cs typeface="Arial" pitchFamily="34" charset="0"/>
              </a:rPr>
              <a:t>Perseroan </a:t>
            </a:r>
            <a:r>
              <a:rPr lang="en-US" sz="2200" b="1" dirty="0" err="1" smtClean="0">
                <a:solidFill>
                  <a:srgbClr val="FFFF00"/>
                </a:solidFill>
                <a:latin typeface="Arial" pitchFamily="34" charset="0"/>
                <a:cs typeface="Arial" pitchFamily="34" charset="0"/>
              </a:rPr>
              <a:t>terbatas</a:t>
            </a:r>
            <a:r>
              <a:rPr lang="en-US" sz="2200" b="1" dirty="0" smtClean="0">
                <a:solidFill>
                  <a:srgbClr val="FFFF00"/>
                </a:solidFill>
                <a:latin typeface="Arial" pitchFamily="34" charset="0"/>
                <a:cs typeface="Arial" pitchFamily="34" charset="0"/>
              </a:rPr>
              <a:t> (PT)</a:t>
            </a:r>
          </a:p>
          <a:p>
            <a:pPr marL="342900" indent="-342900" algn="l">
              <a:buFont typeface="+mj-lt"/>
              <a:buAutoNum type="arabicParenR"/>
            </a:pPr>
            <a:r>
              <a:rPr lang="en-US" sz="2200" b="1" dirty="0" smtClean="0">
                <a:solidFill>
                  <a:srgbClr val="FFFF00"/>
                </a:solidFill>
                <a:latin typeface="Arial" pitchFamily="34" charset="0"/>
                <a:cs typeface="Arial" pitchFamily="34" charset="0"/>
              </a:rPr>
              <a:t>Perseroan </a:t>
            </a:r>
            <a:r>
              <a:rPr lang="en-US" sz="2200" b="1" dirty="0" err="1" smtClean="0">
                <a:solidFill>
                  <a:srgbClr val="FFFF00"/>
                </a:solidFill>
                <a:latin typeface="Arial" pitchFamily="34" charset="0"/>
                <a:cs typeface="Arial" pitchFamily="34" charset="0"/>
              </a:rPr>
              <a:t>Terbatas</a:t>
            </a:r>
            <a:r>
              <a:rPr lang="en-US" sz="2200" b="1" dirty="0" smtClean="0">
                <a:solidFill>
                  <a:srgbClr val="FFFF00"/>
                </a:solidFill>
                <a:latin typeface="Arial" pitchFamily="34" charset="0"/>
                <a:cs typeface="Arial" pitchFamily="34" charset="0"/>
              </a:rPr>
              <a:t> Negara (PESERO)</a:t>
            </a:r>
          </a:p>
          <a:p>
            <a:pPr marL="342900" indent="-342900" algn="l">
              <a:buFont typeface="+mj-lt"/>
              <a:buAutoNum type="arabicParenR"/>
            </a:pPr>
            <a:r>
              <a:rPr lang="en-US" sz="2200" b="1" dirty="0" smtClean="0">
                <a:solidFill>
                  <a:srgbClr val="FFFF00"/>
                </a:solidFill>
                <a:latin typeface="Arial" pitchFamily="34" charset="0"/>
                <a:cs typeface="Arial" pitchFamily="34" charset="0"/>
              </a:rPr>
              <a:t>Perusahaan </a:t>
            </a:r>
            <a:r>
              <a:rPr lang="en-US" sz="2200" b="1" dirty="0" err="1" smtClean="0">
                <a:solidFill>
                  <a:srgbClr val="FFFF00"/>
                </a:solidFill>
                <a:latin typeface="Arial" pitchFamily="34" charset="0"/>
                <a:cs typeface="Arial" pitchFamily="34" charset="0"/>
              </a:rPr>
              <a:t>daerah</a:t>
            </a:r>
            <a:r>
              <a:rPr lang="en-US" sz="2200" b="1" dirty="0" smtClean="0">
                <a:solidFill>
                  <a:srgbClr val="FFFF00"/>
                </a:solidFill>
                <a:latin typeface="Arial" pitchFamily="34" charset="0"/>
                <a:cs typeface="Arial" pitchFamily="34" charset="0"/>
              </a:rPr>
              <a:t> (PD)</a:t>
            </a:r>
          </a:p>
          <a:p>
            <a:pPr marL="342900" indent="-342900" algn="l">
              <a:buFont typeface="+mj-lt"/>
              <a:buAutoNum type="arabicParenR"/>
            </a:pPr>
            <a:r>
              <a:rPr lang="en-US" sz="2200" b="1" dirty="0" smtClean="0">
                <a:solidFill>
                  <a:srgbClr val="FFFF00"/>
                </a:solidFill>
                <a:latin typeface="Arial" pitchFamily="34" charset="0"/>
                <a:cs typeface="Arial" pitchFamily="34" charset="0"/>
              </a:rPr>
              <a:t>Perusahaan </a:t>
            </a:r>
            <a:r>
              <a:rPr lang="en-US" sz="2200" b="1" dirty="0" err="1" smtClean="0">
                <a:solidFill>
                  <a:srgbClr val="FFFF00"/>
                </a:solidFill>
                <a:latin typeface="Arial" pitchFamily="34" charset="0"/>
                <a:cs typeface="Arial" pitchFamily="34" charset="0"/>
              </a:rPr>
              <a:t>Umum</a:t>
            </a:r>
            <a:r>
              <a:rPr lang="en-US" sz="2200" b="1" dirty="0" smtClean="0">
                <a:solidFill>
                  <a:srgbClr val="FFFF00"/>
                </a:solidFill>
                <a:latin typeface="Arial" pitchFamily="34" charset="0"/>
                <a:cs typeface="Arial" pitchFamily="34" charset="0"/>
              </a:rPr>
              <a:t> (PERUM)</a:t>
            </a:r>
          </a:p>
          <a:p>
            <a:pPr marL="342900" indent="-342900" algn="l">
              <a:buFont typeface="+mj-lt"/>
              <a:buAutoNum type="arabicParenR"/>
            </a:pPr>
            <a:r>
              <a:rPr lang="en-US" sz="2200" b="1" dirty="0" smtClean="0">
                <a:solidFill>
                  <a:srgbClr val="FFFF00"/>
                </a:solidFill>
                <a:latin typeface="Arial" pitchFamily="34" charset="0"/>
                <a:cs typeface="Arial" pitchFamily="34" charset="0"/>
              </a:rPr>
              <a:t>Perusahaan Negara </a:t>
            </a:r>
            <a:r>
              <a:rPr lang="en-US" sz="2200" b="1" dirty="0" err="1" smtClean="0">
                <a:solidFill>
                  <a:srgbClr val="FFFF00"/>
                </a:solidFill>
                <a:latin typeface="Arial" pitchFamily="34" charset="0"/>
                <a:cs typeface="Arial" pitchFamily="34" charset="0"/>
              </a:rPr>
              <a:t>Jawatan</a:t>
            </a:r>
            <a:r>
              <a:rPr lang="en-US" sz="2200" b="1" dirty="0" smtClean="0">
                <a:solidFill>
                  <a:srgbClr val="FFFF00"/>
                </a:solidFill>
                <a:latin typeface="Arial" pitchFamily="34" charset="0"/>
                <a:cs typeface="Arial" pitchFamily="34" charset="0"/>
              </a:rPr>
              <a:t> (PERJAN)</a:t>
            </a:r>
          </a:p>
          <a:p>
            <a:pPr marL="342900" indent="-342900" algn="l">
              <a:buFont typeface="+mj-lt"/>
              <a:buAutoNum type="arabicParenR"/>
            </a:pPr>
            <a:r>
              <a:rPr lang="en-US" sz="2200" b="1" dirty="0" err="1" smtClean="0">
                <a:solidFill>
                  <a:srgbClr val="FFFF00"/>
                </a:solidFill>
                <a:latin typeface="Arial" pitchFamily="34" charset="0"/>
                <a:cs typeface="Arial" pitchFamily="34" charset="0"/>
              </a:rPr>
              <a:t>Koperasi</a:t>
            </a:r>
            <a:endParaRPr lang="en-US" sz="2200" b="1" dirty="0" smtClean="0">
              <a:solidFill>
                <a:srgbClr val="FFFF00"/>
              </a:solidFill>
              <a:latin typeface="Arial" pitchFamily="34" charset="0"/>
              <a:cs typeface="Arial" pitchFamily="34" charset="0"/>
            </a:endParaRPr>
          </a:p>
          <a:p>
            <a:pPr marL="342900" indent="-342900" algn="l">
              <a:buFont typeface="+mj-lt"/>
              <a:buAutoNum type="arabicParenR"/>
            </a:pPr>
            <a:r>
              <a:rPr lang="en-US" sz="2200" b="1" dirty="0" err="1" smtClean="0">
                <a:solidFill>
                  <a:srgbClr val="FFFF00"/>
                </a:solidFill>
                <a:latin typeface="Arial" pitchFamily="34" charset="0"/>
                <a:cs typeface="Arial" pitchFamily="34" charset="0"/>
              </a:rPr>
              <a:t>Yayasan</a:t>
            </a:r>
            <a:r>
              <a:rPr lang="en-US" sz="2200" b="1" dirty="0" smtClean="0">
                <a:solidFill>
                  <a:srgbClr val="FFFF00"/>
                </a:solidFill>
                <a:latin typeface="Arial" pitchFamily="34" charset="0"/>
                <a:cs typeface="Arial" pitchFamily="34" charset="0"/>
              </a:rPr>
              <a:t>.</a:t>
            </a:r>
          </a:p>
          <a:p>
            <a:pPr marL="342900" indent="-342900" algn="l">
              <a:buFont typeface="+mj-lt"/>
              <a:buAutoNum type="arabicParenR"/>
            </a:pPr>
            <a:endParaRPr lang="en-US" sz="2200" b="1" dirty="0">
              <a:solidFill>
                <a:srgbClr val="FFFF00"/>
              </a:solidFill>
              <a:latin typeface="Arial" pitchFamily="34" charset="0"/>
              <a:cs typeface="Arial" pitchFamily="34" charset="0"/>
            </a:endParaRPr>
          </a:p>
        </p:txBody>
      </p:sp>
      <p:pic>
        <p:nvPicPr>
          <p:cNvPr id="2050" name="Picture 2" descr="E:\motivasi 4.jpg"/>
          <p:cNvPicPr>
            <a:picLocks noChangeAspect="1" noChangeArrowheads="1"/>
          </p:cNvPicPr>
          <p:nvPr/>
        </p:nvPicPr>
        <p:blipFill>
          <a:blip r:embed="rId4" cstate="print"/>
          <a:srcRect/>
          <a:stretch>
            <a:fillRect/>
          </a:stretch>
        </p:blipFill>
        <p:spPr bwMode="auto">
          <a:xfrm>
            <a:off x="4876800" y="2743200"/>
            <a:ext cx="4267199" cy="4114800"/>
          </a:xfrm>
          <a:prstGeom prst="rect">
            <a:avLst/>
          </a:prstGeom>
          <a:noFill/>
        </p:spPr>
      </p:pic>
    </p:spTree>
  </p:cSld>
  <p:clrMapOvr>
    <a:masterClrMapping/>
  </p:clrMapOvr>
  <p:transition spd="slow">
    <p:checker dir="vert"/>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9" presetClass="entr" presetSubtype="0" decel="10000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 calcmode="lin" valueType="num">
                                      <p:cBhvr>
                                        <p:cTn id="13" dur="2000" fill="hold"/>
                                        <p:tgtEl>
                                          <p:spTgt spid="5">
                                            <p:bg/>
                                          </p:spTgt>
                                        </p:tgtEl>
                                        <p:attrNameLst>
                                          <p:attrName>ppt_w</p:attrName>
                                        </p:attrNameLst>
                                      </p:cBhvr>
                                      <p:tavLst>
                                        <p:tav tm="0">
                                          <p:val>
                                            <p:fltVal val="0"/>
                                          </p:val>
                                        </p:tav>
                                        <p:tav tm="100000">
                                          <p:val>
                                            <p:strVal val="#ppt_w"/>
                                          </p:val>
                                        </p:tav>
                                      </p:tavLst>
                                    </p:anim>
                                    <p:anim calcmode="lin" valueType="num">
                                      <p:cBhvr>
                                        <p:cTn id="14" dur="2000" fill="hold"/>
                                        <p:tgtEl>
                                          <p:spTgt spid="5">
                                            <p:bg/>
                                          </p:spTgt>
                                        </p:tgtEl>
                                        <p:attrNameLst>
                                          <p:attrName>ppt_h</p:attrName>
                                        </p:attrNameLst>
                                      </p:cBhvr>
                                      <p:tavLst>
                                        <p:tav tm="0">
                                          <p:val>
                                            <p:fltVal val="0"/>
                                          </p:val>
                                        </p:tav>
                                        <p:tav tm="100000">
                                          <p:val>
                                            <p:strVal val="#ppt_h"/>
                                          </p:val>
                                        </p:tav>
                                      </p:tavLst>
                                    </p:anim>
                                    <p:anim calcmode="lin" valueType="num">
                                      <p:cBhvr>
                                        <p:cTn id="15" dur="2000" fill="hold"/>
                                        <p:tgtEl>
                                          <p:spTgt spid="5">
                                            <p:bg/>
                                          </p:spTgt>
                                        </p:tgtEl>
                                        <p:attrNameLst>
                                          <p:attrName>style.rotation</p:attrName>
                                        </p:attrNameLst>
                                      </p:cBhvr>
                                      <p:tavLst>
                                        <p:tav tm="0">
                                          <p:val>
                                            <p:fltVal val="360"/>
                                          </p:val>
                                        </p:tav>
                                        <p:tav tm="100000">
                                          <p:val>
                                            <p:fltVal val="0"/>
                                          </p:val>
                                        </p:tav>
                                      </p:tavLst>
                                    </p:anim>
                                    <p:animEffect transition="in" filter="fade">
                                      <p:cBhvr>
                                        <p:cTn id="16" dur="2000"/>
                                        <p:tgtEl>
                                          <p:spTgt spid="5">
                                            <p:bg/>
                                          </p:spTgt>
                                        </p:tgtEl>
                                      </p:cBhvr>
                                    </p:animEffect>
                                  </p:childTnLst>
                                </p:cTn>
                              </p:par>
                            </p:childTnLst>
                          </p:cTn>
                        </p:par>
                        <p:par>
                          <p:cTn id="17" fill="hold">
                            <p:stCondLst>
                              <p:cond delay="4000"/>
                            </p:stCondLst>
                            <p:childTnLst>
                              <p:par>
                                <p:cTn id="18" presetID="49" presetClass="entr" presetSubtype="0" decel="100000" fill="hold" grpId="0"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p:cTn id="20"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5">
                                            <p:txEl>
                                              <p:pRg st="1" end="1"/>
                                            </p:txEl>
                                          </p:spTgt>
                                        </p:tgtEl>
                                        <p:attrNameLst>
                                          <p:attrName>style.rotation</p:attrName>
                                        </p:attrNameLst>
                                      </p:cBhvr>
                                      <p:tavLst>
                                        <p:tav tm="0">
                                          <p:val>
                                            <p:fltVal val="360"/>
                                          </p:val>
                                        </p:tav>
                                        <p:tav tm="100000">
                                          <p:val>
                                            <p:fltVal val="0"/>
                                          </p:val>
                                        </p:tav>
                                      </p:tavLst>
                                    </p:anim>
                                    <p:animEffect transition="in" filter="fade">
                                      <p:cBhvr>
                                        <p:cTn id="23" dur="2000"/>
                                        <p:tgtEl>
                                          <p:spTgt spid="5">
                                            <p:txEl>
                                              <p:pRg st="1" end="1"/>
                                            </p:txEl>
                                          </p:spTgt>
                                        </p:tgtEl>
                                      </p:cBhvr>
                                    </p:animEffect>
                                  </p:childTnLst>
                                </p:cTn>
                              </p:par>
                            </p:childTnLst>
                          </p:cTn>
                        </p:par>
                        <p:par>
                          <p:cTn id="24" fill="hold">
                            <p:stCondLst>
                              <p:cond delay="6000"/>
                            </p:stCondLst>
                            <p:childTnLst>
                              <p:par>
                                <p:cTn id="25" presetID="49" presetClass="entr" presetSubtype="0" decel="100000"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p:cTn id="27"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9" dur="2000" fill="hold"/>
                                        <p:tgtEl>
                                          <p:spTgt spid="5">
                                            <p:txEl>
                                              <p:pRg st="2" end="2"/>
                                            </p:txEl>
                                          </p:spTgt>
                                        </p:tgtEl>
                                        <p:attrNameLst>
                                          <p:attrName>style.rotation</p:attrName>
                                        </p:attrNameLst>
                                      </p:cBhvr>
                                      <p:tavLst>
                                        <p:tav tm="0">
                                          <p:val>
                                            <p:fltVal val="360"/>
                                          </p:val>
                                        </p:tav>
                                        <p:tav tm="100000">
                                          <p:val>
                                            <p:fltVal val="0"/>
                                          </p:val>
                                        </p:tav>
                                      </p:tavLst>
                                    </p:anim>
                                    <p:animEffect transition="in" filter="fade">
                                      <p:cBhvr>
                                        <p:cTn id="30" dur="2000"/>
                                        <p:tgtEl>
                                          <p:spTgt spid="5">
                                            <p:txEl>
                                              <p:pRg st="2" end="2"/>
                                            </p:txEl>
                                          </p:spTgt>
                                        </p:tgtEl>
                                      </p:cBhvr>
                                    </p:animEffect>
                                  </p:childTnLst>
                                </p:cTn>
                              </p:par>
                            </p:childTnLst>
                          </p:cTn>
                        </p:par>
                        <p:par>
                          <p:cTn id="31" fill="hold">
                            <p:stCondLst>
                              <p:cond delay="8000"/>
                            </p:stCondLst>
                            <p:childTnLst>
                              <p:par>
                                <p:cTn id="32" presetID="49" presetClass="entr" presetSubtype="0" decel="100000" fill="hold" grpId="0" nodeType="after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 calcmode="lin" valueType="num">
                                      <p:cBhvr>
                                        <p:cTn id="34"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6" dur="2000" fill="hold"/>
                                        <p:tgtEl>
                                          <p:spTgt spid="5">
                                            <p:txEl>
                                              <p:pRg st="3" end="3"/>
                                            </p:txEl>
                                          </p:spTgt>
                                        </p:tgtEl>
                                        <p:attrNameLst>
                                          <p:attrName>style.rotation</p:attrName>
                                        </p:attrNameLst>
                                      </p:cBhvr>
                                      <p:tavLst>
                                        <p:tav tm="0">
                                          <p:val>
                                            <p:fltVal val="360"/>
                                          </p:val>
                                        </p:tav>
                                        <p:tav tm="100000">
                                          <p:val>
                                            <p:fltVal val="0"/>
                                          </p:val>
                                        </p:tav>
                                      </p:tavLst>
                                    </p:anim>
                                    <p:animEffect transition="in" filter="fade">
                                      <p:cBhvr>
                                        <p:cTn id="37" dur="2000"/>
                                        <p:tgtEl>
                                          <p:spTgt spid="5">
                                            <p:txEl>
                                              <p:pRg st="3" end="3"/>
                                            </p:txEl>
                                          </p:spTgt>
                                        </p:tgtEl>
                                      </p:cBhvr>
                                    </p:animEffect>
                                  </p:childTnLst>
                                </p:cTn>
                              </p:par>
                            </p:childTnLst>
                          </p:cTn>
                        </p:par>
                        <p:par>
                          <p:cTn id="38" fill="hold">
                            <p:stCondLst>
                              <p:cond delay="10000"/>
                            </p:stCondLst>
                            <p:childTnLst>
                              <p:par>
                                <p:cTn id="39" presetID="49" presetClass="entr" presetSubtype="0" decel="100000" fill="hold" grpId="0" nodeType="after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p:cTn id="41" dur="2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2" dur="2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3" dur="2000" fill="hold"/>
                                        <p:tgtEl>
                                          <p:spTgt spid="5">
                                            <p:txEl>
                                              <p:pRg st="4" end="4"/>
                                            </p:txEl>
                                          </p:spTgt>
                                        </p:tgtEl>
                                        <p:attrNameLst>
                                          <p:attrName>style.rotation</p:attrName>
                                        </p:attrNameLst>
                                      </p:cBhvr>
                                      <p:tavLst>
                                        <p:tav tm="0">
                                          <p:val>
                                            <p:fltVal val="360"/>
                                          </p:val>
                                        </p:tav>
                                        <p:tav tm="100000">
                                          <p:val>
                                            <p:fltVal val="0"/>
                                          </p:val>
                                        </p:tav>
                                      </p:tavLst>
                                    </p:anim>
                                    <p:animEffect transition="in" filter="fade">
                                      <p:cBhvr>
                                        <p:cTn id="44" dur="2000"/>
                                        <p:tgtEl>
                                          <p:spTgt spid="5">
                                            <p:txEl>
                                              <p:pRg st="4" end="4"/>
                                            </p:txEl>
                                          </p:spTgt>
                                        </p:tgtEl>
                                      </p:cBhvr>
                                    </p:animEffect>
                                  </p:childTnLst>
                                </p:cTn>
                              </p:par>
                            </p:childTnLst>
                          </p:cTn>
                        </p:par>
                        <p:par>
                          <p:cTn id="45" fill="hold">
                            <p:stCondLst>
                              <p:cond delay="12000"/>
                            </p:stCondLst>
                            <p:childTnLst>
                              <p:par>
                                <p:cTn id="46" presetID="49" presetClass="entr" presetSubtype="0" decel="100000" fill="hold" grpId="0" nodeType="after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 calcmode="lin" valueType="num">
                                      <p:cBhvr>
                                        <p:cTn id="48" dur="2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9" dur="2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50" dur="2000" fill="hold"/>
                                        <p:tgtEl>
                                          <p:spTgt spid="5">
                                            <p:txEl>
                                              <p:pRg st="5" end="5"/>
                                            </p:txEl>
                                          </p:spTgt>
                                        </p:tgtEl>
                                        <p:attrNameLst>
                                          <p:attrName>style.rotation</p:attrName>
                                        </p:attrNameLst>
                                      </p:cBhvr>
                                      <p:tavLst>
                                        <p:tav tm="0">
                                          <p:val>
                                            <p:fltVal val="360"/>
                                          </p:val>
                                        </p:tav>
                                        <p:tav tm="100000">
                                          <p:val>
                                            <p:fltVal val="0"/>
                                          </p:val>
                                        </p:tav>
                                      </p:tavLst>
                                    </p:anim>
                                    <p:animEffect transition="in" filter="fade">
                                      <p:cBhvr>
                                        <p:cTn id="51" dur="2000"/>
                                        <p:tgtEl>
                                          <p:spTgt spid="5">
                                            <p:txEl>
                                              <p:pRg st="5" end="5"/>
                                            </p:txEl>
                                          </p:spTgt>
                                        </p:tgtEl>
                                      </p:cBhvr>
                                    </p:animEffect>
                                  </p:childTnLst>
                                </p:cTn>
                              </p:par>
                            </p:childTnLst>
                          </p:cTn>
                        </p:par>
                        <p:par>
                          <p:cTn id="52" fill="hold">
                            <p:stCondLst>
                              <p:cond delay="14000"/>
                            </p:stCondLst>
                            <p:childTnLst>
                              <p:par>
                                <p:cTn id="53" presetID="49" presetClass="entr" presetSubtype="0" decel="100000" fill="hold" grpId="0" nodeType="after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 calcmode="lin" valueType="num">
                                      <p:cBhvr>
                                        <p:cTn id="55" dur="2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6" dur="2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57" dur="2000" fill="hold"/>
                                        <p:tgtEl>
                                          <p:spTgt spid="5">
                                            <p:txEl>
                                              <p:pRg st="6" end="6"/>
                                            </p:txEl>
                                          </p:spTgt>
                                        </p:tgtEl>
                                        <p:attrNameLst>
                                          <p:attrName>style.rotation</p:attrName>
                                        </p:attrNameLst>
                                      </p:cBhvr>
                                      <p:tavLst>
                                        <p:tav tm="0">
                                          <p:val>
                                            <p:fltVal val="360"/>
                                          </p:val>
                                        </p:tav>
                                        <p:tav tm="100000">
                                          <p:val>
                                            <p:fltVal val="0"/>
                                          </p:val>
                                        </p:tav>
                                      </p:tavLst>
                                    </p:anim>
                                    <p:animEffect transition="in" filter="fade">
                                      <p:cBhvr>
                                        <p:cTn id="58" dur="2000"/>
                                        <p:tgtEl>
                                          <p:spTgt spid="5">
                                            <p:txEl>
                                              <p:pRg st="6" end="6"/>
                                            </p:txEl>
                                          </p:spTgt>
                                        </p:tgtEl>
                                      </p:cBhvr>
                                    </p:animEffect>
                                  </p:childTnLst>
                                </p:cTn>
                              </p:par>
                            </p:childTnLst>
                          </p:cTn>
                        </p:par>
                        <p:par>
                          <p:cTn id="59" fill="hold">
                            <p:stCondLst>
                              <p:cond delay="16000"/>
                            </p:stCondLst>
                            <p:childTnLst>
                              <p:par>
                                <p:cTn id="60" presetID="49" presetClass="entr" presetSubtype="0" decel="100000" fill="hold" grpId="0" nodeType="afterEffect">
                                  <p:stCondLst>
                                    <p:cond delay="0"/>
                                  </p:stCondLst>
                                  <p:childTnLst>
                                    <p:set>
                                      <p:cBhvr>
                                        <p:cTn id="61" dur="1" fill="hold">
                                          <p:stCondLst>
                                            <p:cond delay="0"/>
                                          </p:stCondLst>
                                        </p:cTn>
                                        <p:tgtEl>
                                          <p:spTgt spid="5">
                                            <p:txEl>
                                              <p:pRg st="7" end="7"/>
                                            </p:txEl>
                                          </p:spTgt>
                                        </p:tgtEl>
                                        <p:attrNameLst>
                                          <p:attrName>style.visibility</p:attrName>
                                        </p:attrNameLst>
                                      </p:cBhvr>
                                      <p:to>
                                        <p:strVal val="visible"/>
                                      </p:to>
                                    </p:set>
                                    <p:anim calcmode="lin" valueType="num">
                                      <p:cBhvr>
                                        <p:cTn id="62" dur="2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3" dur="2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64" dur="2000" fill="hold"/>
                                        <p:tgtEl>
                                          <p:spTgt spid="5">
                                            <p:txEl>
                                              <p:pRg st="7" end="7"/>
                                            </p:txEl>
                                          </p:spTgt>
                                        </p:tgtEl>
                                        <p:attrNameLst>
                                          <p:attrName>style.rotation</p:attrName>
                                        </p:attrNameLst>
                                      </p:cBhvr>
                                      <p:tavLst>
                                        <p:tav tm="0">
                                          <p:val>
                                            <p:fltVal val="360"/>
                                          </p:val>
                                        </p:tav>
                                        <p:tav tm="100000">
                                          <p:val>
                                            <p:fltVal val="0"/>
                                          </p:val>
                                        </p:tav>
                                      </p:tavLst>
                                    </p:anim>
                                    <p:animEffect transition="in" filter="fade">
                                      <p:cBhvr>
                                        <p:cTn id="65" dur="2000"/>
                                        <p:tgtEl>
                                          <p:spTgt spid="5">
                                            <p:txEl>
                                              <p:pRg st="7" end="7"/>
                                            </p:txEl>
                                          </p:spTgt>
                                        </p:tgtEl>
                                      </p:cBhvr>
                                    </p:animEffect>
                                  </p:childTnLst>
                                </p:cTn>
                              </p:par>
                            </p:childTnLst>
                          </p:cTn>
                        </p:par>
                        <p:par>
                          <p:cTn id="66" fill="hold">
                            <p:stCondLst>
                              <p:cond delay="18000"/>
                            </p:stCondLst>
                            <p:childTnLst>
                              <p:par>
                                <p:cTn id="67" presetID="49" presetClass="entr" presetSubtype="0" decel="100000" fill="hold" grpId="0" nodeType="afterEffect">
                                  <p:stCondLst>
                                    <p:cond delay="0"/>
                                  </p:stCondLst>
                                  <p:childTnLst>
                                    <p:set>
                                      <p:cBhvr>
                                        <p:cTn id="68" dur="1" fill="hold">
                                          <p:stCondLst>
                                            <p:cond delay="0"/>
                                          </p:stCondLst>
                                        </p:cTn>
                                        <p:tgtEl>
                                          <p:spTgt spid="5">
                                            <p:txEl>
                                              <p:pRg st="8" end="8"/>
                                            </p:txEl>
                                          </p:spTgt>
                                        </p:tgtEl>
                                        <p:attrNameLst>
                                          <p:attrName>style.visibility</p:attrName>
                                        </p:attrNameLst>
                                      </p:cBhvr>
                                      <p:to>
                                        <p:strVal val="visible"/>
                                      </p:to>
                                    </p:set>
                                    <p:anim calcmode="lin" valueType="num">
                                      <p:cBhvr>
                                        <p:cTn id="69" dur="2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70" dur="2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71" dur="2000" fill="hold"/>
                                        <p:tgtEl>
                                          <p:spTgt spid="5">
                                            <p:txEl>
                                              <p:pRg st="8" end="8"/>
                                            </p:txEl>
                                          </p:spTgt>
                                        </p:tgtEl>
                                        <p:attrNameLst>
                                          <p:attrName>style.rotation</p:attrName>
                                        </p:attrNameLst>
                                      </p:cBhvr>
                                      <p:tavLst>
                                        <p:tav tm="0">
                                          <p:val>
                                            <p:fltVal val="360"/>
                                          </p:val>
                                        </p:tav>
                                        <p:tav tm="100000">
                                          <p:val>
                                            <p:fltVal val="0"/>
                                          </p:val>
                                        </p:tav>
                                      </p:tavLst>
                                    </p:anim>
                                    <p:animEffect transition="in" filter="fade">
                                      <p:cBhvr>
                                        <p:cTn id="72" dur="2000"/>
                                        <p:tgtEl>
                                          <p:spTgt spid="5">
                                            <p:txEl>
                                              <p:pRg st="8" end="8"/>
                                            </p:txEl>
                                          </p:spTgt>
                                        </p:tgtEl>
                                      </p:cBhvr>
                                    </p:animEffect>
                                  </p:childTnLst>
                                </p:cTn>
                              </p:par>
                            </p:childTnLst>
                          </p:cTn>
                        </p:par>
                        <p:par>
                          <p:cTn id="73" fill="hold">
                            <p:stCondLst>
                              <p:cond delay="20000"/>
                            </p:stCondLst>
                            <p:childTnLst>
                              <p:par>
                                <p:cTn id="74" presetID="49" presetClass="entr" presetSubtype="0" decel="100000" fill="hold" grpId="0" nodeType="afterEffect">
                                  <p:stCondLst>
                                    <p:cond delay="0"/>
                                  </p:stCondLst>
                                  <p:childTnLst>
                                    <p:set>
                                      <p:cBhvr>
                                        <p:cTn id="75" dur="1" fill="hold">
                                          <p:stCondLst>
                                            <p:cond delay="0"/>
                                          </p:stCondLst>
                                        </p:cTn>
                                        <p:tgtEl>
                                          <p:spTgt spid="5">
                                            <p:txEl>
                                              <p:pRg st="9" end="9"/>
                                            </p:txEl>
                                          </p:spTgt>
                                        </p:tgtEl>
                                        <p:attrNameLst>
                                          <p:attrName>style.visibility</p:attrName>
                                        </p:attrNameLst>
                                      </p:cBhvr>
                                      <p:to>
                                        <p:strVal val="visible"/>
                                      </p:to>
                                    </p:set>
                                    <p:anim calcmode="lin" valueType="num">
                                      <p:cBhvr>
                                        <p:cTn id="76" dur="2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7" dur="2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78" dur="2000" fill="hold"/>
                                        <p:tgtEl>
                                          <p:spTgt spid="5">
                                            <p:txEl>
                                              <p:pRg st="9" end="9"/>
                                            </p:txEl>
                                          </p:spTgt>
                                        </p:tgtEl>
                                        <p:attrNameLst>
                                          <p:attrName>style.rotation</p:attrName>
                                        </p:attrNameLst>
                                      </p:cBhvr>
                                      <p:tavLst>
                                        <p:tav tm="0">
                                          <p:val>
                                            <p:fltVal val="360"/>
                                          </p:val>
                                        </p:tav>
                                        <p:tav tm="100000">
                                          <p:val>
                                            <p:fltVal val="0"/>
                                          </p:val>
                                        </p:tav>
                                      </p:tavLst>
                                    </p:anim>
                                    <p:animEffect transition="in" filter="fade">
                                      <p:cBhvr>
                                        <p:cTn id="79" dur="2000"/>
                                        <p:tgtEl>
                                          <p:spTgt spid="5">
                                            <p:txEl>
                                              <p:pRg st="9" end="9"/>
                                            </p:txEl>
                                          </p:spTgt>
                                        </p:tgtEl>
                                      </p:cBhvr>
                                    </p:animEffect>
                                  </p:childTnLst>
                                </p:cTn>
                              </p:par>
                            </p:childTnLst>
                          </p:cTn>
                        </p:par>
                        <p:par>
                          <p:cTn id="80" fill="hold">
                            <p:stCondLst>
                              <p:cond delay="22000"/>
                            </p:stCondLst>
                            <p:childTnLst>
                              <p:par>
                                <p:cTn id="81" presetID="49" presetClass="entr" presetSubtype="0" decel="100000" fill="hold" grpId="0" nodeType="afterEffect">
                                  <p:stCondLst>
                                    <p:cond delay="0"/>
                                  </p:stCondLst>
                                  <p:childTnLst>
                                    <p:set>
                                      <p:cBhvr>
                                        <p:cTn id="82" dur="1" fill="hold">
                                          <p:stCondLst>
                                            <p:cond delay="0"/>
                                          </p:stCondLst>
                                        </p:cTn>
                                        <p:tgtEl>
                                          <p:spTgt spid="5">
                                            <p:txEl>
                                              <p:pRg st="10" end="10"/>
                                            </p:txEl>
                                          </p:spTgt>
                                        </p:tgtEl>
                                        <p:attrNameLst>
                                          <p:attrName>style.visibility</p:attrName>
                                        </p:attrNameLst>
                                      </p:cBhvr>
                                      <p:to>
                                        <p:strVal val="visible"/>
                                      </p:to>
                                    </p:set>
                                    <p:anim calcmode="lin" valueType="num">
                                      <p:cBhvr>
                                        <p:cTn id="83" dur="2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84" dur="2000" fill="hold"/>
                                        <p:tgtEl>
                                          <p:spTgt spid="5">
                                            <p:txEl>
                                              <p:pRg st="10" end="10"/>
                                            </p:txEl>
                                          </p:spTgt>
                                        </p:tgtEl>
                                        <p:attrNameLst>
                                          <p:attrName>ppt_h</p:attrName>
                                        </p:attrNameLst>
                                      </p:cBhvr>
                                      <p:tavLst>
                                        <p:tav tm="0">
                                          <p:val>
                                            <p:fltVal val="0"/>
                                          </p:val>
                                        </p:tav>
                                        <p:tav tm="100000">
                                          <p:val>
                                            <p:strVal val="#ppt_h"/>
                                          </p:val>
                                        </p:tav>
                                      </p:tavLst>
                                    </p:anim>
                                    <p:anim calcmode="lin" valueType="num">
                                      <p:cBhvr>
                                        <p:cTn id="85" dur="2000" fill="hold"/>
                                        <p:tgtEl>
                                          <p:spTgt spid="5">
                                            <p:txEl>
                                              <p:pRg st="10" end="10"/>
                                            </p:txEl>
                                          </p:spTgt>
                                        </p:tgtEl>
                                        <p:attrNameLst>
                                          <p:attrName>style.rotation</p:attrName>
                                        </p:attrNameLst>
                                      </p:cBhvr>
                                      <p:tavLst>
                                        <p:tav tm="0">
                                          <p:val>
                                            <p:fltVal val="360"/>
                                          </p:val>
                                        </p:tav>
                                        <p:tav tm="100000">
                                          <p:val>
                                            <p:fltVal val="0"/>
                                          </p:val>
                                        </p:tav>
                                      </p:tavLst>
                                    </p:anim>
                                    <p:animEffect transition="in" filter="fade">
                                      <p:cBhvr>
                                        <p:cTn id="86" dur="2000"/>
                                        <p:tgtEl>
                                          <p:spTgt spid="5">
                                            <p:txEl>
                                              <p:pRg st="10" end="10"/>
                                            </p:txEl>
                                          </p:spTgt>
                                        </p:tgtEl>
                                      </p:cBhvr>
                                    </p:animEffect>
                                  </p:childTnLst>
                                </p:cTn>
                              </p:par>
                            </p:childTnLst>
                          </p:cTn>
                        </p:par>
                        <p:par>
                          <p:cTn id="87" fill="hold">
                            <p:stCondLst>
                              <p:cond delay="24000"/>
                            </p:stCondLst>
                            <p:childTnLst>
                              <p:par>
                                <p:cTn id="88" presetID="49" presetClass="entr" presetSubtype="0" decel="100000" fill="hold" grpId="0" nodeType="afterEffect">
                                  <p:stCondLst>
                                    <p:cond delay="0"/>
                                  </p:stCondLst>
                                  <p:childTnLst>
                                    <p:set>
                                      <p:cBhvr>
                                        <p:cTn id="89" dur="1" fill="hold">
                                          <p:stCondLst>
                                            <p:cond delay="0"/>
                                          </p:stCondLst>
                                        </p:cTn>
                                        <p:tgtEl>
                                          <p:spTgt spid="5">
                                            <p:txEl>
                                              <p:pRg st="11" end="11"/>
                                            </p:txEl>
                                          </p:spTgt>
                                        </p:tgtEl>
                                        <p:attrNameLst>
                                          <p:attrName>style.visibility</p:attrName>
                                        </p:attrNameLst>
                                      </p:cBhvr>
                                      <p:to>
                                        <p:strVal val="visible"/>
                                      </p:to>
                                    </p:set>
                                    <p:anim calcmode="lin" valueType="num">
                                      <p:cBhvr>
                                        <p:cTn id="90" dur="2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91" dur="2000" fill="hold"/>
                                        <p:tgtEl>
                                          <p:spTgt spid="5">
                                            <p:txEl>
                                              <p:pRg st="11" end="11"/>
                                            </p:txEl>
                                          </p:spTgt>
                                        </p:tgtEl>
                                        <p:attrNameLst>
                                          <p:attrName>ppt_h</p:attrName>
                                        </p:attrNameLst>
                                      </p:cBhvr>
                                      <p:tavLst>
                                        <p:tav tm="0">
                                          <p:val>
                                            <p:fltVal val="0"/>
                                          </p:val>
                                        </p:tav>
                                        <p:tav tm="100000">
                                          <p:val>
                                            <p:strVal val="#ppt_h"/>
                                          </p:val>
                                        </p:tav>
                                      </p:tavLst>
                                    </p:anim>
                                    <p:anim calcmode="lin" valueType="num">
                                      <p:cBhvr>
                                        <p:cTn id="92" dur="2000" fill="hold"/>
                                        <p:tgtEl>
                                          <p:spTgt spid="5">
                                            <p:txEl>
                                              <p:pRg st="11" end="11"/>
                                            </p:txEl>
                                          </p:spTgt>
                                        </p:tgtEl>
                                        <p:attrNameLst>
                                          <p:attrName>style.rotation</p:attrName>
                                        </p:attrNameLst>
                                      </p:cBhvr>
                                      <p:tavLst>
                                        <p:tav tm="0">
                                          <p:val>
                                            <p:fltVal val="360"/>
                                          </p:val>
                                        </p:tav>
                                        <p:tav tm="100000">
                                          <p:val>
                                            <p:fltVal val="0"/>
                                          </p:val>
                                        </p:tav>
                                      </p:tavLst>
                                    </p:anim>
                                    <p:animEffect transition="in" filter="fade">
                                      <p:cBhvr>
                                        <p:cTn id="93" dur="2000"/>
                                        <p:tgtEl>
                                          <p:spTgt spid="5">
                                            <p:txEl>
                                              <p:pRg st="11" end="11"/>
                                            </p:txEl>
                                          </p:spTgt>
                                        </p:tgtEl>
                                      </p:cBhvr>
                                    </p:animEffect>
                                  </p:childTnLst>
                                </p:cTn>
                              </p:par>
                            </p:childTnLst>
                          </p:cTn>
                        </p:par>
                        <p:par>
                          <p:cTn id="94" fill="hold">
                            <p:stCondLst>
                              <p:cond delay="26000"/>
                            </p:stCondLst>
                            <p:childTnLst>
                              <p:par>
                                <p:cTn id="95" presetID="49" presetClass="entr" presetSubtype="0" decel="100000" fill="hold" grpId="0" nodeType="afterEffect">
                                  <p:stCondLst>
                                    <p:cond delay="0"/>
                                  </p:stCondLst>
                                  <p:childTnLst>
                                    <p:set>
                                      <p:cBhvr>
                                        <p:cTn id="96" dur="1" fill="hold">
                                          <p:stCondLst>
                                            <p:cond delay="0"/>
                                          </p:stCondLst>
                                        </p:cTn>
                                        <p:tgtEl>
                                          <p:spTgt spid="5">
                                            <p:txEl>
                                              <p:pRg st="12" end="12"/>
                                            </p:txEl>
                                          </p:spTgt>
                                        </p:tgtEl>
                                        <p:attrNameLst>
                                          <p:attrName>style.visibility</p:attrName>
                                        </p:attrNameLst>
                                      </p:cBhvr>
                                      <p:to>
                                        <p:strVal val="visible"/>
                                      </p:to>
                                    </p:set>
                                    <p:anim calcmode="lin" valueType="num">
                                      <p:cBhvr>
                                        <p:cTn id="97" dur="20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98" dur="2000" fill="hold"/>
                                        <p:tgtEl>
                                          <p:spTgt spid="5">
                                            <p:txEl>
                                              <p:pRg st="12" end="12"/>
                                            </p:txEl>
                                          </p:spTgt>
                                        </p:tgtEl>
                                        <p:attrNameLst>
                                          <p:attrName>ppt_h</p:attrName>
                                        </p:attrNameLst>
                                      </p:cBhvr>
                                      <p:tavLst>
                                        <p:tav tm="0">
                                          <p:val>
                                            <p:fltVal val="0"/>
                                          </p:val>
                                        </p:tav>
                                        <p:tav tm="100000">
                                          <p:val>
                                            <p:strVal val="#ppt_h"/>
                                          </p:val>
                                        </p:tav>
                                      </p:tavLst>
                                    </p:anim>
                                    <p:anim calcmode="lin" valueType="num">
                                      <p:cBhvr>
                                        <p:cTn id="99" dur="2000" fill="hold"/>
                                        <p:tgtEl>
                                          <p:spTgt spid="5">
                                            <p:txEl>
                                              <p:pRg st="12" end="12"/>
                                            </p:txEl>
                                          </p:spTgt>
                                        </p:tgtEl>
                                        <p:attrNameLst>
                                          <p:attrName>style.rotation</p:attrName>
                                        </p:attrNameLst>
                                      </p:cBhvr>
                                      <p:tavLst>
                                        <p:tav tm="0">
                                          <p:val>
                                            <p:fltVal val="360"/>
                                          </p:val>
                                        </p:tav>
                                        <p:tav tm="100000">
                                          <p:val>
                                            <p:fltVal val="0"/>
                                          </p:val>
                                        </p:tav>
                                      </p:tavLst>
                                    </p:anim>
                                    <p:animEffect transition="in" filter="fade">
                                      <p:cBhvr>
                                        <p:cTn id="100" dur="2000"/>
                                        <p:tgtEl>
                                          <p:spTgt spid="5">
                                            <p:txEl>
                                              <p:pRg st="12" end="12"/>
                                            </p:txEl>
                                          </p:spTgt>
                                        </p:tgtEl>
                                      </p:cBhvr>
                                    </p:animEffect>
                                  </p:childTnLst>
                                </p:cTn>
                              </p:par>
                            </p:childTnLst>
                          </p:cTn>
                        </p:par>
                        <p:par>
                          <p:cTn id="101" fill="hold">
                            <p:stCondLst>
                              <p:cond delay="28000"/>
                            </p:stCondLst>
                            <p:childTnLst>
                              <p:par>
                                <p:cTn id="102" presetID="49" presetClass="entr" presetSubtype="0" decel="100000" fill="hold" grpId="0" nodeType="afterEffect">
                                  <p:stCondLst>
                                    <p:cond delay="0"/>
                                  </p:stCondLst>
                                  <p:childTnLst>
                                    <p:set>
                                      <p:cBhvr>
                                        <p:cTn id="103" dur="1" fill="hold">
                                          <p:stCondLst>
                                            <p:cond delay="0"/>
                                          </p:stCondLst>
                                        </p:cTn>
                                        <p:tgtEl>
                                          <p:spTgt spid="5">
                                            <p:txEl>
                                              <p:pRg st="13" end="13"/>
                                            </p:txEl>
                                          </p:spTgt>
                                        </p:tgtEl>
                                        <p:attrNameLst>
                                          <p:attrName>style.visibility</p:attrName>
                                        </p:attrNameLst>
                                      </p:cBhvr>
                                      <p:to>
                                        <p:strVal val="visible"/>
                                      </p:to>
                                    </p:set>
                                    <p:anim calcmode="lin" valueType="num">
                                      <p:cBhvr>
                                        <p:cTn id="104" dur="20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105" dur="2000" fill="hold"/>
                                        <p:tgtEl>
                                          <p:spTgt spid="5">
                                            <p:txEl>
                                              <p:pRg st="13" end="13"/>
                                            </p:txEl>
                                          </p:spTgt>
                                        </p:tgtEl>
                                        <p:attrNameLst>
                                          <p:attrName>ppt_h</p:attrName>
                                        </p:attrNameLst>
                                      </p:cBhvr>
                                      <p:tavLst>
                                        <p:tav tm="0">
                                          <p:val>
                                            <p:fltVal val="0"/>
                                          </p:val>
                                        </p:tav>
                                        <p:tav tm="100000">
                                          <p:val>
                                            <p:strVal val="#ppt_h"/>
                                          </p:val>
                                        </p:tav>
                                      </p:tavLst>
                                    </p:anim>
                                    <p:anim calcmode="lin" valueType="num">
                                      <p:cBhvr>
                                        <p:cTn id="106" dur="2000" fill="hold"/>
                                        <p:tgtEl>
                                          <p:spTgt spid="5">
                                            <p:txEl>
                                              <p:pRg st="13" end="13"/>
                                            </p:txEl>
                                          </p:spTgt>
                                        </p:tgtEl>
                                        <p:attrNameLst>
                                          <p:attrName>style.rotation</p:attrName>
                                        </p:attrNameLst>
                                      </p:cBhvr>
                                      <p:tavLst>
                                        <p:tav tm="0">
                                          <p:val>
                                            <p:fltVal val="360"/>
                                          </p:val>
                                        </p:tav>
                                        <p:tav tm="100000">
                                          <p:val>
                                            <p:fltVal val="0"/>
                                          </p:val>
                                        </p:tav>
                                      </p:tavLst>
                                    </p:anim>
                                    <p:animEffect transition="in" filter="fade">
                                      <p:cBhvr>
                                        <p:cTn id="107" dur="2000"/>
                                        <p:tgtEl>
                                          <p:spTgt spid="5">
                                            <p:txEl>
                                              <p:pRg st="13" end="13"/>
                                            </p:txEl>
                                          </p:spTgt>
                                        </p:tgtEl>
                                      </p:cBhvr>
                                    </p:animEffect>
                                  </p:childTnLst>
                                </p:cTn>
                              </p:par>
                            </p:childTnLst>
                          </p:cTn>
                        </p:par>
                        <p:par>
                          <p:cTn id="108" fill="hold">
                            <p:stCondLst>
                              <p:cond delay="30000"/>
                            </p:stCondLst>
                            <p:childTnLst>
                              <p:par>
                                <p:cTn id="109" presetID="49" presetClass="entr" presetSubtype="0" decel="100000" fill="hold" grpId="0" nodeType="afterEffect">
                                  <p:stCondLst>
                                    <p:cond delay="0"/>
                                  </p:stCondLst>
                                  <p:childTnLst>
                                    <p:set>
                                      <p:cBhvr>
                                        <p:cTn id="110" dur="1" fill="hold">
                                          <p:stCondLst>
                                            <p:cond delay="0"/>
                                          </p:stCondLst>
                                        </p:cTn>
                                        <p:tgtEl>
                                          <p:spTgt spid="5">
                                            <p:txEl>
                                              <p:pRg st="14" end="14"/>
                                            </p:txEl>
                                          </p:spTgt>
                                        </p:tgtEl>
                                        <p:attrNameLst>
                                          <p:attrName>style.visibility</p:attrName>
                                        </p:attrNameLst>
                                      </p:cBhvr>
                                      <p:to>
                                        <p:strVal val="visible"/>
                                      </p:to>
                                    </p:set>
                                    <p:anim calcmode="lin" valueType="num">
                                      <p:cBhvr>
                                        <p:cTn id="111" dur="2000" fill="hold"/>
                                        <p:tgtEl>
                                          <p:spTgt spid="5">
                                            <p:txEl>
                                              <p:pRg st="14" end="14"/>
                                            </p:txEl>
                                          </p:spTgt>
                                        </p:tgtEl>
                                        <p:attrNameLst>
                                          <p:attrName>ppt_w</p:attrName>
                                        </p:attrNameLst>
                                      </p:cBhvr>
                                      <p:tavLst>
                                        <p:tav tm="0">
                                          <p:val>
                                            <p:fltVal val="0"/>
                                          </p:val>
                                        </p:tav>
                                        <p:tav tm="100000">
                                          <p:val>
                                            <p:strVal val="#ppt_w"/>
                                          </p:val>
                                        </p:tav>
                                      </p:tavLst>
                                    </p:anim>
                                    <p:anim calcmode="lin" valueType="num">
                                      <p:cBhvr>
                                        <p:cTn id="112" dur="2000" fill="hold"/>
                                        <p:tgtEl>
                                          <p:spTgt spid="5">
                                            <p:txEl>
                                              <p:pRg st="14" end="14"/>
                                            </p:txEl>
                                          </p:spTgt>
                                        </p:tgtEl>
                                        <p:attrNameLst>
                                          <p:attrName>ppt_h</p:attrName>
                                        </p:attrNameLst>
                                      </p:cBhvr>
                                      <p:tavLst>
                                        <p:tav tm="0">
                                          <p:val>
                                            <p:fltVal val="0"/>
                                          </p:val>
                                        </p:tav>
                                        <p:tav tm="100000">
                                          <p:val>
                                            <p:strVal val="#ppt_h"/>
                                          </p:val>
                                        </p:tav>
                                      </p:tavLst>
                                    </p:anim>
                                    <p:anim calcmode="lin" valueType="num">
                                      <p:cBhvr>
                                        <p:cTn id="113" dur="2000" fill="hold"/>
                                        <p:tgtEl>
                                          <p:spTgt spid="5">
                                            <p:txEl>
                                              <p:pRg st="14" end="14"/>
                                            </p:txEl>
                                          </p:spTgt>
                                        </p:tgtEl>
                                        <p:attrNameLst>
                                          <p:attrName>style.rotation</p:attrName>
                                        </p:attrNameLst>
                                      </p:cBhvr>
                                      <p:tavLst>
                                        <p:tav tm="0">
                                          <p:val>
                                            <p:fltVal val="360"/>
                                          </p:val>
                                        </p:tav>
                                        <p:tav tm="100000">
                                          <p:val>
                                            <p:fltVal val="0"/>
                                          </p:val>
                                        </p:tav>
                                      </p:tavLst>
                                    </p:anim>
                                    <p:animEffect transition="in" filter="fade">
                                      <p:cBhvr>
                                        <p:cTn id="114" dur="2000"/>
                                        <p:tgtEl>
                                          <p:spTgt spid="5">
                                            <p:txEl>
                                              <p:pRg st="14" end="14"/>
                                            </p:txEl>
                                          </p:spTgt>
                                        </p:tgtEl>
                                      </p:cBhvr>
                                    </p:animEffect>
                                  </p:childTnLst>
                                </p:cTn>
                              </p:par>
                            </p:childTnLst>
                          </p:cTn>
                        </p:par>
                        <p:par>
                          <p:cTn id="115" fill="hold">
                            <p:stCondLst>
                              <p:cond delay="32000"/>
                            </p:stCondLst>
                            <p:childTnLst>
                              <p:par>
                                <p:cTn id="116" presetID="49" presetClass="entr" presetSubtype="0" decel="100000" fill="hold" grpId="0" nodeType="afterEffect">
                                  <p:stCondLst>
                                    <p:cond delay="0"/>
                                  </p:stCondLst>
                                  <p:childTnLst>
                                    <p:set>
                                      <p:cBhvr>
                                        <p:cTn id="117" dur="1" fill="hold">
                                          <p:stCondLst>
                                            <p:cond delay="0"/>
                                          </p:stCondLst>
                                        </p:cTn>
                                        <p:tgtEl>
                                          <p:spTgt spid="5">
                                            <p:txEl>
                                              <p:pRg st="15" end="15"/>
                                            </p:txEl>
                                          </p:spTgt>
                                        </p:tgtEl>
                                        <p:attrNameLst>
                                          <p:attrName>style.visibility</p:attrName>
                                        </p:attrNameLst>
                                      </p:cBhvr>
                                      <p:to>
                                        <p:strVal val="visible"/>
                                      </p:to>
                                    </p:set>
                                    <p:anim calcmode="lin" valueType="num">
                                      <p:cBhvr>
                                        <p:cTn id="118" dur="2000" fill="hold"/>
                                        <p:tgtEl>
                                          <p:spTgt spid="5">
                                            <p:txEl>
                                              <p:pRg st="15" end="15"/>
                                            </p:txEl>
                                          </p:spTgt>
                                        </p:tgtEl>
                                        <p:attrNameLst>
                                          <p:attrName>ppt_w</p:attrName>
                                        </p:attrNameLst>
                                      </p:cBhvr>
                                      <p:tavLst>
                                        <p:tav tm="0">
                                          <p:val>
                                            <p:fltVal val="0"/>
                                          </p:val>
                                        </p:tav>
                                        <p:tav tm="100000">
                                          <p:val>
                                            <p:strVal val="#ppt_w"/>
                                          </p:val>
                                        </p:tav>
                                      </p:tavLst>
                                    </p:anim>
                                    <p:anim calcmode="lin" valueType="num">
                                      <p:cBhvr>
                                        <p:cTn id="119" dur="2000" fill="hold"/>
                                        <p:tgtEl>
                                          <p:spTgt spid="5">
                                            <p:txEl>
                                              <p:pRg st="15" end="15"/>
                                            </p:txEl>
                                          </p:spTgt>
                                        </p:tgtEl>
                                        <p:attrNameLst>
                                          <p:attrName>ppt_h</p:attrName>
                                        </p:attrNameLst>
                                      </p:cBhvr>
                                      <p:tavLst>
                                        <p:tav tm="0">
                                          <p:val>
                                            <p:fltVal val="0"/>
                                          </p:val>
                                        </p:tav>
                                        <p:tav tm="100000">
                                          <p:val>
                                            <p:strVal val="#ppt_h"/>
                                          </p:val>
                                        </p:tav>
                                      </p:tavLst>
                                    </p:anim>
                                    <p:anim calcmode="lin" valueType="num">
                                      <p:cBhvr>
                                        <p:cTn id="120" dur="2000" fill="hold"/>
                                        <p:tgtEl>
                                          <p:spTgt spid="5">
                                            <p:txEl>
                                              <p:pRg st="15" end="15"/>
                                            </p:txEl>
                                          </p:spTgt>
                                        </p:tgtEl>
                                        <p:attrNameLst>
                                          <p:attrName>style.rotation</p:attrName>
                                        </p:attrNameLst>
                                      </p:cBhvr>
                                      <p:tavLst>
                                        <p:tav tm="0">
                                          <p:val>
                                            <p:fltVal val="360"/>
                                          </p:val>
                                        </p:tav>
                                        <p:tav tm="100000">
                                          <p:val>
                                            <p:fltVal val="0"/>
                                          </p:val>
                                        </p:tav>
                                      </p:tavLst>
                                    </p:anim>
                                    <p:animEffect transition="in" filter="fade">
                                      <p:cBhvr>
                                        <p:cTn id="121" dur="2000"/>
                                        <p:tgtEl>
                                          <p:spTgt spid="5">
                                            <p:txEl>
                                              <p:pRg st="15" end="15"/>
                                            </p:txEl>
                                          </p:spTgt>
                                        </p:tgtEl>
                                      </p:cBhvr>
                                    </p:animEffect>
                                  </p:childTnLst>
                                </p:cTn>
                              </p:par>
                            </p:childTnLst>
                          </p:cTn>
                        </p:par>
                        <p:par>
                          <p:cTn id="122" fill="hold">
                            <p:stCondLst>
                              <p:cond delay="34000"/>
                            </p:stCondLst>
                            <p:childTnLst>
                              <p:par>
                                <p:cTn id="123" presetID="49" presetClass="entr" presetSubtype="0" decel="100000" fill="hold" grpId="0" nodeType="afterEffect">
                                  <p:stCondLst>
                                    <p:cond delay="0"/>
                                  </p:stCondLst>
                                  <p:childTnLst>
                                    <p:set>
                                      <p:cBhvr>
                                        <p:cTn id="124" dur="1" fill="hold">
                                          <p:stCondLst>
                                            <p:cond delay="0"/>
                                          </p:stCondLst>
                                        </p:cTn>
                                        <p:tgtEl>
                                          <p:spTgt spid="5">
                                            <p:txEl>
                                              <p:pRg st="16" end="16"/>
                                            </p:txEl>
                                          </p:spTgt>
                                        </p:tgtEl>
                                        <p:attrNameLst>
                                          <p:attrName>style.visibility</p:attrName>
                                        </p:attrNameLst>
                                      </p:cBhvr>
                                      <p:to>
                                        <p:strVal val="visible"/>
                                      </p:to>
                                    </p:set>
                                    <p:anim calcmode="lin" valueType="num">
                                      <p:cBhvr>
                                        <p:cTn id="125" dur="2000" fill="hold"/>
                                        <p:tgtEl>
                                          <p:spTgt spid="5">
                                            <p:txEl>
                                              <p:pRg st="16" end="16"/>
                                            </p:txEl>
                                          </p:spTgt>
                                        </p:tgtEl>
                                        <p:attrNameLst>
                                          <p:attrName>ppt_w</p:attrName>
                                        </p:attrNameLst>
                                      </p:cBhvr>
                                      <p:tavLst>
                                        <p:tav tm="0">
                                          <p:val>
                                            <p:fltVal val="0"/>
                                          </p:val>
                                        </p:tav>
                                        <p:tav tm="100000">
                                          <p:val>
                                            <p:strVal val="#ppt_w"/>
                                          </p:val>
                                        </p:tav>
                                      </p:tavLst>
                                    </p:anim>
                                    <p:anim calcmode="lin" valueType="num">
                                      <p:cBhvr>
                                        <p:cTn id="126" dur="2000" fill="hold"/>
                                        <p:tgtEl>
                                          <p:spTgt spid="5">
                                            <p:txEl>
                                              <p:pRg st="16" end="16"/>
                                            </p:txEl>
                                          </p:spTgt>
                                        </p:tgtEl>
                                        <p:attrNameLst>
                                          <p:attrName>ppt_h</p:attrName>
                                        </p:attrNameLst>
                                      </p:cBhvr>
                                      <p:tavLst>
                                        <p:tav tm="0">
                                          <p:val>
                                            <p:fltVal val="0"/>
                                          </p:val>
                                        </p:tav>
                                        <p:tav tm="100000">
                                          <p:val>
                                            <p:strVal val="#ppt_h"/>
                                          </p:val>
                                        </p:tav>
                                      </p:tavLst>
                                    </p:anim>
                                    <p:anim calcmode="lin" valueType="num">
                                      <p:cBhvr>
                                        <p:cTn id="127" dur="2000" fill="hold"/>
                                        <p:tgtEl>
                                          <p:spTgt spid="5">
                                            <p:txEl>
                                              <p:pRg st="16" end="16"/>
                                            </p:txEl>
                                          </p:spTgt>
                                        </p:tgtEl>
                                        <p:attrNameLst>
                                          <p:attrName>style.rotation</p:attrName>
                                        </p:attrNameLst>
                                      </p:cBhvr>
                                      <p:tavLst>
                                        <p:tav tm="0">
                                          <p:val>
                                            <p:fltVal val="360"/>
                                          </p:val>
                                        </p:tav>
                                        <p:tav tm="100000">
                                          <p:val>
                                            <p:fltVal val="0"/>
                                          </p:val>
                                        </p:tav>
                                      </p:tavLst>
                                    </p:anim>
                                    <p:animEffect transition="in" filter="fade">
                                      <p:cBhvr>
                                        <p:cTn id="128" dur="2000"/>
                                        <p:tgtEl>
                                          <p:spTgt spid="5">
                                            <p:txEl>
                                              <p:pRg st="16" end="16"/>
                                            </p:txEl>
                                          </p:spTgt>
                                        </p:tgtEl>
                                      </p:cBhvr>
                                    </p:animEffect>
                                  </p:childTnLst>
                                </p:cTn>
                              </p:par>
                            </p:childTnLst>
                          </p:cTn>
                        </p:par>
                        <p:par>
                          <p:cTn id="129" fill="hold">
                            <p:stCondLst>
                              <p:cond delay="36000"/>
                            </p:stCondLst>
                            <p:childTnLst>
                              <p:par>
                                <p:cTn id="130" presetID="49" presetClass="entr" presetSubtype="0" decel="100000" fill="hold" grpId="0" nodeType="afterEffect">
                                  <p:stCondLst>
                                    <p:cond delay="0"/>
                                  </p:stCondLst>
                                  <p:childTnLst>
                                    <p:set>
                                      <p:cBhvr>
                                        <p:cTn id="131" dur="1" fill="hold">
                                          <p:stCondLst>
                                            <p:cond delay="0"/>
                                          </p:stCondLst>
                                        </p:cTn>
                                        <p:tgtEl>
                                          <p:spTgt spid="5">
                                            <p:txEl>
                                              <p:pRg st="17" end="17"/>
                                            </p:txEl>
                                          </p:spTgt>
                                        </p:tgtEl>
                                        <p:attrNameLst>
                                          <p:attrName>style.visibility</p:attrName>
                                        </p:attrNameLst>
                                      </p:cBhvr>
                                      <p:to>
                                        <p:strVal val="visible"/>
                                      </p:to>
                                    </p:set>
                                    <p:anim calcmode="lin" valueType="num">
                                      <p:cBhvr>
                                        <p:cTn id="132" dur="2000" fill="hold"/>
                                        <p:tgtEl>
                                          <p:spTgt spid="5">
                                            <p:txEl>
                                              <p:pRg st="17" end="17"/>
                                            </p:txEl>
                                          </p:spTgt>
                                        </p:tgtEl>
                                        <p:attrNameLst>
                                          <p:attrName>ppt_w</p:attrName>
                                        </p:attrNameLst>
                                      </p:cBhvr>
                                      <p:tavLst>
                                        <p:tav tm="0">
                                          <p:val>
                                            <p:fltVal val="0"/>
                                          </p:val>
                                        </p:tav>
                                        <p:tav tm="100000">
                                          <p:val>
                                            <p:strVal val="#ppt_w"/>
                                          </p:val>
                                        </p:tav>
                                      </p:tavLst>
                                    </p:anim>
                                    <p:anim calcmode="lin" valueType="num">
                                      <p:cBhvr>
                                        <p:cTn id="133" dur="2000" fill="hold"/>
                                        <p:tgtEl>
                                          <p:spTgt spid="5">
                                            <p:txEl>
                                              <p:pRg st="17" end="17"/>
                                            </p:txEl>
                                          </p:spTgt>
                                        </p:tgtEl>
                                        <p:attrNameLst>
                                          <p:attrName>ppt_h</p:attrName>
                                        </p:attrNameLst>
                                      </p:cBhvr>
                                      <p:tavLst>
                                        <p:tav tm="0">
                                          <p:val>
                                            <p:fltVal val="0"/>
                                          </p:val>
                                        </p:tav>
                                        <p:tav tm="100000">
                                          <p:val>
                                            <p:strVal val="#ppt_h"/>
                                          </p:val>
                                        </p:tav>
                                      </p:tavLst>
                                    </p:anim>
                                    <p:anim calcmode="lin" valueType="num">
                                      <p:cBhvr>
                                        <p:cTn id="134" dur="2000" fill="hold"/>
                                        <p:tgtEl>
                                          <p:spTgt spid="5">
                                            <p:txEl>
                                              <p:pRg st="17" end="17"/>
                                            </p:txEl>
                                          </p:spTgt>
                                        </p:tgtEl>
                                        <p:attrNameLst>
                                          <p:attrName>style.rotation</p:attrName>
                                        </p:attrNameLst>
                                      </p:cBhvr>
                                      <p:tavLst>
                                        <p:tav tm="0">
                                          <p:val>
                                            <p:fltVal val="360"/>
                                          </p:val>
                                        </p:tav>
                                        <p:tav tm="100000">
                                          <p:val>
                                            <p:fltVal val="0"/>
                                          </p:val>
                                        </p:tav>
                                      </p:tavLst>
                                    </p:anim>
                                    <p:animEffect transition="in" filter="fade">
                                      <p:cBhvr>
                                        <p:cTn id="135" dur="2000"/>
                                        <p:tgtEl>
                                          <p:spTgt spid="5">
                                            <p:txEl>
                                              <p:pRg st="17" end="17"/>
                                            </p:txEl>
                                          </p:spTgt>
                                        </p:tgtEl>
                                      </p:cBhvr>
                                    </p:animEffect>
                                  </p:childTnLst>
                                </p:cTn>
                              </p:par>
                            </p:childTnLst>
                          </p:cTn>
                        </p:par>
                        <p:par>
                          <p:cTn id="136" fill="hold">
                            <p:stCondLst>
                              <p:cond delay="38000"/>
                            </p:stCondLst>
                            <p:childTnLst>
                              <p:par>
                                <p:cTn id="137" presetID="49" presetClass="entr" presetSubtype="0" decel="100000" fill="hold" grpId="0" nodeType="afterEffect">
                                  <p:stCondLst>
                                    <p:cond delay="0"/>
                                  </p:stCondLst>
                                  <p:childTnLst>
                                    <p:set>
                                      <p:cBhvr>
                                        <p:cTn id="138" dur="1" fill="hold">
                                          <p:stCondLst>
                                            <p:cond delay="0"/>
                                          </p:stCondLst>
                                        </p:cTn>
                                        <p:tgtEl>
                                          <p:spTgt spid="5">
                                            <p:txEl>
                                              <p:pRg st="18" end="18"/>
                                            </p:txEl>
                                          </p:spTgt>
                                        </p:tgtEl>
                                        <p:attrNameLst>
                                          <p:attrName>style.visibility</p:attrName>
                                        </p:attrNameLst>
                                      </p:cBhvr>
                                      <p:to>
                                        <p:strVal val="visible"/>
                                      </p:to>
                                    </p:set>
                                    <p:anim calcmode="lin" valueType="num">
                                      <p:cBhvr>
                                        <p:cTn id="139" dur="2000" fill="hold"/>
                                        <p:tgtEl>
                                          <p:spTgt spid="5">
                                            <p:txEl>
                                              <p:pRg st="18" end="18"/>
                                            </p:txEl>
                                          </p:spTgt>
                                        </p:tgtEl>
                                        <p:attrNameLst>
                                          <p:attrName>ppt_w</p:attrName>
                                        </p:attrNameLst>
                                      </p:cBhvr>
                                      <p:tavLst>
                                        <p:tav tm="0">
                                          <p:val>
                                            <p:fltVal val="0"/>
                                          </p:val>
                                        </p:tav>
                                        <p:tav tm="100000">
                                          <p:val>
                                            <p:strVal val="#ppt_w"/>
                                          </p:val>
                                        </p:tav>
                                      </p:tavLst>
                                    </p:anim>
                                    <p:anim calcmode="lin" valueType="num">
                                      <p:cBhvr>
                                        <p:cTn id="140" dur="2000" fill="hold"/>
                                        <p:tgtEl>
                                          <p:spTgt spid="5">
                                            <p:txEl>
                                              <p:pRg st="18" end="18"/>
                                            </p:txEl>
                                          </p:spTgt>
                                        </p:tgtEl>
                                        <p:attrNameLst>
                                          <p:attrName>ppt_h</p:attrName>
                                        </p:attrNameLst>
                                      </p:cBhvr>
                                      <p:tavLst>
                                        <p:tav tm="0">
                                          <p:val>
                                            <p:fltVal val="0"/>
                                          </p:val>
                                        </p:tav>
                                        <p:tav tm="100000">
                                          <p:val>
                                            <p:strVal val="#ppt_h"/>
                                          </p:val>
                                        </p:tav>
                                      </p:tavLst>
                                    </p:anim>
                                    <p:anim calcmode="lin" valueType="num">
                                      <p:cBhvr>
                                        <p:cTn id="141" dur="2000" fill="hold"/>
                                        <p:tgtEl>
                                          <p:spTgt spid="5">
                                            <p:txEl>
                                              <p:pRg st="18" end="18"/>
                                            </p:txEl>
                                          </p:spTgt>
                                        </p:tgtEl>
                                        <p:attrNameLst>
                                          <p:attrName>style.rotation</p:attrName>
                                        </p:attrNameLst>
                                      </p:cBhvr>
                                      <p:tavLst>
                                        <p:tav tm="0">
                                          <p:val>
                                            <p:fltVal val="360"/>
                                          </p:val>
                                        </p:tav>
                                        <p:tav tm="100000">
                                          <p:val>
                                            <p:fltVal val="0"/>
                                          </p:val>
                                        </p:tav>
                                      </p:tavLst>
                                    </p:anim>
                                    <p:animEffect transition="in" filter="fade">
                                      <p:cBhvr>
                                        <p:cTn id="142" dur="2000"/>
                                        <p:tgtEl>
                                          <p:spTgt spid="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0" y="0"/>
          <a:ext cx="9144000" cy="6108739"/>
        </p:xfrm>
        <a:graphic>
          <a:graphicData uri="http://schemas.openxmlformats.org/drawingml/2006/table">
            <a:tbl>
              <a:tblPr firstRow="1" bandRow="1">
                <a:tableStyleId>{21E4AEA4-8DFA-4A89-87EB-49C32662AFE0}</a:tableStyleId>
              </a:tblPr>
              <a:tblGrid>
                <a:gridCol w="3048000"/>
                <a:gridCol w="3048000"/>
                <a:gridCol w="3048000"/>
              </a:tblGrid>
              <a:tr h="656472">
                <a:tc>
                  <a:txBody>
                    <a:bodyPr/>
                    <a:lstStyle/>
                    <a:p>
                      <a:pPr algn="ctr"/>
                      <a:r>
                        <a:rPr lang="en-US" dirty="0" smtClean="0"/>
                        <a:t>Holding</a:t>
                      </a:r>
                      <a:r>
                        <a:rPr lang="en-US" baseline="0" dirty="0" smtClean="0"/>
                        <a:t> </a:t>
                      </a:r>
                      <a:r>
                        <a:rPr lang="en-US" baseline="0" dirty="0" err="1" smtClean="0"/>
                        <a:t>Compani</a:t>
                      </a:r>
                      <a:endParaRPr lang="en-US" dirty="0"/>
                    </a:p>
                  </a:txBody>
                  <a:tcPr/>
                </a:tc>
                <a:tc>
                  <a:txBody>
                    <a:bodyPr/>
                    <a:lstStyle/>
                    <a:p>
                      <a:pPr algn="ctr"/>
                      <a:r>
                        <a:rPr lang="en-US" dirty="0" smtClean="0"/>
                        <a:t>Trust</a:t>
                      </a:r>
                      <a:endParaRPr lang="en-US" dirty="0"/>
                    </a:p>
                  </a:txBody>
                  <a:tcPr/>
                </a:tc>
                <a:tc>
                  <a:txBody>
                    <a:bodyPr/>
                    <a:lstStyle/>
                    <a:p>
                      <a:pPr algn="ctr"/>
                      <a:r>
                        <a:rPr lang="en-US" dirty="0" smtClean="0"/>
                        <a:t>Joint  Venture</a:t>
                      </a:r>
                      <a:endParaRPr lang="en-US" dirty="0"/>
                    </a:p>
                  </a:txBody>
                  <a:tcPr/>
                </a:tc>
              </a:tr>
              <a:tr h="882365">
                <a:tc>
                  <a:txBody>
                    <a:bodyPr/>
                    <a:lstStyle/>
                    <a:p>
                      <a:pPr marL="228600" indent="-228600">
                        <a:buAutoNum type="arabicPeriod"/>
                      </a:pPr>
                      <a:r>
                        <a:rPr lang="en-US" sz="1400" baseline="0" dirty="0" err="1" smtClean="0"/>
                        <a:t>Semua</a:t>
                      </a:r>
                      <a:r>
                        <a:rPr lang="en-US" sz="1400" baseline="0" dirty="0" smtClean="0"/>
                        <a:t> </a:t>
                      </a:r>
                      <a:r>
                        <a:rPr lang="en-US" sz="1400" baseline="0" dirty="0" err="1" smtClean="0"/>
                        <a:t>risiko</a:t>
                      </a:r>
                      <a:r>
                        <a:rPr lang="en-US" sz="1400" baseline="0" dirty="0" smtClean="0"/>
                        <a:t> </a:t>
                      </a:r>
                      <a:r>
                        <a:rPr lang="en-US" sz="1400" baseline="0" dirty="0" err="1" smtClean="0"/>
                        <a:t>ditanggung</a:t>
                      </a:r>
                      <a:r>
                        <a:rPr lang="en-US" sz="1400" baseline="0" dirty="0" smtClean="0"/>
                        <a:t> </a:t>
                      </a:r>
                      <a:r>
                        <a:rPr lang="en-US" sz="1400" baseline="0" dirty="0" err="1" smtClean="0"/>
                        <a:t>oleh</a:t>
                      </a:r>
                      <a:r>
                        <a:rPr lang="en-US" sz="1400" baseline="0" dirty="0" smtClean="0"/>
                        <a:t> </a:t>
                      </a:r>
                      <a:r>
                        <a:rPr lang="en-US" sz="1400" baseline="0" dirty="0" err="1" smtClean="0"/>
                        <a:t>perusahaan</a:t>
                      </a:r>
                      <a:r>
                        <a:rPr lang="en-US" sz="1400" baseline="0" dirty="0" smtClean="0"/>
                        <a:t> yang </a:t>
                      </a:r>
                      <a:r>
                        <a:rPr lang="en-US" sz="1400" baseline="0" dirty="0" err="1" smtClean="0"/>
                        <a:t>mengabil</a:t>
                      </a:r>
                      <a:r>
                        <a:rPr lang="en-US" sz="1400" baseline="0" dirty="0" smtClean="0"/>
                        <a:t> </a:t>
                      </a:r>
                      <a:r>
                        <a:rPr lang="en-US" sz="1400" baseline="0" dirty="0" err="1" smtClean="0"/>
                        <a:t>alih</a:t>
                      </a:r>
                      <a:endParaRPr lang="en-US" sz="1400" baseline="0" dirty="0" smtClean="0"/>
                    </a:p>
                    <a:p>
                      <a:pPr marL="228600" indent="-228600">
                        <a:buNone/>
                      </a:pPr>
                      <a:endParaRPr lang="en-US" sz="1200" dirty="0"/>
                    </a:p>
                  </a:txBody>
                  <a:tcPr/>
                </a:tc>
                <a:tc>
                  <a:txBody>
                    <a:bodyPr/>
                    <a:lstStyle/>
                    <a:p>
                      <a:r>
                        <a:rPr lang="en-US" sz="1400" dirty="0" smtClean="0"/>
                        <a:t>1.Risiko </a:t>
                      </a:r>
                      <a:r>
                        <a:rPr lang="en-US" sz="1400" dirty="0" err="1" smtClean="0"/>
                        <a:t>tetap</a:t>
                      </a:r>
                      <a:r>
                        <a:rPr lang="en-US" sz="1400" baseline="0" dirty="0" smtClean="0"/>
                        <a:t> </a:t>
                      </a:r>
                      <a:r>
                        <a:rPr lang="en-US" sz="1400" baseline="0" dirty="0" err="1" smtClean="0"/>
                        <a:t>menjadi</a:t>
                      </a:r>
                      <a:r>
                        <a:rPr lang="en-US" sz="1400" baseline="0" dirty="0" smtClean="0"/>
                        <a:t> </a:t>
                      </a:r>
                      <a:r>
                        <a:rPr lang="en-US" sz="1400" baseline="0" dirty="0" err="1" smtClean="0"/>
                        <a:t>tanggungan</a:t>
                      </a:r>
                      <a:r>
                        <a:rPr lang="en-US" sz="1400" baseline="0" dirty="0" smtClean="0"/>
                        <a:t> </a:t>
                      </a:r>
                      <a:r>
                        <a:rPr lang="en-US" sz="1400" baseline="0" dirty="0" err="1" smtClean="0"/>
                        <a:t>dari</a:t>
                      </a:r>
                      <a:r>
                        <a:rPr lang="en-US" sz="1400" baseline="0" dirty="0" smtClean="0"/>
                        <a:t> </a:t>
                      </a:r>
                      <a:r>
                        <a:rPr lang="en-US" sz="1400" baseline="0" dirty="0" err="1" smtClean="0"/>
                        <a:t>perusahaan</a:t>
                      </a:r>
                      <a:r>
                        <a:rPr lang="en-US" sz="1400" baseline="0" dirty="0" smtClean="0"/>
                        <a:t> –</a:t>
                      </a:r>
                      <a:r>
                        <a:rPr lang="en-US" sz="1400" baseline="0" dirty="0" err="1" smtClean="0"/>
                        <a:t>perusahaan</a:t>
                      </a:r>
                      <a:r>
                        <a:rPr lang="en-US" sz="1400" baseline="0" dirty="0" smtClean="0"/>
                        <a:t> </a:t>
                      </a:r>
                      <a:r>
                        <a:rPr lang="en-US" sz="1400" baseline="0" dirty="0" err="1" smtClean="0"/>
                        <a:t>yg</a:t>
                      </a:r>
                      <a:r>
                        <a:rPr lang="en-US" sz="1400" baseline="0" dirty="0" smtClean="0"/>
                        <a:t> </a:t>
                      </a:r>
                      <a:r>
                        <a:rPr lang="en-US" sz="1400" baseline="0" dirty="0" err="1" smtClean="0"/>
                        <a:t>bergabung</a:t>
                      </a:r>
                      <a:r>
                        <a:rPr lang="en-US" sz="1400" baseline="0" dirty="0" smtClean="0"/>
                        <a:t>.</a:t>
                      </a:r>
                      <a:endParaRPr lang="en-US" sz="1400" b="1" baseline="0" dirty="0" smtClean="0"/>
                    </a:p>
                  </a:txBody>
                  <a:tcPr/>
                </a:tc>
                <a:tc>
                  <a:txBody>
                    <a:bodyPr/>
                    <a:lstStyle/>
                    <a:p>
                      <a:r>
                        <a:rPr lang="en-US" sz="1400" dirty="0" smtClean="0"/>
                        <a:t>1. </a:t>
                      </a:r>
                      <a:r>
                        <a:rPr lang="en-US" sz="1400" dirty="0" err="1" smtClean="0"/>
                        <a:t>Tanggung</a:t>
                      </a:r>
                      <a:r>
                        <a:rPr lang="en-US" sz="1400" dirty="0" smtClean="0"/>
                        <a:t> </a:t>
                      </a:r>
                      <a:r>
                        <a:rPr lang="en-US" sz="1400" dirty="0" err="1" smtClean="0"/>
                        <a:t>jawab</a:t>
                      </a:r>
                      <a:r>
                        <a:rPr lang="en-US" sz="1400" dirty="0" smtClean="0"/>
                        <a:t> </a:t>
                      </a:r>
                      <a:r>
                        <a:rPr lang="en-US" sz="1400" dirty="0" err="1" smtClean="0"/>
                        <a:t>terhadap</a:t>
                      </a:r>
                      <a:r>
                        <a:rPr lang="en-US" sz="1400" dirty="0" smtClean="0"/>
                        <a:t> </a:t>
                      </a:r>
                      <a:r>
                        <a:rPr lang="en-US" sz="1400" dirty="0" err="1" smtClean="0"/>
                        <a:t>semua</a:t>
                      </a:r>
                      <a:r>
                        <a:rPr lang="en-US" sz="1400" dirty="0" smtClean="0"/>
                        <a:t> </a:t>
                      </a:r>
                      <a:r>
                        <a:rPr lang="en-US" sz="1400" dirty="0" err="1" smtClean="0"/>
                        <a:t>risiko</a:t>
                      </a:r>
                      <a:r>
                        <a:rPr lang="en-US" sz="1400" dirty="0" smtClean="0"/>
                        <a:t> </a:t>
                      </a:r>
                      <a:r>
                        <a:rPr lang="en-US" sz="1400" dirty="0" err="1" smtClean="0"/>
                        <a:t>dibagi</a:t>
                      </a:r>
                      <a:r>
                        <a:rPr lang="en-US" sz="1400" dirty="0" smtClean="0"/>
                        <a:t> </a:t>
                      </a:r>
                      <a:r>
                        <a:rPr lang="en-US" sz="1400" dirty="0" err="1" smtClean="0"/>
                        <a:t>antara</a:t>
                      </a:r>
                      <a:r>
                        <a:rPr lang="en-US" sz="1400" dirty="0" smtClean="0"/>
                        <a:t> </a:t>
                      </a:r>
                      <a:r>
                        <a:rPr lang="en-US" sz="1400" dirty="0" err="1" smtClean="0"/>
                        <a:t>masing-masing</a:t>
                      </a:r>
                      <a:r>
                        <a:rPr lang="en-US" sz="1400" dirty="0" smtClean="0"/>
                        <a:t> partner</a:t>
                      </a:r>
                      <a:r>
                        <a:rPr lang="en-US" sz="1400" baseline="0" dirty="0" smtClean="0"/>
                        <a:t> (</a:t>
                      </a:r>
                      <a:r>
                        <a:rPr lang="en-US" sz="1400" baseline="0" dirty="0" err="1" smtClean="0"/>
                        <a:t>perusahaan</a:t>
                      </a:r>
                      <a:r>
                        <a:rPr lang="en-US" sz="1400" baseline="0" dirty="0" smtClean="0"/>
                        <a:t> </a:t>
                      </a:r>
                      <a:r>
                        <a:rPr lang="en-US" sz="1400" baseline="0" dirty="0" err="1" smtClean="0"/>
                        <a:t>yg</a:t>
                      </a:r>
                      <a:r>
                        <a:rPr lang="en-US" sz="1400" baseline="0" dirty="0" smtClean="0"/>
                        <a:t> </a:t>
                      </a:r>
                      <a:r>
                        <a:rPr lang="en-US" sz="1400" baseline="0" dirty="0" err="1" smtClean="0"/>
                        <a:t>berlainan</a:t>
                      </a:r>
                      <a:r>
                        <a:rPr lang="en-US" sz="1400" baseline="0" dirty="0" smtClean="0"/>
                        <a:t>)</a:t>
                      </a:r>
                      <a:endParaRPr lang="en-US" sz="1400" b="1" dirty="0"/>
                    </a:p>
                  </a:txBody>
                  <a:tcPr/>
                </a:tc>
              </a:tr>
              <a:tr h="882365">
                <a:tc>
                  <a:txBody>
                    <a:bodyPr/>
                    <a:lstStyle/>
                    <a:p>
                      <a:r>
                        <a:rPr lang="en-US" sz="1400" dirty="0" smtClean="0"/>
                        <a:t>2.</a:t>
                      </a:r>
                      <a:r>
                        <a:rPr lang="en-US" sz="1400" baseline="0" dirty="0" smtClean="0"/>
                        <a:t> </a:t>
                      </a:r>
                      <a:r>
                        <a:rPr lang="en-US" sz="1400" baseline="0" dirty="0" err="1" smtClean="0"/>
                        <a:t>Semua</a:t>
                      </a:r>
                      <a:r>
                        <a:rPr lang="en-US" sz="1400" baseline="0" dirty="0" smtClean="0"/>
                        <a:t> </a:t>
                      </a:r>
                      <a:r>
                        <a:rPr lang="en-US" sz="1400" baseline="0" dirty="0" err="1" smtClean="0"/>
                        <a:t>kebaikan</a:t>
                      </a:r>
                      <a:r>
                        <a:rPr lang="en-US" sz="1400" baseline="0" dirty="0" smtClean="0"/>
                        <a:t> </a:t>
                      </a:r>
                      <a:r>
                        <a:rPr lang="en-US" sz="1400" baseline="0" dirty="0" err="1" smtClean="0"/>
                        <a:t>dan</a:t>
                      </a:r>
                      <a:r>
                        <a:rPr lang="en-US" sz="1400" baseline="0" dirty="0" smtClean="0"/>
                        <a:t> </a:t>
                      </a:r>
                      <a:r>
                        <a:rPr lang="en-US" sz="1400" baseline="0" dirty="0" err="1" smtClean="0"/>
                        <a:t>kelemahan</a:t>
                      </a:r>
                      <a:r>
                        <a:rPr lang="en-US" sz="1400" baseline="0" dirty="0" smtClean="0"/>
                        <a:t> </a:t>
                      </a:r>
                      <a:r>
                        <a:rPr lang="en-US" sz="1400" baseline="0" dirty="0" err="1" smtClean="0"/>
                        <a:t>dari</a:t>
                      </a:r>
                      <a:r>
                        <a:rPr lang="en-US" sz="1400" baseline="0" dirty="0" smtClean="0"/>
                        <a:t> </a:t>
                      </a:r>
                      <a:r>
                        <a:rPr lang="en-US" sz="1400" baseline="0" dirty="0" err="1" smtClean="0"/>
                        <a:t>perusahaan</a:t>
                      </a:r>
                      <a:r>
                        <a:rPr lang="en-US" sz="1400" baseline="0" dirty="0" smtClean="0"/>
                        <a:t> </a:t>
                      </a:r>
                      <a:r>
                        <a:rPr lang="en-US" sz="1400" baseline="0" dirty="0" err="1" smtClean="0"/>
                        <a:t>yg</a:t>
                      </a:r>
                      <a:r>
                        <a:rPr lang="en-US" sz="1400" baseline="0" dirty="0" smtClean="0"/>
                        <a:t> </a:t>
                      </a:r>
                      <a:r>
                        <a:rPr lang="en-US" sz="1400" baseline="0" dirty="0" err="1" smtClean="0"/>
                        <a:t>diambil</a:t>
                      </a:r>
                      <a:r>
                        <a:rPr lang="en-US" sz="1400" baseline="0" dirty="0" smtClean="0"/>
                        <a:t>  </a:t>
                      </a:r>
                      <a:r>
                        <a:rPr lang="en-US" sz="1400" baseline="0" dirty="0" err="1" smtClean="0"/>
                        <a:t>alih</a:t>
                      </a:r>
                      <a:r>
                        <a:rPr lang="en-US" sz="1400" baseline="0" dirty="0" smtClean="0"/>
                        <a:t> </a:t>
                      </a:r>
                      <a:r>
                        <a:rPr lang="en-US" sz="1400" baseline="0" dirty="0" err="1" smtClean="0"/>
                        <a:t>sama-sama</a:t>
                      </a:r>
                      <a:r>
                        <a:rPr lang="en-US" sz="1400" baseline="0" dirty="0" smtClean="0"/>
                        <a:t> </a:t>
                      </a:r>
                      <a:r>
                        <a:rPr lang="en-US" sz="1400" baseline="0" dirty="0" err="1" smtClean="0"/>
                        <a:t>diterima</a:t>
                      </a:r>
                      <a:r>
                        <a:rPr lang="en-US" sz="1400" baseline="0" dirty="0" smtClean="0"/>
                        <a:t>.</a:t>
                      </a:r>
                      <a:endParaRPr lang="en-US" sz="1400" b="1" dirty="0"/>
                    </a:p>
                  </a:txBody>
                  <a:tcPr/>
                </a:tc>
                <a:tc>
                  <a:txBody>
                    <a:bodyPr/>
                    <a:lstStyle/>
                    <a:p>
                      <a:r>
                        <a:rPr lang="en-US" sz="1400" dirty="0" smtClean="0"/>
                        <a:t>2. </a:t>
                      </a:r>
                      <a:r>
                        <a:rPr lang="en-US" sz="1400" dirty="0" err="1" smtClean="0"/>
                        <a:t>Semua</a:t>
                      </a:r>
                      <a:r>
                        <a:rPr lang="en-US" sz="1400" dirty="0" smtClean="0"/>
                        <a:t> </a:t>
                      </a:r>
                      <a:r>
                        <a:rPr lang="en-US" sz="1400" dirty="0" err="1" smtClean="0"/>
                        <a:t>kebaikan</a:t>
                      </a:r>
                      <a:r>
                        <a:rPr lang="en-US" sz="1400" dirty="0" smtClean="0"/>
                        <a:t> </a:t>
                      </a:r>
                      <a:r>
                        <a:rPr lang="en-US" sz="1400" dirty="0" err="1" smtClean="0"/>
                        <a:t>dan</a:t>
                      </a:r>
                      <a:r>
                        <a:rPr lang="en-US" sz="1400" dirty="0" smtClean="0"/>
                        <a:t> </a:t>
                      </a:r>
                      <a:r>
                        <a:rPr lang="en-US" sz="1400" dirty="0" err="1" smtClean="0"/>
                        <a:t>kelemahan</a:t>
                      </a:r>
                      <a:r>
                        <a:rPr lang="en-US" sz="1400" dirty="0" smtClean="0"/>
                        <a:t> </a:t>
                      </a:r>
                      <a:r>
                        <a:rPr lang="en-US" sz="1400" dirty="0" err="1" smtClean="0"/>
                        <a:t>dari</a:t>
                      </a:r>
                      <a:r>
                        <a:rPr lang="en-US" sz="1400" dirty="0" smtClean="0"/>
                        <a:t> </a:t>
                      </a:r>
                      <a:r>
                        <a:rPr lang="en-US" sz="1400" dirty="0" err="1" smtClean="0"/>
                        <a:t>perusahaan</a:t>
                      </a:r>
                      <a:r>
                        <a:rPr lang="en-US" sz="1400" dirty="0" smtClean="0"/>
                        <a:t> </a:t>
                      </a:r>
                      <a:r>
                        <a:rPr lang="en-US" sz="1400" dirty="0" err="1" smtClean="0"/>
                        <a:t>yg</a:t>
                      </a:r>
                      <a:r>
                        <a:rPr lang="en-US" sz="1400" dirty="0" smtClean="0"/>
                        <a:t> </a:t>
                      </a:r>
                      <a:r>
                        <a:rPr lang="en-US" sz="1400" dirty="0" err="1" smtClean="0"/>
                        <a:t>mengadakan</a:t>
                      </a:r>
                      <a:r>
                        <a:rPr lang="en-US" sz="1400" dirty="0" smtClean="0"/>
                        <a:t> </a:t>
                      </a:r>
                      <a:r>
                        <a:rPr lang="en-US" sz="1400" dirty="0" err="1" smtClean="0"/>
                        <a:t>fusi</a:t>
                      </a:r>
                      <a:r>
                        <a:rPr lang="en-US" sz="1400" dirty="0" smtClean="0"/>
                        <a:t> </a:t>
                      </a:r>
                      <a:r>
                        <a:rPr lang="en-US" sz="1400" dirty="0" err="1" smtClean="0"/>
                        <a:t>sama-sama</a:t>
                      </a:r>
                      <a:r>
                        <a:rPr lang="en-US" sz="1400" dirty="0" smtClean="0"/>
                        <a:t> </a:t>
                      </a:r>
                      <a:r>
                        <a:rPr lang="en-US" sz="1400" dirty="0" err="1" smtClean="0"/>
                        <a:t>diterima</a:t>
                      </a:r>
                      <a:r>
                        <a:rPr lang="en-US" sz="1400" dirty="0" smtClean="0"/>
                        <a:t>.</a:t>
                      </a:r>
                      <a:endParaRPr lang="en-US" sz="1400" b="1" dirty="0"/>
                    </a:p>
                  </a:txBody>
                  <a:tcPr/>
                </a:tc>
                <a:tc>
                  <a:txBody>
                    <a:bodyPr/>
                    <a:lstStyle/>
                    <a:p>
                      <a:r>
                        <a:rPr lang="en-US" sz="1400" dirty="0" smtClean="0"/>
                        <a:t>2. </a:t>
                      </a:r>
                      <a:r>
                        <a:rPr lang="en-US" sz="1400" dirty="0" err="1" smtClean="0"/>
                        <a:t>Kelemahan</a:t>
                      </a:r>
                      <a:r>
                        <a:rPr lang="en-US" sz="1400" dirty="0" smtClean="0"/>
                        <a:t>  </a:t>
                      </a:r>
                      <a:r>
                        <a:rPr lang="en-US" sz="1400" dirty="0" err="1" smtClean="0"/>
                        <a:t>masing-masing</a:t>
                      </a:r>
                      <a:r>
                        <a:rPr lang="en-US" sz="1400" dirty="0" smtClean="0"/>
                        <a:t> </a:t>
                      </a:r>
                      <a:r>
                        <a:rPr lang="en-US" sz="1400" dirty="0" err="1" smtClean="0"/>
                        <a:t>perusahaan</a:t>
                      </a:r>
                      <a:r>
                        <a:rPr lang="en-US" sz="1400" dirty="0" smtClean="0"/>
                        <a:t> </a:t>
                      </a:r>
                      <a:r>
                        <a:rPr lang="en-US" sz="1400" dirty="0" err="1" smtClean="0"/>
                        <a:t>tetap</a:t>
                      </a:r>
                      <a:r>
                        <a:rPr lang="en-US" sz="1400" dirty="0" smtClean="0"/>
                        <a:t> </a:t>
                      </a:r>
                      <a:r>
                        <a:rPr lang="en-US" sz="1400" dirty="0" err="1" smtClean="0"/>
                        <a:t>menjadi</a:t>
                      </a:r>
                      <a:r>
                        <a:rPr lang="en-US" sz="1400" dirty="0" smtClean="0"/>
                        <a:t> </a:t>
                      </a:r>
                      <a:r>
                        <a:rPr lang="en-US" sz="1400" dirty="0" err="1" smtClean="0"/>
                        <a:t>beban</a:t>
                      </a:r>
                      <a:r>
                        <a:rPr lang="en-US" sz="1400" dirty="0" smtClean="0"/>
                        <a:t> </a:t>
                      </a:r>
                      <a:r>
                        <a:rPr lang="en-US" sz="1400" dirty="0" err="1" smtClean="0"/>
                        <a:t>meereka</a:t>
                      </a:r>
                      <a:r>
                        <a:rPr lang="en-US" sz="1400" dirty="0" smtClean="0"/>
                        <a:t>.</a:t>
                      </a:r>
                      <a:endParaRPr lang="en-US" sz="1400" b="1" dirty="0"/>
                    </a:p>
                  </a:txBody>
                  <a:tcPr/>
                </a:tc>
              </a:tr>
              <a:tr h="1139721">
                <a:tc>
                  <a:txBody>
                    <a:bodyPr/>
                    <a:lstStyle/>
                    <a:p>
                      <a:r>
                        <a:rPr lang="en-US" sz="1400" dirty="0" smtClean="0"/>
                        <a:t>3.</a:t>
                      </a:r>
                      <a:r>
                        <a:rPr lang="en-US" sz="1400" baseline="0" dirty="0" smtClean="0"/>
                        <a:t> Perusahaan </a:t>
                      </a:r>
                      <a:r>
                        <a:rPr lang="en-US" sz="1400" baseline="0" dirty="0" err="1" smtClean="0"/>
                        <a:t>yg</a:t>
                      </a:r>
                      <a:r>
                        <a:rPr lang="en-US" sz="1400" baseline="0" dirty="0" smtClean="0"/>
                        <a:t> </a:t>
                      </a:r>
                      <a:r>
                        <a:rPr lang="en-US" sz="1400" baseline="0" dirty="0" err="1" smtClean="0"/>
                        <a:t>diambil</a:t>
                      </a:r>
                      <a:r>
                        <a:rPr lang="en-US" sz="1400" baseline="0" dirty="0" smtClean="0"/>
                        <a:t> </a:t>
                      </a:r>
                      <a:r>
                        <a:rPr lang="en-US" sz="1400" baseline="0" dirty="0" err="1" smtClean="0"/>
                        <a:t>alih</a:t>
                      </a:r>
                      <a:r>
                        <a:rPr lang="en-US" sz="1400" baseline="0" dirty="0" smtClean="0"/>
                        <a:t> </a:t>
                      </a:r>
                      <a:r>
                        <a:rPr lang="en-US" sz="1400" baseline="0" dirty="0" err="1" smtClean="0"/>
                        <a:t>kehilangan</a:t>
                      </a:r>
                      <a:r>
                        <a:rPr lang="en-US" sz="1400" baseline="0" dirty="0" smtClean="0"/>
                        <a:t> </a:t>
                      </a:r>
                      <a:r>
                        <a:rPr lang="en-US" sz="1400" baseline="0" dirty="0" err="1" smtClean="0"/>
                        <a:t>kemerdekaannya</a:t>
                      </a:r>
                      <a:r>
                        <a:rPr lang="en-US" sz="1400" baseline="0" dirty="0" smtClean="0"/>
                        <a:t>, </a:t>
                      </a:r>
                      <a:r>
                        <a:rPr lang="en-US" sz="1400" baseline="0" dirty="0" err="1" smtClean="0"/>
                        <a:t>sedang</a:t>
                      </a:r>
                      <a:r>
                        <a:rPr lang="en-US" sz="1400" baseline="0" dirty="0" smtClean="0"/>
                        <a:t> </a:t>
                      </a:r>
                      <a:r>
                        <a:rPr lang="en-US" sz="1400" baseline="0" dirty="0" err="1" smtClean="0"/>
                        <a:t>perusahaan</a:t>
                      </a:r>
                      <a:r>
                        <a:rPr lang="en-US" sz="1400" baseline="0" dirty="0" smtClean="0"/>
                        <a:t> </a:t>
                      </a:r>
                      <a:r>
                        <a:rPr lang="en-US" sz="1400" baseline="0" dirty="0" err="1" smtClean="0"/>
                        <a:t>yg</a:t>
                      </a:r>
                      <a:r>
                        <a:rPr lang="en-US" sz="1400" baseline="0" dirty="0" smtClean="0"/>
                        <a:t> </a:t>
                      </a:r>
                      <a:r>
                        <a:rPr lang="en-US" sz="1400" baseline="0" dirty="0" err="1" smtClean="0"/>
                        <a:t>mengambil</a:t>
                      </a:r>
                      <a:r>
                        <a:rPr lang="en-US" sz="1400" baseline="0" dirty="0" smtClean="0"/>
                        <a:t> </a:t>
                      </a:r>
                      <a:r>
                        <a:rPr lang="en-US" sz="1400" baseline="0" dirty="0" err="1" smtClean="0"/>
                        <a:t>alih</a:t>
                      </a:r>
                      <a:r>
                        <a:rPr lang="en-US" sz="1400" baseline="0" dirty="0" smtClean="0"/>
                        <a:t> </a:t>
                      </a:r>
                      <a:r>
                        <a:rPr lang="en-US" sz="1400" baseline="0" dirty="0" err="1" smtClean="0"/>
                        <a:t>tetap</a:t>
                      </a:r>
                      <a:r>
                        <a:rPr lang="en-US" sz="1400" baseline="0" dirty="0" smtClean="0"/>
                        <a:t> </a:t>
                      </a:r>
                      <a:r>
                        <a:rPr lang="en-US" sz="1400" baseline="0" dirty="0" err="1" smtClean="0"/>
                        <a:t>mempunyai</a:t>
                      </a:r>
                      <a:r>
                        <a:rPr lang="en-US" sz="1400" baseline="0" dirty="0" smtClean="0"/>
                        <a:t> </a:t>
                      </a:r>
                      <a:r>
                        <a:rPr lang="en-US" sz="1400" baseline="0" dirty="0" err="1" smtClean="0"/>
                        <a:t>posisi</a:t>
                      </a:r>
                      <a:r>
                        <a:rPr lang="en-US" sz="1400" baseline="0" dirty="0" smtClean="0"/>
                        <a:t> </a:t>
                      </a:r>
                      <a:r>
                        <a:rPr lang="en-US" sz="1400" baseline="0" dirty="0" err="1" smtClean="0"/>
                        <a:t>seprti</a:t>
                      </a:r>
                      <a:r>
                        <a:rPr lang="en-US" sz="1400" baseline="0" dirty="0" smtClean="0"/>
                        <a:t> </a:t>
                      </a:r>
                      <a:r>
                        <a:rPr lang="en-US" sz="1400" baseline="0" dirty="0" err="1" smtClean="0"/>
                        <a:t>sedia</a:t>
                      </a:r>
                      <a:r>
                        <a:rPr lang="en-US" sz="1400" baseline="0" dirty="0" smtClean="0"/>
                        <a:t> </a:t>
                      </a:r>
                      <a:r>
                        <a:rPr lang="en-US" sz="1400" baseline="0" dirty="0" err="1" smtClean="0"/>
                        <a:t>kala</a:t>
                      </a:r>
                      <a:r>
                        <a:rPr lang="en-US" sz="1400" baseline="0" dirty="0" smtClean="0"/>
                        <a:t>.</a:t>
                      </a:r>
                      <a:endParaRPr lang="en-US" sz="1400" b="1" dirty="0"/>
                    </a:p>
                  </a:txBody>
                  <a:tcPr/>
                </a:tc>
                <a:tc>
                  <a:txBody>
                    <a:bodyPr/>
                    <a:lstStyle/>
                    <a:p>
                      <a:r>
                        <a:rPr lang="en-US" sz="1400" dirty="0" smtClean="0"/>
                        <a:t>3. </a:t>
                      </a:r>
                      <a:r>
                        <a:rPr lang="en-US" sz="1400" dirty="0" err="1" smtClean="0"/>
                        <a:t>Kebebasan</a:t>
                      </a:r>
                      <a:r>
                        <a:rPr lang="en-US" sz="1400" dirty="0" smtClean="0"/>
                        <a:t> </a:t>
                      </a:r>
                      <a:r>
                        <a:rPr lang="en-US" sz="1400" dirty="0" err="1" smtClean="0"/>
                        <a:t>masing-masing</a:t>
                      </a:r>
                      <a:r>
                        <a:rPr lang="en-US" sz="1400" dirty="0" smtClean="0"/>
                        <a:t> </a:t>
                      </a:r>
                      <a:r>
                        <a:rPr lang="en-US" sz="1400" dirty="0" err="1" smtClean="0"/>
                        <a:t>perusahaan</a:t>
                      </a:r>
                      <a:r>
                        <a:rPr lang="en-US" sz="1400" dirty="0" smtClean="0"/>
                        <a:t> </a:t>
                      </a:r>
                      <a:r>
                        <a:rPr lang="en-US" sz="1400" dirty="0" err="1" smtClean="0"/>
                        <a:t>perusahaan</a:t>
                      </a:r>
                      <a:r>
                        <a:rPr lang="en-US" sz="1400" dirty="0" smtClean="0"/>
                        <a:t> yang </a:t>
                      </a:r>
                      <a:r>
                        <a:rPr lang="en-US" sz="1400" dirty="0" err="1" smtClean="0"/>
                        <a:t>mengadakan</a:t>
                      </a:r>
                      <a:r>
                        <a:rPr lang="en-US" sz="1400" dirty="0" smtClean="0"/>
                        <a:t> </a:t>
                      </a:r>
                      <a:r>
                        <a:rPr lang="en-US" sz="1400" dirty="0" err="1" smtClean="0"/>
                        <a:t>fusi</a:t>
                      </a:r>
                      <a:r>
                        <a:rPr lang="en-US" sz="1400" dirty="0" smtClean="0"/>
                        <a:t> </a:t>
                      </a:r>
                      <a:r>
                        <a:rPr lang="en-US" sz="1400" dirty="0" err="1" smtClean="0"/>
                        <a:t>sama</a:t>
                      </a:r>
                      <a:r>
                        <a:rPr lang="en-US" sz="1400" dirty="0" smtClean="0"/>
                        <a:t> </a:t>
                      </a:r>
                      <a:r>
                        <a:rPr lang="en-US" sz="1400" dirty="0" err="1" smtClean="0"/>
                        <a:t>sekali</a:t>
                      </a:r>
                      <a:r>
                        <a:rPr lang="en-US" sz="1400" dirty="0" smtClean="0"/>
                        <a:t> </a:t>
                      </a:r>
                      <a:r>
                        <a:rPr lang="en-US" sz="1400" dirty="0" err="1" smtClean="0"/>
                        <a:t>hilang</a:t>
                      </a:r>
                      <a:r>
                        <a:rPr lang="en-US" sz="1400" dirty="0" smtClean="0"/>
                        <a:t>.</a:t>
                      </a:r>
                      <a:endParaRPr lang="en-US" sz="1400" b="1" dirty="0"/>
                    </a:p>
                  </a:txBody>
                  <a:tcPr/>
                </a:tc>
                <a:tc>
                  <a:txBody>
                    <a:bodyPr/>
                    <a:lstStyle/>
                    <a:p>
                      <a:r>
                        <a:rPr lang="en-US" sz="1400" dirty="0" smtClean="0"/>
                        <a:t>3. </a:t>
                      </a:r>
                      <a:r>
                        <a:rPr lang="en-US" sz="1400" dirty="0" err="1" smtClean="0"/>
                        <a:t>Masing-masing</a:t>
                      </a:r>
                      <a:r>
                        <a:rPr lang="en-US" sz="1400" dirty="0" smtClean="0"/>
                        <a:t> </a:t>
                      </a:r>
                      <a:r>
                        <a:rPr lang="en-US" sz="1400" dirty="0" err="1" smtClean="0"/>
                        <a:t>perusahaan</a:t>
                      </a:r>
                      <a:r>
                        <a:rPr lang="en-US" sz="1400" dirty="0" smtClean="0"/>
                        <a:t>  </a:t>
                      </a:r>
                      <a:r>
                        <a:rPr lang="en-US" sz="1400" dirty="0" err="1" smtClean="0"/>
                        <a:t>yg</a:t>
                      </a:r>
                      <a:r>
                        <a:rPr lang="en-US" sz="1400" dirty="0" smtClean="0"/>
                        <a:t> </a:t>
                      </a:r>
                      <a:r>
                        <a:rPr lang="en-US" sz="1400" dirty="0" err="1" smtClean="0"/>
                        <a:t>berjoin</a:t>
                      </a:r>
                      <a:r>
                        <a:rPr lang="en-US" sz="1400" dirty="0" smtClean="0"/>
                        <a:t> venture </a:t>
                      </a:r>
                      <a:r>
                        <a:rPr lang="en-US" sz="1400" dirty="0" err="1" smtClean="0"/>
                        <a:t>masih</a:t>
                      </a:r>
                      <a:r>
                        <a:rPr lang="en-US" sz="1400" dirty="0" smtClean="0"/>
                        <a:t> </a:t>
                      </a:r>
                      <a:r>
                        <a:rPr lang="en-US" sz="1400" dirty="0" err="1" smtClean="0"/>
                        <a:t>tetap</a:t>
                      </a:r>
                      <a:r>
                        <a:rPr lang="en-US" sz="1400" dirty="0" smtClean="0"/>
                        <a:t> </a:t>
                      </a:r>
                      <a:r>
                        <a:rPr lang="en-US" sz="1400" dirty="0" err="1" smtClean="0"/>
                        <a:t>mempunyai</a:t>
                      </a:r>
                      <a:r>
                        <a:rPr lang="en-US" sz="1400" dirty="0" smtClean="0"/>
                        <a:t> </a:t>
                      </a:r>
                      <a:r>
                        <a:rPr lang="en-US" sz="1400" dirty="0" err="1" smtClean="0"/>
                        <a:t>kebebasan</a:t>
                      </a:r>
                      <a:endParaRPr lang="en-US" sz="1400" b="1" dirty="0"/>
                    </a:p>
                  </a:txBody>
                  <a:tcPr/>
                </a:tc>
              </a:tr>
              <a:tr h="1849277">
                <a:tc>
                  <a:txBody>
                    <a:bodyPr/>
                    <a:lstStyle/>
                    <a:p>
                      <a:r>
                        <a:rPr lang="en-US" sz="1400" dirty="0" smtClean="0"/>
                        <a:t>4.</a:t>
                      </a:r>
                      <a:r>
                        <a:rPr lang="en-US" sz="1400" baseline="0" dirty="0" smtClean="0"/>
                        <a:t> </a:t>
                      </a:r>
                      <a:r>
                        <a:rPr lang="en-US" sz="1400" baseline="0" dirty="0" err="1" smtClean="0"/>
                        <a:t>Dapat</a:t>
                      </a:r>
                      <a:r>
                        <a:rPr lang="en-US" sz="1400" baseline="0" dirty="0" smtClean="0"/>
                        <a:t> </a:t>
                      </a:r>
                      <a:r>
                        <a:rPr lang="en-US" sz="1400" baseline="0" dirty="0" err="1" smtClean="0"/>
                        <a:t>memanfaatkan</a:t>
                      </a:r>
                      <a:r>
                        <a:rPr lang="en-US" sz="1400" baseline="0" dirty="0" smtClean="0"/>
                        <a:t> </a:t>
                      </a:r>
                      <a:r>
                        <a:rPr lang="en-US" sz="1400" baseline="0" dirty="0" err="1" smtClean="0"/>
                        <a:t>skala</a:t>
                      </a:r>
                      <a:r>
                        <a:rPr lang="en-US" sz="1400" baseline="0" dirty="0" smtClean="0"/>
                        <a:t> </a:t>
                      </a:r>
                      <a:r>
                        <a:rPr lang="en-US" sz="1400" baseline="0" dirty="0" err="1" smtClean="0"/>
                        <a:t>ekonomi</a:t>
                      </a:r>
                      <a:r>
                        <a:rPr lang="en-US" sz="1400" baseline="0" dirty="0" smtClean="0"/>
                        <a:t> </a:t>
                      </a:r>
                      <a:r>
                        <a:rPr lang="en-US" sz="1400" baseline="0" dirty="0" err="1" smtClean="0"/>
                        <a:t>yg</a:t>
                      </a:r>
                      <a:r>
                        <a:rPr lang="en-US" sz="1400" baseline="0" dirty="0" smtClean="0"/>
                        <a:t> </a:t>
                      </a:r>
                      <a:r>
                        <a:rPr lang="en-US" sz="1400" baseline="0" dirty="0" err="1" smtClean="0"/>
                        <a:t>ada</a:t>
                      </a:r>
                      <a:r>
                        <a:rPr lang="en-US" sz="1400" baseline="0" dirty="0" smtClean="0"/>
                        <a:t> (</a:t>
                      </a:r>
                      <a:r>
                        <a:rPr lang="en-US" sz="1400" baseline="0" dirty="0" err="1" smtClean="0"/>
                        <a:t>tingkat</a:t>
                      </a:r>
                      <a:r>
                        <a:rPr lang="en-US" sz="1400" baseline="0" dirty="0" smtClean="0"/>
                        <a:t> </a:t>
                      </a:r>
                      <a:r>
                        <a:rPr lang="en-US" sz="1400" baseline="0" dirty="0" err="1" smtClean="0"/>
                        <a:t>produksi</a:t>
                      </a:r>
                      <a:r>
                        <a:rPr lang="en-US" sz="1400" baseline="0" dirty="0" smtClean="0"/>
                        <a:t> </a:t>
                      </a:r>
                      <a:r>
                        <a:rPr lang="en-US" sz="1400" baseline="0" dirty="0" err="1" smtClean="0"/>
                        <a:t>yg</a:t>
                      </a:r>
                      <a:r>
                        <a:rPr lang="en-US" sz="1400" baseline="0" dirty="0" smtClean="0"/>
                        <a:t> </a:t>
                      </a:r>
                      <a:r>
                        <a:rPr lang="en-US" sz="1400" baseline="0" dirty="0" err="1" smtClean="0"/>
                        <a:t>lebih</a:t>
                      </a:r>
                      <a:r>
                        <a:rPr lang="en-US" sz="1400" baseline="0" dirty="0" smtClean="0"/>
                        <a:t> </a:t>
                      </a:r>
                      <a:r>
                        <a:rPr lang="en-US" sz="1400" baseline="0" dirty="0" err="1" smtClean="0"/>
                        <a:t>besar</a:t>
                      </a:r>
                      <a:r>
                        <a:rPr lang="en-US" sz="1400" baseline="0" dirty="0" smtClean="0"/>
                        <a:t>) </a:t>
                      </a:r>
                      <a:r>
                        <a:rPr lang="en-US" sz="1400" baseline="0" dirty="0" err="1" smtClean="0"/>
                        <a:t>tetapi</a:t>
                      </a:r>
                      <a:r>
                        <a:rPr lang="en-US" sz="1400" baseline="0" dirty="0" smtClean="0"/>
                        <a:t> </a:t>
                      </a:r>
                      <a:r>
                        <a:rPr lang="en-US" sz="1400" baseline="0" dirty="0" err="1" smtClean="0"/>
                        <a:t>mempunyai</a:t>
                      </a:r>
                      <a:r>
                        <a:rPr lang="en-US" sz="1400" baseline="0" dirty="0" smtClean="0"/>
                        <a:t> </a:t>
                      </a:r>
                      <a:r>
                        <a:rPr lang="en-US" sz="1400" baseline="0" dirty="0" err="1" smtClean="0"/>
                        <a:t>kelemahan</a:t>
                      </a:r>
                      <a:r>
                        <a:rPr lang="en-US" sz="1400" baseline="0" dirty="0" smtClean="0"/>
                        <a:t>.</a:t>
                      </a:r>
                    </a:p>
                    <a:p>
                      <a:pPr marL="228600" indent="-228600">
                        <a:buFont typeface="+mj-lt"/>
                        <a:buAutoNum type="alphaLcParenR"/>
                      </a:pPr>
                      <a:r>
                        <a:rPr lang="en-US" sz="1400" baseline="0" dirty="0" err="1" smtClean="0"/>
                        <a:t>Ketergantungan</a:t>
                      </a:r>
                      <a:r>
                        <a:rPr lang="en-US" sz="1400" baseline="0" dirty="0" smtClean="0"/>
                        <a:t> </a:t>
                      </a:r>
                      <a:r>
                        <a:rPr lang="en-US" sz="1400" baseline="0" dirty="0" err="1" smtClean="0"/>
                        <a:t>mesin-mesin</a:t>
                      </a:r>
                      <a:r>
                        <a:rPr lang="en-US" sz="1400" baseline="0" dirty="0" smtClean="0"/>
                        <a:t> </a:t>
                      </a:r>
                      <a:r>
                        <a:rPr lang="en-US" sz="1400" baseline="0" dirty="0" err="1" smtClean="0"/>
                        <a:t>dan</a:t>
                      </a:r>
                      <a:r>
                        <a:rPr lang="en-US" sz="1400" baseline="0" dirty="0" smtClean="0"/>
                        <a:t> </a:t>
                      </a:r>
                      <a:r>
                        <a:rPr lang="en-US" sz="1400" baseline="0" dirty="0" err="1" smtClean="0"/>
                        <a:t>barang-barang</a:t>
                      </a:r>
                      <a:r>
                        <a:rPr lang="en-US" sz="1400" baseline="0" dirty="0" smtClean="0"/>
                        <a:t> </a:t>
                      </a:r>
                      <a:r>
                        <a:rPr lang="en-US" sz="1400" baseline="0" dirty="0" err="1" smtClean="0"/>
                        <a:t>yg</a:t>
                      </a:r>
                      <a:r>
                        <a:rPr lang="en-US" sz="1400" baseline="0" dirty="0" smtClean="0"/>
                        <a:t> </a:t>
                      </a:r>
                      <a:r>
                        <a:rPr lang="en-US" sz="1400" baseline="0" dirty="0" err="1" smtClean="0"/>
                        <a:t>sudah</a:t>
                      </a:r>
                      <a:r>
                        <a:rPr lang="en-US" sz="1400" baseline="0" dirty="0" smtClean="0"/>
                        <a:t> </a:t>
                      </a:r>
                      <a:r>
                        <a:rPr lang="en-US" sz="1400" baseline="0" dirty="0" err="1" smtClean="0"/>
                        <a:t>ada</a:t>
                      </a:r>
                      <a:endParaRPr lang="en-US" sz="1400" baseline="0" dirty="0" smtClean="0"/>
                    </a:p>
                    <a:p>
                      <a:pPr marL="228600" indent="-228600">
                        <a:buFont typeface="+mj-lt"/>
                        <a:buAutoNum type="alphaLcParenR"/>
                      </a:pPr>
                      <a:r>
                        <a:rPr lang="en-US" sz="1400" baseline="0" dirty="0" err="1" smtClean="0"/>
                        <a:t>Adanya</a:t>
                      </a:r>
                      <a:r>
                        <a:rPr lang="en-US" sz="1400" baseline="0" dirty="0" smtClean="0"/>
                        <a:t> </a:t>
                      </a:r>
                      <a:r>
                        <a:rPr lang="en-US" sz="1400" baseline="0" dirty="0" err="1" smtClean="0"/>
                        <a:t>penyesuaian</a:t>
                      </a:r>
                      <a:r>
                        <a:rPr lang="en-US" sz="1400" baseline="0" dirty="0" smtClean="0"/>
                        <a:t> </a:t>
                      </a:r>
                      <a:r>
                        <a:rPr lang="en-US" sz="1400" baseline="0" dirty="0" err="1" smtClean="0"/>
                        <a:t>organisasi</a:t>
                      </a:r>
                      <a:r>
                        <a:rPr lang="en-US" sz="1400" baseline="0" dirty="0" smtClean="0"/>
                        <a:t> </a:t>
                      </a:r>
                      <a:r>
                        <a:rPr lang="en-US" sz="1400" baseline="0" dirty="0" err="1" smtClean="0"/>
                        <a:t>dan</a:t>
                      </a:r>
                      <a:r>
                        <a:rPr lang="en-US" sz="1400" baseline="0" dirty="0" smtClean="0"/>
                        <a:t> </a:t>
                      </a:r>
                      <a:r>
                        <a:rPr lang="en-US" sz="1400" baseline="0" dirty="0" err="1" smtClean="0"/>
                        <a:t>perusahaan</a:t>
                      </a:r>
                      <a:r>
                        <a:rPr lang="en-US" sz="1400" baseline="0" dirty="0" smtClean="0"/>
                        <a:t> </a:t>
                      </a:r>
                      <a:r>
                        <a:rPr lang="en-US" sz="1400" baseline="0" dirty="0" err="1" smtClean="0"/>
                        <a:t>yg</a:t>
                      </a:r>
                      <a:r>
                        <a:rPr lang="en-US" sz="1400" baseline="0" dirty="0" smtClean="0"/>
                        <a:t> </a:t>
                      </a:r>
                      <a:r>
                        <a:rPr lang="en-US" sz="1400" baseline="0" dirty="0" err="1" smtClean="0"/>
                        <a:t>diambil</a:t>
                      </a:r>
                      <a:r>
                        <a:rPr lang="en-US" sz="1400" baseline="0" dirty="0" smtClean="0"/>
                        <a:t>  </a:t>
                      </a:r>
                      <a:r>
                        <a:rPr lang="en-US" sz="1400" baseline="0" dirty="0" err="1" smtClean="0"/>
                        <a:t>alih</a:t>
                      </a:r>
                      <a:r>
                        <a:rPr lang="en-US" sz="1400" baseline="0" dirty="0" smtClean="0"/>
                        <a:t> </a:t>
                      </a:r>
                      <a:r>
                        <a:rPr lang="en-US" sz="1400" baseline="0" dirty="0" err="1" smtClean="0"/>
                        <a:t>pada</a:t>
                      </a:r>
                      <a:r>
                        <a:rPr lang="en-US" sz="1400" baseline="0" dirty="0" smtClean="0"/>
                        <a:t> </a:t>
                      </a:r>
                      <a:r>
                        <a:rPr lang="en-US" sz="1400" baseline="0" dirty="0" err="1" smtClean="0"/>
                        <a:t>organisasi</a:t>
                      </a:r>
                      <a:r>
                        <a:rPr lang="en-US" sz="1400" baseline="0" dirty="0" smtClean="0"/>
                        <a:t> </a:t>
                      </a:r>
                      <a:r>
                        <a:rPr lang="en-US" sz="1400" baseline="0" dirty="0" err="1" smtClean="0"/>
                        <a:t>induk</a:t>
                      </a:r>
                      <a:r>
                        <a:rPr lang="en-US" sz="1400" baseline="0" dirty="0" smtClean="0"/>
                        <a:t>.</a:t>
                      </a:r>
                      <a:endParaRPr lang="en-US" sz="1400" b="1" dirty="0"/>
                    </a:p>
                  </a:txBody>
                  <a:tcPr/>
                </a:tc>
                <a:tc>
                  <a:txBody>
                    <a:bodyPr/>
                    <a:lstStyle/>
                    <a:p>
                      <a:r>
                        <a:rPr lang="en-US" sz="1400" dirty="0" smtClean="0"/>
                        <a:t>4.</a:t>
                      </a:r>
                      <a:r>
                        <a:rPr lang="en-US" sz="1400" baseline="0" dirty="0" smtClean="0"/>
                        <a:t> </a:t>
                      </a:r>
                      <a:r>
                        <a:rPr lang="en-US" sz="1400" baseline="0" dirty="0" err="1" smtClean="0"/>
                        <a:t>Dapat</a:t>
                      </a:r>
                      <a:r>
                        <a:rPr lang="en-US" sz="1400" baseline="0" dirty="0" smtClean="0"/>
                        <a:t> </a:t>
                      </a:r>
                      <a:r>
                        <a:rPr lang="en-US" sz="1400" baseline="0" dirty="0" err="1" smtClean="0"/>
                        <a:t>memanfatkan</a:t>
                      </a:r>
                      <a:r>
                        <a:rPr lang="en-US" sz="1400" baseline="0" dirty="0" smtClean="0"/>
                        <a:t> </a:t>
                      </a:r>
                      <a:r>
                        <a:rPr lang="en-US" sz="1400" baseline="0" dirty="0" err="1" smtClean="0"/>
                        <a:t>skala</a:t>
                      </a:r>
                      <a:r>
                        <a:rPr lang="en-US" sz="1400" baseline="0" dirty="0" smtClean="0"/>
                        <a:t> </a:t>
                      </a:r>
                      <a:r>
                        <a:rPr lang="en-US" sz="1400" baseline="0" dirty="0" err="1" smtClean="0"/>
                        <a:t>ekonomi</a:t>
                      </a:r>
                      <a:r>
                        <a:rPr lang="en-US" sz="1400" baseline="0" dirty="0" smtClean="0"/>
                        <a:t> </a:t>
                      </a:r>
                      <a:r>
                        <a:rPr lang="en-US" sz="1400" baseline="0" dirty="0" err="1" smtClean="0"/>
                        <a:t>yg</a:t>
                      </a:r>
                      <a:r>
                        <a:rPr lang="en-US" sz="1400" baseline="0" dirty="0" smtClean="0"/>
                        <a:t> </a:t>
                      </a:r>
                      <a:r>
                        <a:rPr lang="en-US" sz="1400" baseline="0" dirty="0" err="1" smtClean="0"/>
                        <a:t>ada</a:t>
                      </a:r>
                      <a:r>
                        <a:rPr lang="en-US" sz="1400" baseline="0" dirty="0" smtClean="0"/>
                        <a:t> , </a:t>
                      </a:r>
                      <a:r>
                        <a:rPr lang="en-US" sz="1400" baseline="0" dirty="0" err="1" smtClean="0"/>
                        <a:t>tetapai</a:t>
                      </a:r>
                      <a:r>
                        <a:rPr lang="en-US" sz="1400" baseline="0" dirty="0" smtClean="0"/>
                        <a:t> </a:t>
                      </a:r>
                      <a:r>
                        <a:rPr lang="en-US" sz="1400" baseline="0" dirty="0" err="1" smtClean="0"/>
                        <a:t>mempunyai</a:t>
                      </a:r>
                      <a:r>
                        <a:rPr lang="en-US" sz="1400" baseline="0" dirty="0" smtClean="0"/>
                        <a:t> </a:t>
                      </a:r>
                      <a:r>
                        <a:rPr lang="en-US" sz="1400" baseline="0" dirty="0" err="1" smtClean="0"/>
                        <a:t>kelemahan</a:t>
                      </a:r>
                      <a:r>
                        <a:rPr lang="en-US" sz="1400" baseline="0" dirty="0" smtClean="0"/>
                        <a:t> , </a:t>
                      </a:r>
                      <a:r>
                        <a:rPr lang="en-US" sz="1400" baseline="0" dirty="0" err="1" smtClean="0"/>
                        <a:t>yakni</a:t>
                      </a:r>
                      <a:r>
                        <a:rPr lang="en-US" sz="1400" baseline="0" dirty="0" smtClean="0"/>
                        <a:t> </a:t>
                      </a:r>
                    </a:p>
                    <a:p>
                      <a:r>
                        <a:rPr lang="en-US" sz="1400" baseline="0" dirty="0" smtClean="0"/>
                        <a:t>- </a:t>
                      </a:r>
                      <a:r>
                        <a:rPr lang="en-US" sz="1400" baseline="0" dirty="0" err="1" smtClean="0"/>
                        <a:t>Ketergantungan</a:t>
                      </a:r>
                      <a:r>
                        <a:rPr lang="en-US" sz="1400" baseline="0" dirty="0" smtClean="0"/>
                        <a:t> </a:t>
                      </a:r>
                      <a:r>
                        <a:rPr lang="en-US" sz="1400" baseline="0" dirty="0" err="1" smtClean="0"/>
                        <a:t>mesin</a:t>
                      </a:r>
                      <a:r>
                        <a:rPr lang="en-US" sz="1400" baseline="0" dirty="0" smtClean="0"/>
                        <a:t> –</a:t>
                      </a:r>
                      <a:r>
                        <a:rPr lang="en-US" sz="1400" baseline="0" dirty="0" err="1" smtClean="0"/>
                        <a:t>mesin</a:t>
                      </a:r>
                      <a:r>
                        <a:rPr lang="en-US" sz="1400" baseline="0" dirty="0" smtClean="0"/>
                        <a:t> </a:t>
                      </a:r>
                      <a:r>
                        <a:rPr lang="en-US" sz="1400" baseline="0" dirty="0" err="1" smtClean="0"/>
                        <a:t>serta</a:t>
                      </a:r>
                      <a:r>
                        <a:rPr lang="en-US" sz="1400" baseline="0" dirty="0" smtClean="0"/>
                        <a:t> </a:t>
                      </a:r>
                      <a:r>
                        <a:rPr lang="en-US" sz="1400" baseline="0" dirty="0" err="1" smtClean="0"/>
                        <a:t>barang-barang</a:t>
                      </a:r>
                      <a:r>
                        <a:rPr lang="en-US" sz="1400" baseline="0" dirty="0" smtClean="0"/>
                        <a:t> modal </a:t>
                      </a:r>
                      <a:r>
                        <a:rPr lang="en-US" sz="1400" baseline="0" dirty="0" err="1" smtClean="0"/>
                        <a:t>yg</a:t>
                      </a:r>
                      <a:r>
                        <a:rPr lang="en-US" sz="1400" baseline="0" dirty="0" smtClean="0"/>
                        <a:t> </a:t>
                      </a:r>
                      <a:r>
                        <a:rPr lang="en-US" sz="1400" baseline="0" dirty="0" err="1" smtClean="0"/>
                        <a:t>sudah</a:t>
                      </a:r>
                      <a:r>
                        <a:rPr lang="en-US" sz="1400" baseline="0" dirty="0" smtClean="0"/>
                        <a:t> </a:t>
                      </a:r>
                      <a:r>
                        <a:rPr lang="en-US" sz="1400" baseline="0" dirty="0" err="1" smtClean="0"/>
                        <a:t>ada</a:t>
                      </a:r>
                      <a:r>
                        <a:rPr lang="en-US" sz="1400" baseline="0" dirty="0" smtClean="0"/>
                        <a:t>.</a:t>
                      </a:r>
                      <a:endParaRPr lang="en-US" sz="1400" b="1" dirty="0"/>
                    </a:p>
                  </a:txBody>
                  <a:tcPr/>
                </a:tc>
                <a:tc>
                  <a:txBody>
                    <a:bodyPr/>
                    <a:lstStyle/>
                    <a:p>
                      <a:r>
                        <a:rPr lang="en-US" sz="1400" dirty="0" smtClean="0"/>
                        <a:t>4. </a:t>
                      </a:r>
                      <a:r>
                        <a:rPr lang="en-US" sz="1400" dirty="0" err="1" smtClean="0"/>
                        <a:t>Dapat</a:t>
                      </a:r>
                      <a:r>
                        <a:rPr lang="en-US" sz="1400" dirty="0" smtClean="0"/>
                        <a:t> </a:t>
                      </a:r>
                      <a:r>
                        <a:rPr lang="en-US" sz="1400" dirty="0" err="1" smtClean="0"/>
                        <a:t>memanfaatkan</a:t>
                      </a:r>
                      <a:r>
                        <a:rPr lang="en-US" sz="1400" dirty="0" smtClean="0"/>
                        <a:t> </a:t>
                      </a:r>
                      <a:r>
                        <a:rPr lang="en-US" sz="1400" dirty="0" err="1" smtClean="0"/>
                        <a:t>skala</a:t>
                      </a:r>
                      <a:r>
                        <a:rPr lang="en-US" sz="1400" dirty="0" smtClean="0"/>
                        <a:t> </a:t>
                      </a:r>
                      <a:r>
                        <a:rPr lang="en-US" sz="1400" dirty="0" err="1" smtClean="0"/>
                        <a:t>ekonmi</a:t>
                      </a:r>
                      <a:r>
                        <a:rPr lang="en-US" sz="1400" dirty="0" smtClean="0"/>
                        <a:t>  </a:t>
                      </a:r>
                      <a:r>
                        <a:rPr lang="en-US" sz="1400" dirty="0" err="1" smtClean="0"/>
                        <a:t>dan</a:t>
                      </a:r>
                      <a:r>
                        <a:rPr lang="en-US" sz="1400" dirty="0" smtClean="0"/>
                        <a:t> </a:t>
                      </a:r>
                      <a:r>
                        <a:rPr lang="en-US" sz="1400" dirty="0" err="1" smtClean="0"/>
                        <a:t>spesialisasi</a:t>
                      </a:r>
                      <a:r>
                        <a:rPr lang="en-US" sz="1400" dirty="0" smtClean="0"/>
                        <a:t>. </a:t>
                      </a:r>
                      <a:r>
                        <a:rPr lang="en-US" sz="1400" dirty="0" err="1" smtClean="0"/>
                        <a:t>Keuntungan</a:t>
                      </a:r>
                      <a:r>
                        <a:rPr lang="en-US" sz="1400" dirty="0" smtClean="0"/>
                        <a:t> </a:t>
                      </a:r>
                      <a:r>
                        <a:rPr lang="en-US" sz="1400" dirty="0" err="1" smtClean="0"/>
                        <a:t>ini</a:t>
                      </a:r>
                      <a:r>
                        <a:rPr lang="en-US" sz="1400" dirty="0" smtClean="0"/>
                        <a:t> </a:t>
                      </a:r>
                      <a:r>
                        <a:rPr lang="en-US" sz="1400" dirty="0" err="1" smtClean="0"/>
                        <a:t>dapat</a:t>
                      </a:r>
                      <a:r>
                        <a:rPr lang="en-US" sz="1400" dirty="0" smtClean="0"/>
                        <a:t> </a:t>
                      </a:r>
                      <a:r>
                        <a:rPr lang="en-US" sz="1400" dirty="0" err="1" smtClean="0"/>
                        <a:t>ditingkatkan</a:t>
                      </a:r>
                      <a:r>
                        <a:rPr lang="en-US" sz="1400" dirty="0" smtClean="0"/>
                        <a:t> </a:t>
                      </a:r>
                      <a:r>
                        <a:rPr lang="en-US" sz="1400" dirty="0" err="1" smtClean="0"/>
                        <a:t>lagi</a:t>
                      </a:r>
                      <a:r>
                        <a:rPr lang="en-US" sz="1400" dirty="0" smtClean="0"/>
                        <a:t> </a:t>
                      </a:r>
                      <a:r>
                        <a:rPr lang="en-US" sz="1400" dirty="0" err="1" smtClean="0"/>
                        <a:t>karena</a:t>
                      </a:r>
                      <a:r>
                        <a:rPr lang="en-US" sz="1400" dirty="0" smtClean="0"/>
                        <a:t> join venture </a:t>
                      </a:r>
                      <a:r>
                        <a:rPr lang="en-US" sz="1400" dirty="0" err="1" smtClean="0"/>
                        <a:t>merupakan</a:t>
                      </a:r>
                      <a:r>
                        <a:rPr lang="en-US" sz="1400" dirty="0" smtClean="0"/>
                        <a:t> </a:t>
                      </a:r>
                      <a:r>
                        <a:rPr lang="en-US" sz="1400" dirty="0" err="1" smtClean="0"/>
                        <a:t>pengusaha</a:t>
                      </a:r>
                      <a:r>
                        <a:rPr lang="en-US" sz="1400" dirty="0" smtClean="0"/>
                        <a:t> </a:t>
                      </a:r>
                      <a:r>
                        <a:rPr lang="en-US" sz="1400" dirty="0" err="1" smtClean="0"/>
                        <a:t>baru</a:t>
                      </a:r>
                      <a:r>
                        <a:rPr lang="en-US" sz="1400" dirty="0" smtClean="0"/>
                        <a:t>  </a:t>
                      </a:r>
                      <a:r>
                        <a:rPr lang="en-US" sz="1400" dirty="0" err="1" smtClean="0"/>
                        <a:t>baru</a:t>
                      </a:r>
                      <a:r>
                        <a:rPr lang="en-US" sz="1400" dirty="0" smtClean="0"/>
                        <a:t> yang </a:t>
                      </a:r>
                      <a:r>
                        <a:rPr lang="en-US" sz="1400" dirty="0" err="1" smtClean="0"/>
                        <a:t>tidak</a:t>
                      </a:r>
                      <a:r>
                        <a:rPr lang="en-US" sz="1400" dirty="0" smtClean="0"/>
                        <a:t> </a:t>
                      </a:r>
                      <a:r>
                        <a:rPr lang="en-US" sz="1400" dirty="0" err="1" smtClean="0"/>
                        <a:t>terikat</a:t>
                      </a:r>
                      <a:r>
                        <a:rPr lang="en-US" sz="1400" dirty="0" smtClean="0"/>
                        <a:t> </a:t>
                      </a:r>
                      <a:r>
                        <a:rPr lang="en-US" sz="1400" dirty="0" err="1" smtClean="0"/>
                        <a:t>barang</a:t>
                      </a:r>
                      <a:r>
                        <a:rPr lang="en-US" sz="1400" dirty="0" smtClean="0"/>
                        <a:t> modal</a:t>
                      </a:r>
                      <a:r>
                        <a:rPr lang="en-US" sz="1400" baseline="0" dirty="0" smtClean="0"/>
                        <a:t>  </a:t>
                      </a:r>
                      <a:r>
                        <a:rPr lang="en-US" sz="1400" baseline="0" dirty="0" err="1" smtClean="0"/>
                        <a:t>perusahaan-perusahaan</a:t>
                      </a:r>
                      <a:r>
                        <a:rPr lang="en-US" sz="1400" baseline="0" dirty="0" smtClean="0"/>
                        <a:t> </a:t>
                      </a:r>
                      <a:r>
                        <a:rPr lang="en-US" sz="1400" baseline="0" dirty="0" err="1" smtClean="0"/>
                        <a:t>yg</a:t>
                      </a:r>
                      <a:r>
                        <a:rPr lang="en-US" sz="1400" baseline="0" dirty="0" smtClean="0"/>
                        <a:t> </a:t>
                      </a:r>
                      <a:r>
                        <a:rPr lang="en-US" sz="1400" baseline="0" dirty="0" err="1" smtClean="0"/>
                        <a:t>berjoin</a:t>
                      </a:r>
                      <a:r>
                        <a:rPr lang="en-US" sz="1400" baseline="0" dirty="0" smtClean="0"/>
                        <a:t> venture</a:t>
                      </a:r>
                      <a:endParaRPr lang="en-US" sz="1400" b="1" dirty="0"/>
                    </a:p>
                  </a:txBody>
                  <a:tcPr/>
                </a:tc>
              </a:tr>
              <a:tr h="698539">
                <a:tc>
                  <a:txBody>
                    <a:bodyPr/>
                    <a:lstStyle/>
                    <a:p>
                      <a:r>
                        <a:rPr lang="en-US" sz="1400" dirty="0" smtClean="0"/>
                        <a:t> </a:t>
                      </a:r>
                      <a:endParaRPr lang="en-US" sz="1400" b="1" dirty="0"/>
                    </a:p>
                  </a:txBody>
                  <a:tcPr/>
                </a:tc>
                <a:tc>
                  <a:txBody>
                    <a:bodyPr/>
                    <a:lstStyle/>
                    <a:p>
                      <a:pPr algn="ctr"/>
                      <a:r>
                        <a:rPr lang="en-US" sz="1600" dirty="0" err="1" smtClean="0"/>
                        <a:t>Perbedaan</a:t>
                      </a:r>
                      <a:r>
                        <a:rPr lang="en-US" sz="1600" dirty="0" smtClean="0"/>
                        <a:t> </a:t>
                      </a:r>
                      <a:r>
                        <a:rPr lang="en-US" sz="1600" dirty="0" err="1" smtClean="0"/>
                        <a:t>antara</a:t>
                      </a:r>
                      <a:r>
                        <a:rPr lang="en-US" sz="1600" dirty="0" smtClean="0"/>
                        <a:t> holding company,</a:t>
                      </a:r>
                      <a:r>
                        <a:rPr lang="en-US" sz="1600" baseline="0" dirty="0" smtClean="0"/>
                        <a:t> trust, </a:t>
                      </a:r>
                      <a:r>
                        <a:rPr lang="en-US" sz="1600" baseline="0" dirty="0" err="1" smtClean="0"/>
                        <a:t>dan</a:t>
                      </a:r>
                      <a:r>
                        <a:rPr lang="en-US" sz="1600" baseline="0" dirty="0" smtClean="0"/>
                        <a:t> joint Venture</a:t>
                      </a:r>
                      <a:endParaRPr lang="en-US" sz="1600" b="1"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0.70"/>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solidFill>
            <a:schemeClr val="accent6">
              <a:lumMod val="75000"/>
            </a:schemeClr>
          </a:solidFill>
        </p:spPr>
        <p:txBody>
          <a:bodyPr>
            <a:normAutofit/>
          </a:bodyPr>
          <a:lstStyle/>
          <a:p>
            <a:r>
              <a:rPr lang="en-US" sz="2400" b="1" dirty="0" err="1" smtClean="0">
                <a:solidFill>
                  <a:srgbClr val="FFFF00"/>
                </a:solidFill>
                <a:latin typeface="Arial" pitchFamily="34" charset="0"/>
                <a:cs typeface="Arial" pitchFamily="34" charset="0"/>
              </a:rPr>
              <a:t>Grup-grup</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perusahaan</a:t>
            </a:r>
            <a:r>
              <a:rPr lang="en-US" sz="2400" b="1" dirty="0" smtClean="0">
                <a:solidFill>
                  <a:srgbClr val="FFFF00"/>
                </a:solidFill>
                <a:latin typeface="Arial" pitchFamily="34" charset="0"/>
                <a:cs typeface="Arial" pitchFamily="34" charset="0"/>
              </a:rPr>
              <a:t>:</a:t>
            </a:r>
            <a:endParaRPr lang="en-US" sz="24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579437"/>
            <a:ext cx="9144000" cy="5745163"/>
          </a:xfrm>
          <a:solidFill>
            <a:schemeClr val="accent6">
              <a:lumMod val="60000"/>
              <a:lumOff val="40000"/>
            </a:schemeClr>
          </a:solidFill>
        </p:spPr>
        <p:txBody>
          <a:bodyPr>
            <a:normAutofit/>
          </a:bodyPr>
          <a:lstStyle/>
          <a:p>
            <a:pPr>
              <a:buNone/>
            </a:pPr>
            <a:endParaRPr lang="en-US" sz="2400" b="1" dirty="0" smtClean="0">
              <a:latin typeface="Arial" pitchFamily="34" charset="0"/>
              <a:cs typeface="Arial" pitchFamily="34" charset="0"/>
            </a:endParaRPr>
          </a:p>
          <a:p>
            <a:pPr>
              <a:buNone/>
            </a:pPr>
            <a:r>
              <a:rPr lang="en-US" sz="2400" b="1" dirty="0" err="1" smtClean="0">
                <a:latin typeface="Arial" pitchFamily="34" charset="0"/>
                <a:cs typeface="Arial" pitchFamily="34" charset="0"/>
              </a:rPr>
              <a:t>Grup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perusahaan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berada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dibawah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seorang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atau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kelompok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orang</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berpengaruh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besar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terhadap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menajemen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perusahaan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Komoditi</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menjadi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andalan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bisnisnya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bermacam-macam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ada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komoditi</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saling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berhubungan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terintegrasi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dari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industri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hulu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sampai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industri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hilir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seperti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perusahaan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pabrik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tepung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terigu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industri</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memproduksi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mie</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Ada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juga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perusahaan</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tidak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berhubungan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jenis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produksi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seperti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usaha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penerbitan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usaha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jalan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tooldan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perkebunan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Seperti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contoh</a:t>
            </a:r>
            <a:r>
              <a:rPr lang="en-US" sz="2400" b="1" dirty="0" smtClean="0">
                <a:latin typeface="Arial" pitchFamily="34" charset="0"/>
                <a:cs typeface="Arial" pitchFamily="34" charset="0"/>
              </a:rPr>
              <a:t> : </a:t>
            </a:r>
            <a:r>
              <a:rPr lang="en-US" sz="2400" b="1" dirty="0" err="1" smtClean="0">
                <a:latin typeface="Arial" pitchFamily="34" charset="0"/>
                <a:cs typeface="Arial" pitchFamily="34" charset="0"/>
              </a:rPr>
              <a:t>Grup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salim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ciputra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grup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Bakri</a:t>
            </a:r>
            <a:r>
              <a:rPr lang="en-US" sz="2400" b="1" dirty="0" smtClean="0">
                <a:latin typeface="Arial" pitchFamily="34" charset="0"/>
                <a:cs typeface="Arial" pitchFamily="34" charset="0"/>
              </a:rPr>
              <a:t> Brother, </a:t>
            </a:r>
            <a:r>
              <a:rPr lang="en-US" sz="2400" b="1" dirty="0" err="1" smtClean="0">
                <a:latin typeface="Arial" pitchFamily="34" charset="0"/>
                <a:cs typeface="Arial" pitchFamily="34" charset="0"/>
              </a:rPr>
              <a:t>Lamtoro</a:t>
            </a:r>
            <a:r>
              <a:rPr lang="en-US" sz="2400" b="1" dirty="0" smtClean="0">
                <a:latin typeface="Arial" pitchFamily="34" charset="0"/>
                <a:cs typeface="Arial" pitchFamily="34" charset="0"/>
              </a:rPr>
              <a:t>  Gung </a:t>
            </a:r>
            <a:r>
              <a:rPr lang="en-US" sz="2400" b="1" dirty="0" err="1" smtClean="0">
                <a:latin typeface="Arial" pitchFamily="34" charset="0"/>
                <a:cs typeface="Arial" pitchFamily="34" charset="0"/>
              </a:rPr>
              <a:t>Grup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Seperti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contoh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gambar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bawah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ini</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p:txBody>
      </p:sp>
    </p:spTree>
  </p:cSld>
  <p:clrMapOvr>
    <a:masterClrMapping/>
  </p:clrMapOvr>
  <p:transition spd="med">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par>
                          <p:cTn id="11" fill="hold">
                            <p:stCondLst>
                              <p:cond delay="3900"/>
                            </p:stCondLst>
                            <p:childTnLst>
                              <p:par>
                                <p:cTn id="12" presetID="23" presetClass="entr" presetSubtype="16"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000" dirty="0" err="1" smtClean="0">
                <a:latin typeface="Arial" pitchFamily="34" charset="0"/>
                <a:cs typeface="Arial" pitchFamily="34" charset="0"/>
              </a:rPr>
              <a:t>Gambar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sebuah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grup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lamtoro</a:t>
            </a:r>
            <a:r>
              <a:rPr lang="en-US" sz="2000" dirty="0" smtClean="0">
                <a:latin typeface="Arial" pitchFamily="34" charset="0"/>
                <a:cs typeface="Arial" pitchFamily="34" charset="0"/>
              </a:rPr>
              <a:t> Gung.</a:t>
            </a:r>
            <a:endParaRPr lang="en-US" sz="2000" dirty="0">
              <a:latin typeface="Arial" pitchFamily="34" charset="0"/>
              <a:cs typeface="Arial" pitchFamily="34" charset="0"/>
            </a:endParaRPr>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800" dirty="0" err="1" smtClean="0"/>
              <a:t>Gambar</a:t>
            </a:r>
            <a:r>
              <a:rPr lang="en-US" sz="800" dirty="0" smtClean="0"/>
              <a:t> ;</a:t>
            </a:r>
            <a:endParaRPr lang="en-US" sz="800" dirty="0"/>
          </a:p>
        </p:txBody>
      </p:sp>
      <p:sp>
        <p:nvSpPr>
          <p:cNvPr id="4" name="Trapezoid 3"/>
          <p:cNvSpPr/>
          <p:nvPr/>
        </p:nvSpPr>
        <p:spPr>
          <a:xfrm>
            <a:off x="4800600" y="533400"/>
            <a:ext cx="533400" cy="6324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loud 4"/>
          <p:cNvSpPr/>
          <p:nvPr/>
        </p:nvSpPr>
        <p:spPr>
          <a:xfrm>
            <a:off x="304800" y="533400"/>
            <a:ext cx="3810000" cy="304800"/>
          </a:xfrm>
          <a:prstGeom prst="cloud">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smtClean="0"/>
              <a:t>Penerbitan</a:t>
            </a:r>
            <a:r>
              <a:rPr lang="en-US" sz="900" dirty="0" smtClean="0"/>
              <a:t> : Pt. Citra Media </a:t>
            </a:r>
            <a:r>
              <a:rPr lang="en-US" sz="900" dirty="0" err="1" smtClean="0"/>
              <a:t>Persada</a:t>
            </a:r>
            <a:endParaRPr lang="en-US" sz="900" dirty="0"/>
          </a:p>
        </p:txBody>
      </p:sp>
      <p:sp>
        <p:nvSpPr>
          <p:cNvPr id="7" name="Curved Down Arrow 6"/>
          <p:cNvSpPr/>
          <p:nvPr/>
        </p:nvSpPr>
        <p:spPr>
          <a:xfrm flipH="1">
            <a:off x="3962400" y="457200"/>
            <a:ext cx="990600" cy="152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loud 7"/>
          <p:cNvSpPr/>
          <p:nvPr/>
        </p:nvSpPr>
        <p:spPr>
          <a:xfrm>
            <a:off x="76200" y="914400"/>
            <a:ext cx="3962400" cy="533400"/>
          </a:xfrm>
          <a:prstGeom prst="cloud">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000" dirty="0" err="1" smtClean="0"/>
              <a:t>Jalan</a:t>
            </a:r>
            <a:r>
              <a:rPr lang="en-US" sz="1000" dirty="0" smtClean="0"/>
              <a:t> tot: Pt. Citra </a:t>
            </a:r>
            <a:r>
              <a:rPr lang="en-US" sz="1000" dirty="0" err="1" smtClean="0"/>
              <a:t>Generasi</a:t>
            </a:r>
            <a:r>
              <a:rPr lang="en-US" sz="1000" dirty="0" smtClean="0"/>
              <a:t> Mega.</a:t>
            </a:r>
          </a:p>
          <a:p>
            <a:pPr algn="ctr"/>
            <a:r>
              <a:rPr lang="en-US" sz="1000" dirty="0" smtClean="0"/>
              <a:t>Pt. Citra </a:t>
            </a:r>
            <a:r>
              <a:rPr lang="en-US" sz="1000" dirty="0" err="1" smtClean="0"/>
              <a:t>Marga</a:t>
            </a:r>
            <a:r>
              <a:rPr lang="en-US" sz="1000" dirty="0" smtClean="0"/>
              <a:t> </a:t>
            </a:r>
            <a:r>
              <a:rPr lang="en-US" sz="1000" dirty="0" err="1" smtClean="0"/>
              <a:t>Nusaphala</a:t>
            </a:r>
            <a:r>
              <a:rPr lang="en-US" sz="1000" dirty="0" smtClean="0"/>
              <a:t> </a:t>
            </a:r>
            <a:r>
              <a:rPr lang="en-US" sz="1000" dirty="0" err="1" smtClean="0"/>
              <a:t>Persada</a:t>
            </a:r>
            <a:endParaRPr lang="en-US" sz="1000" dirty="0"/>
          </a:p>
        </p:txBody>
      </p:sp>
      <p:sp>
        <p:nvSpPr>
          <p:cNvPr id="9" name="Curved Down Arrow 8"/>
          <p:cNvSpPr/>
          <p:nvPr/>
        </p:nvSpPr>
        <p:spPr>
          <a:xfrm flipH="1">
            <a:off x="3810000" y="838200"/>
            <a:ext cx="10668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loud 9"/>
          <p:cNvSpPr/>
          <p:nvPr/>
        </p:nvSpPr>
        <p:spPr>
          <a:xfrm>
            <a:off x="0" y="1524000"/>
            <a:ext cx="4419600" cy="762000"/>
          </a:xfrm>
          <a:prstGeom prst="cloud">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err="1" smtClean="0"/>
              <a:t>Investasi</a:t>
            </a:r>
            <a:r>
              <a:rPr lang="en-US" sz="1000" dirty="0" smtClean="0"/>
              <a:t> :</a:t>
            </a:r>
          </a:p>
          <a:p>
            <a:pPr algn="ctr"/>
            <a:r>
              <a:rPr lang="en-US" sz="1000" dirty="0" smtClean="0"/>
              <a:t>PT. </a:t>
            </a:r>
            <a:r>
              <a:rPr lang="en-US" sz="1000" dirty="0" err="1" smtClean="0"/>
              <a:t>Bumi</a:t>
            </a:r>
            <a:r>
              <a:rPr lang="en-US" sz="1000" dirty="0" smtClean="0"/>
              <a:t> </a:t>
            </a:r>
            <a:r>
              <a:rPr lang="en-US" sz="1000" dirty="0" err="1" smtClean="0"/>
              <a:t>Sumber</a:t>
            </a:r>
            <a:r>
              <a:rPr lang="en-US" sz="1000" dirty="0" smtClean="0"/>
              <a:t> sari </a:t>
            </a:r>
            <a:r>
              <a:rPr lang="en-US" sz="1000" dirty="0" err="1" smtClean="0"/>
              <a:t>sakti</a:t>
            </a:r>
            <a:r>
              <a:rPr lang="en-US" sz="1000" dirty="0" smtClean="0"/>
              <a:t>.</a:t>
            </a:r>
          </a:p>
          <a:p>
            <a:pPr algn="ctr"/>
            <a:r>
              <a:rPr lang="en-US" sz="1000" dirty="0" smtClean="0"/>
              <a:t>PT. Citra </a:t>
            </a:r>
            <a:r>
              <a:rPr lang="en-US" sz="1000" dirty="0" err="1" smtClean="0"/>
              <a:t>Agratama</a:t>
            </a:r>
            <a:r>
              <a:rPr lang="en-US" sz="1000" dirty="0" smtClean="0"/>
              <a:t> </a:t>
            </a:r>
            <a:r>
              <a:rPr lang="en-US" sz="1000" dirty="0" err="1" smtClean="0"/>
              <a:t>Persada</a:t>
            </a:r>
            <a:r>
              <a:rPr lang="en-US" sz="1000" dirty="0" smtClean="0"/>
              <a:t>.</a:t>
            </a:r>
          </a:p>
          <a:p>
            <a:pPr algn="ctr"/>
            <a:r>
              <a:rPr lang="en-US" sz="1000" dirty="0" smtClean="0"/>
              <a:t>Pt. </a:t>
            </a:r>
            <a:r>
              <a:rPr lang="en-US" sz="1000" dirty="0" err="1" smtClean="0"/>
              <a:t>Trihasra</a:t>
            </a:r>
            <a:r>
              <a:rPr lang="en-US" sz="1000" dirty="0" smtClean="0"/>
              <a:t> </a:t>
            </a:r>
            <a:r>
              <a:rPr lang="en-US" sz="1000" dirty="0" err="1" smtClean="0"/>
              <a:t>Utama</a:t>
            </a:r>
            <a:r>
              <a:rPr lang="en-US" sz="1000" dirty="0" smtClean="0"/>
              <a:t> Tunggal</a:t>
            </a:r>
          </a:p>
        </p:txBody>
      </p:sp>
      <p:sp>
        <p:nvSpPr>
          <p:cNvPr id="11" name="Curved Down Arrow 10"/>
          <p:cNvSpPr/>
          <p:nvPr/>
        </p:nvSpPr>
        <p:spPr>
          <a:xfrm flipH="1">
            <a:off x="3733800" y="1219200"/>
            <a:ext cx="12192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loud 11"/>
          <p:cNvSpPr/>
          <p:nvPr/>
        </p:nvSpPr>
        <p:spPr>
          <a:xfrm>
            <a:off x="0" y="2438400"/>
            <a:ext cx="4724400" cy="1143000"/>
          </a:xfrm>
          <a:prstGeom prst="cloud">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err="1" smtClean="0"/>
              <a:t>Jasa</a:t>
            </a:r>
            <a:r>
              <a:rPr lang="en-US" sz="1000" b="1" dirty="0" smtClean="0"/>
              <a:t>.</a:t>
            </a:r>
            <a:endParaRPr lang="en-US" sz="1000" dirty="0" smtClean="0"/>
          </a:p>
          <a:p>
            <a:pPr algn="ctr"/>
            <a:r>
              <a:rPr lang="en-US" sz="1000" dirty="0" smtClean="0"/>
              <a:t>PPT </a:t>
            </a:r>
            <a:r>
              <a:rPr lang="en-US" sz="1000" dirty="0" err="1" smtClean="0"/>
              <a:t>Aerogeohydro.indosistem</a:t>
            </a:r>
            <a:r>
              <a:rPr lang="en-US" sz="1000" dirty="0" smtClean="0"/>
              <a:t> (</a:t>
            </a:r>
            <a:r>
              <a:rPr lang="en-US" sz="1000" dirty="0" err="1" smtClean="0"/>
              <a:t>pemetaan</a:t>
            </a:r>
            <a:r>
              <a:rPr lang="en-US" sz="1000" dirty="0" smtClean="0"/>
              <a:t>).</a:t>
            </a:r>
          </a:p>
          <a:p>
            <a:pPr algn="ctr"/>
            <a:r>
              <a:rPr lang="en-US" sz="1000" dirty="0" smtClean="0"/>
              <a:t>PT Citra </a:t>
            </a:r>
            <a:r>
              <a:rPr lang="en-US" sz="1000" dirty="0" err="1" smtClean="0"/>
              <a:t>permata</a:t>
            </a:r>
            <a:r>
              <a:rPr lang="en-US" sz="1000" dirty="0" smtClean="0"/>
              <a:t> </a:t>
            </a:r>
            <a:r>
              <a:rPr lang="en-US" sz="1000" dirty="0" err="1" smtClean="0"/>
              <a:t>Sakti</a:t>
            </a:r>
            <a:r>
              <a:rPr lang="en-US" sz="1000" dirty="0" smtClean="0"/>
              <a:t> </a:t>
            </a:r>
            <a:r>
              <a:rPr lang="en-US" sz="1000" dirty="0" err="1" smtClean="0"/>
              <a:t>Persada</a:t>
            </a:r>
            <a:r>
              <a:rPr lang="en-US" sz="1000" dirty="0" smtClean="0"/>
              <a:t> (STNK)</a:t>
            </a:r>
          </a:p>
          <a:p>
            <a:pPr algn="ctr"/>
            <a:r>
              <a:rPr lang="en-US" sz="1000" dirty="0" smtClean="0"/>
              <a:t>PT&gt;</a:t>
            </a:r>
            <a:r>
              <a:rPr lang="en-US" sz="1000" dirty="0" err="1" smtClean="0"/>
              <a:t>Daya</a:t>
            </a:r>
            <a:r>
              <a:rPr lang="en-US" sz="1000" dirty="0" smtClean="0"/>
              <a:t> Tata </a:t>
            </a:r>
            <a:r>
              <a:rPr lang="en-US" sz="1000" dirty="0" err="1" smtClean="0"/>
              <a:t>Mitra</a:t>
            </a:r>
            <a:r>
              <a:rPr lang="en-US" sz="1000" dirty="0" smtClean="0"/>
              <a:t>  Marta (</a:t>
            </a:r>
            <a:r>
              <a:rPr lang="en-US" sz="1000" dirty="0" err="1" smtClean="0"/>
              <a:t>tranportasi</a:t>
            </a:r>
            <a:r>
              <a:rPr lang="en-US" sz="1000" dirty="0" smtClean="0"/>
              <a:t>) </a:t>
            </a:r>
          </a:p>
          <a:p>
            <a:pPr algn="ctr"/>
            <a:r>
              <a:rPr lang="en-US" sz="1000" dirty="0" smtClean="0"/>
              <a:t>P.T. </a:t>
            </a:r>
            <a:r>
              <a:rPr lang="en-US" sz="1000" dirty="0" err="1" smtClean="0"/>
              <a:t>Sejatera</a:t>
            </a:r>
            <a:r>
              <a:rPr lang="en-US" sz="1000" dirty="0" smtClean="0"/>
              <a:t> </a:t>
            </a:r>
            <a:r>
              <a:rPr lang="en-US" sz="1000" dirty="0" err="1" smtClean="0"/>
              <a:t>Ondoo</a:t>
            </a:r>
            <a:r>
              <a:rPr lang="en-US" sz="1000" dirty="0" smtClean="0"/>
              <a:t> (hotel)</a:t>
            </a:r>
          </a:p>
          <a:p>
            <a:pPr algn="ctr"/>
            <a:r>
              <a:rPr lang="en-US" sz="1000" dirty="0" smtClean="0"/>
              <a:t>PT. </a:t>
            </a:r>
            <a:r>
              <a:rPr lang="en-US" sz="1000" dirty="0" err="1" smtClean="0"/>
              <a:t>Ttribina</a:t>
            </a:r>
            <a:r>
              <a:rPr lang="en-US" sz="1000" dirty="0" smtClean="0"/>
              <a:t> </a:t>
            </a:r>
            <a:r>
              <a:rPr lang="en-US" sz="1000" dirty="0" err="1" smtClean="0"/>
              <a:t>Matra</a:t>
            </a:r>
            <a:r>
              <a:rPr lang="en-US" sz="1000" dirty="0" smtClean="0"/>
              <a:t> </a:t>
            </a:r>
            <a:r>
              <a:rPr lang="en-US" sz="1000" dirty="0" err="1" smtClean="0"/>
              <a:t>Carya</a:t>
            </a:r>
            <a:r>
              <a:rPr lang="en-US" sz="1000" dirty="0" smtClean="0"/>
              <a:t> </a:t>
            </a:r>
            <a:r>
              <a:rPr lang="en-US" sz="1000" dirty="0" err="1" smtClean="0"/>
              <a:t>Cipta</a:t>
            </a:r>
            <a:r>
              <a:rPr lang="en-US" sz="1000" dirty="0" smtClean="0"/>
              <a:t> (</a:t>
            </a:r>
            <a:r>
              <a:rPr lang="en-US" sz="1000" dirty="0" err="1" smtClean="0"/>
              <a:t>konsultan</a:t>
            </a:r>
            <a:r>
              <a:rPr lang="en-US" sz="1000" dirty="0" smtClean="0"/>
              <a:t>)</a:t>
            </a:r>
          </a:p>
          <a:p>
            <a:pPr algn="ctr"/>
            <a:endParaRPr lang="en-US" sz="1000" dirty="0" smtClean="0"/>
          </a:p>
        </p:txBody>
      </p:sp>
      <p:sp>
        <p:nvSpPr>
          <p:cNvPr id="13" name="Curved Down Arrow 12"/>
          <p:cNvSpPr/>
          <p:nvPr/>
        </p:nvSpPr>
        <p:spPr>
          <a:xfrm flipH="1">
            <a:off x="3886200" y="2362200"/>
            <a:ext cx="9906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loud 13"/>
          <p:cNvSpPr/>
          <p:nvPr/>
        </p:nvSpPr>
        <p:spPr>
          <a:xfrm>
            <a:off x="0" y="3581400"/>
            <a:ext cx="4724400" cy="1066800"/>
          </a:xfrm>
          <a:prstGeom prst="cloud">
            <a:avLst/>
          </a:prstGeom>
          <a:solidFill>
            <a:srgbClr val="99FF33"/>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dirty="0" smtClean="0"/>
          </a:p>
          <a:p>
            <a:pPr algn="ctr"/>
            <a:endParaRPr lang="en-US" sz="1200" dirty="0" smtClean="0"/>
          </a:p>
          <a:p>
            <a:pPr algn="ctr"/>
            <a:r>
              <a:rPr lang="en-US" sz="1200" dirty="0" err="1" smtClean="0"/>
              <a:t>Manufakturing</a:t>
            </a:r>
            <a:r>
              <a:rPr lang="en-US" sz="1200" dirty="0" smtClean="0"/>
              <a:t> &amp;processing.</a:t>
            </a:r>
          </a:p>
          <a:p>
            <a:pPr algn="ctr"/>
            <a:r>
              <a:rPr lang="en-US" sz="1200" dirty="0" smtClean="0"/>
              <a:t>.PT. </a:t>
            </a:r>
            <a:r>
              <a:rPr lang="en-US" sz="1200" dirty="0" err="1" smtClean="0"/>
              <a:t>Bhakti</a:t>
            </a:r>
            <a:r>
              <a:rPr lang="en-US" sz="1200" dirty="0" smtClean="0"/>
              <a:t> </a:t>
            </a:r>
            <a:r>
              <a:rPr lang="en-US" sz="1200" dirty="0" err="1" smtClean="0"/>
              <a:t>buana</a:t>
            </a:r>
            <a:r>
              <a:rPr lang="en-US" sz="1200" dirty="0" smtClean="0"/>
              <a:t> </a:t>
            </a:r>
            <a:r>
              <a:rPr lang="en-US" sz="1200" dirty="0" err="1" smtClean="0"/>
              <a:t>Agratama</a:t>
            </a:r>
            <a:r>
              <a:rPr lang="en-US" sz="1200" dirty="0" smtClean="0"/>
              <a:t> </a:t>
            </a:r>
            <a:r>
              <a:rPr lang="en-US" sz="1200" dirty="0" err="1" smtClean="0"/>
              <a:t>Persada</a:t>
            </a:r>
            <a:r>
              <a:rPr lang="en-US" sz="1200" dirty="0" smtClean="0"/>
              <a:t>(</a:t>
            </a:r>
            <a:r>
              <a:rPr lang="en-US" sz="1200" dirty="0" err="1" smtClean="0"/>
              <a:t>kayu</a:t>
            </a:r>
            <a:r>
              <a:rPr lang="en-US" sz="1200" dirty="0" smtClean="0"/>
              <a:t>)</a:t>
            </a:r>
          </a:p>
          <a:p>
            <a:pPr algn="ctr"/>
            <a:r>
              <a:rPr lang="en-US" sz="1200" dirty="0" smtClean="0"/>
              <a:t>PT. Citra </a:t>
            </a:r>
            <a:r>
              <a:rPr lang="en-US" sz="1200" dirty="0" err="1" smtClean="0"/>
              <a:t>ambengan</a:t>
            </a:r>
            <a:r>
              <a:rPr lang="en-US" sz="1200" dirty="0" smtClean="0"/>
              <a:t> </a:t>
            </a:r>
            <a:r>
              <a:rPr lang="en-US" sz="1200" dirty="0" err="1" smtClean="0"/>
              <a:t>interna</a:t>
            </a:r>
            <a:r>
              <a:rPr lang="en-US" sz="1200" dirty="0" smtClean="0"/>
              <a:t> (</a:t>
            </a:r>
            <a:r>
              <a:rPr lang="en-US" sz="1200" dirty="0" err="1" smtClean="0"/>
              <a:t>kaleng</a:t>
            </a:r>
            <a:r>
              <a:rPr lang="en-US" sz="1200" dirty="0" smtClean="0"/>
              <a:t>)</a:t>
            </a:r>
          </a:p>
          <a:p>
            <a:pPr algn="ctr"/>
            <a:r>
              <a:rPr lang="en-US" sz="1200" dirty="0" smtClean="0"/>
              <a:t>Pt Citra </a:t>
            </a:r>
            <a:r>
              <a:rPr lang="en-US" sz="1200" dirty="0" err="1" smtClean="0"/>
              <a:t>Buana</a:t>
            </a:r>
            <a:r>
              <a:rPr lang="en-US" sz="1200" dirty="0" smtClean="0"/>
              <a:t> </a:t>
            </a:r>
            <a:r>
              <a:rPr lang="en-US" sz="1200" dirty="0" err="1" smtClean="0"/>
              <a:t>Beton</a:t>
            </a:r>
            <a:r>
              <a:rPr lang="en-US" sz="1200" dirty="0" smtClean="0"/>
              <a:t> Perkasa (</a:t>
            </a:r>
            <a:r>
              <a:rPr lang="en-US" sz="1200" dirty="0" err="1" smtClean="0"/>
              <a:t>beton</a:t>
            </a:r>
            <a:r>
              <a:rPr lang="en-US" sz="1200" dirty="0" smtClean="0"/>
              <a:t>)</a:t>
            </a:r>
          </a:p>
          <a:p>
            <a:pPr algn="ctr"/>
            <a:r>
              <a:rPr lang="en-US" sz="1200" dirty="0" smtClean="0"/>
              <a:t> </a:t>
            </a:r>
            <a:r>
              <a:rPr lang="en-US" sz="1200" dirty="0" err="1" smtClean="0"/>
              <a:t>dll</a:t>
            </a:r>
            <a:r>
              <a:rPr lang="en-US" sz="1200" dirty="0" smtClean="0"/>
              <a:t> (</a:t>
            </a:r>
            <a:r>
              <a:rPr lang="en-US" sz="1200" dirty="0" err="1" smtClean="0"/>
              <a:t>sebanyak</a:t>
            </a:r>
            <a:r>
              <a:rPr lang="en-US" sz="1200" dirty="0" smtClean="0"/>
              <a:t> 12</a:t>
            </a:r>
          </a:p>
          <a:p>
            <a:pPr algn="ctr"/>
            <a:endParaRPr lang="en-US" sz="1200" dirty="0"/>
          </a:p>
        </p:txBody>
      </p:sp>
      <p:sp>
        <p:nvSpPr>
          <p:cNvPr id="15" name="Curved Down Arrow 14"/>
          <p:cNvSpPr/>
          <p:nvPr/>
        </p:nvSpPr>
        <p:spPr>
          <a:xfrm flipH="1">
            <a:off x="3886200" y="3429000"/>
            <a:ext cx="9906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loud 16"/>
          <p:cNvSpPr/>
          <p:nvPr/>
        </p:nvSpPr>
        <p:spPr>
          <a:xfrm>
            <a:off x="152400" y="4876800"/>
            <a:ext cx="4724400" cy="1676400"/>
          </a:xfrm>
          <a:prstGeom prst="cloud">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dirty="0" smtClean="0"/>
          </a:p>
          <a:p>
            <a:pPr algn="ctr"/>
            <a:r>
              <a:rPr lang="en-US" sz="1200" dirty="0" err="1" smtClean="0"/>
              <a:t>Kontraktor</a:t>
            </a:r>
            <a:r>
              <a:rPr lang="en-US" sz="1200" dirty="0" smtClean="0"/>
              <a:t> :</a:t>
            </a:r>
          </a:p>
          <a:p>
            <a:pPr algn="ctr"/>
            <a:r>
              <a:rPr lang="en-US" sz="1200" dirty="0" smtClean="0"/>
              <a:t>PT. </a:t>
            </a:r>
            <a:r>
              <a:rPr lang="en-US" sz="1200" dirty="0" err="1" smtClean="0"/>
              <a:t>Bumi</a:t>
            </a:r>
            <a:r>
              <a:rPr lang="en-US" sz="1200" dirty="0" smtClean="0"/>
              <a:t> </a:t>
            </a:r>
            <a:r>
              <a:rPr lang="en-US" sz="1200" dirty="0" err="1" smtClean="0"/>
              <a:t>Kontruksi</a:t>
            </a:r>
            <a:r>
              <a:rPr lang="en-US" sz="1200" dirty="0" smtClean="0"/>
              <a:t> Tama Perkasa.</a:t>
            </a:r>
          </a:p>
          <a:p>
            <a:pPr algn="ctr"/>
            <a:r>
              <a:rPr lang="en-US" sz="1200" dirty="0" smtClean="0"/>
              <a:t>Pt. Citra </a:t>
            </a:r>
            <a:r>
              <a:rPr lang="en-US" sz="1200" dirty="0" err="1" smtClean="0"/>
              <a:t>Kontartor</a:t>
            </a:r>
            <a:r>
              <a:rPr lang="en-US" sz="1200" dirty="0" smtClean="0"/>
              <a:t> Nusantara.</a:t>
            </a:r>
          </a:p>
          <a:p>
            <a:pPr algn="ctr"/>
            <a:r>
              <a:rPr lang="en-US" sz="1200" dirty="0" smtClean="0"/>
              <a:t>PT. Citra </a:t>
            </a:r>
            <a:r>
              <a:rPr lang="en-US" sz="1200" dirty="0" err="1" smtClean="0"/>
              <a:t>Patenindo</a:t>
            </a:r>
            <a:r>
              <a:rPr lang="en-US" sz="1200" dirty="0" smtClean="0"/>
              <a:t> Nusa </a:t>
            </a:r>
            <a:r>
              <a:rPr lang="en-US" sz="1200" dirty="0" err="1" smtClean="0"/>
              <a:t>Pratama</a:t>
            </a:r>
            <a:r>
              <a:rPr lang="en-US" sz="1200" dirty="0" smtClean="0"/>
              <a:t>.</a:t>
            </a:r>
          </a:p>
          <a:p>
            <a:pPr algn="ctr"/>
            <a:r>
              <a:rPr lang="en-US" sz="1200" dirty="0" smtClean="0"/>
              <a:t>Pt, Citra </a:t>
            </a:r>
            <a:r>
              <a:rPr lang="en-US" sz="1200" dirty="0" err="1" smtClean="0"/>
              <a:t>satria</a:t>
            </a:r>
            <a:r>
              <a:rPr lang="en-US" sz="1200" dirty="0" smtClean="0"/>
              <a:t> </a:t>
            </a:r>
            <a:r>
              <a:rPr lang="en-US" sz="1200" dirty="0" err="1" smtClean="0"/>
              <a:t>Buana</a:t>
            </a:r>
            <a:endParaRPr lang="en-US" sz="1200" dirty="0" smtClean="0"/>
          </a:p>
          <a:p>
            <a:pPr algn="ctr"/>
            <a:r>
              <a:rPr lang="en-US" sz="1200" dirty="0" smtClean="0"/>
              <a:t>Pt. </a:t>
            </a:r>
            <a:r>
              <a:rPr lang="en-US" sz="1200" dirty="0" err="1" smtClean="0"/>
              <a:t>Joonne</a:t>
            </a:r>
            <a:r>
              <a:rPr lang="en-US" sz="1200" dirty="0" smtClean="0"/>
              <a:t> Drew Indonesia.</a:t>
            </a:r>
          </a:p>
          <a:p>
            <a:pPr algn="ctr"/>
            <a:r>
              <a:rPr lang="en-US" sz="1200" dirty="0" smtClean="0"/>
              <a:t>PT. </a:t>
            </a:r>
            <a:r>
              <a:rPr lang="en-US" sz="1200" dirty="0" err="1" smtClean="0"/>
              <a:t>Trihasta</a:t>
            </a:r>
            <a:r>
              <a:rPr lang="en-US" sz="1200" dirty="0" smtClean="0"/>
              <a:t> </a:t>
            </a:r>
            <a:r>
              <a:rPr lang="en-US" sz="1200" dirty="0" err="1" smtClean="0"/>
              <a:t>Bina</a:t>
            </a:r>
            <a:r>
              <a:rPr lang="en-US" sz="1200" dirty="0" smtClean="0"/>
              <a:t> Nusa Tunggal( </a:t>
            </a:r>
            <a:r>
              <a:rPr lang="en-US" sz="1200" dirty="0" err="1" smtClean="0"/>
              <a:t>Pemasangan</a:t>
            </a:r>
            <a:r>
              <a:rPr lang="en-US" sz="1200" dirty="0" smtClean="0"/>
              <a:t> </a:t>
            </a:r>
            <a:r>
              <a:rPr lang="en-US" sz="1200" dirty="0" err="1" smtClean="0"/>
              <a:t>pia</a:t>
            </a:r>
            <a:r>
              <a:rPr lang="en-US" sz="1200" dirty="0" smtClean="0"/>
              <a:t> </a:t>
            </a:r>
            <a:r>
              <a:rPr lang="en-US" sz="1200" dirty="0" err="1" smtClean="0"/>
              <a:t>minyak</a:t>
            </a:r>
            <a:endParaRPr lang="en-US" sz="1200" dirty="0" smtClean="0"/>
          </a:p>
          <a:p>
            <a:pPr algn="ctr"/>
            <a:endParaRPr lang="en-US" sz="1200" dirty="0"/>
          </a:p>
        </p:txBody>
      </p:sp>
      <p:sp>
        <p:nvSpPr>
          <p:cNvPr id="18" name="Curved Down Arrow 17"/>
          <p:cNvSpPr/>
          <p:nvPr/>
        </p:nvSpPr>
        <p:spPr>
          <a:xfrm flipH="1">
            <a:off x="3886200" y="4419600"/>
            <a:ext cx="9906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urved Down Arrow 19"/>
          <p:cNvSpPr/>
          <p:nvPr/>
        </p:nvSpPr>
        <p:spPr>
          <a:xfrm>
            <a:off x="5181600" y="304800"/>
            <a:ext cx="914400" cy="533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loud 20"/>
          <p:cNvSpPr/>
          <p:nvPr/>
        </p:nvSpPr>
        <p:spPr>
          <a:xfrm>
            <a:off x="5181600" y="762000"/>
            <a:ext cx="3962400" cy="533400"/>
          </a:xfrm>
          <a:prstGeom prst="cloud">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000" dirty="0" err="1" smtClean="0"/>
              <a:t>Kawasan</a:t>
            </a:r>
            <a:r>
              <a:rPr lang="en-US" sz="1000" dirty="0" smtClean="0"/>
              <a:t> </a:t>
            </a:r>
            <a:r>
              <a:rPr lang="en-US" sz="1000" dirty="0" err="1" smtClean="0"/>
              <a:t>Industri</a:t>
            </a:r>
            <a:r>
              <a:rPr lang="en-US" sz="1000" dirty="0" smtClean="0"/>
              <a:t> :</a:t>
            </a:r>
          </a:p>
          <a:p>
            <a:pPr algn="ctr"/>
            <a:r>
              <a:rPr lang="en-US" sz="1000" dirty="0" smtClean="0"/>
              <a:t>PT. </a:t>
            </a:r>
            <a:r>
              <a:rPr lang="en-US" sz="1000" dirty="0" err="1" smtClean="0"/>
              <a:t>Cintra</a:t>
            </a:r>
            <a:r>
              <a:rPr lang="en-US" sz="1000" dirty="0" smtClean="0"/>
              <a:t> </a:t>
            </a:r>
            <a:r>
              <a:rPr lang="en-US" sz="1000" dirty="0" err="1" smtClean="0"/>
              <a:t>Epzindo</a:t>
            </a:r>
            <a:r>
              <a:rPr lang="en-US" sz="1000" dirty="0" smtClean="0"/>
              <a:t> </a:t>
            </a:r>
            <a:r>
              <a:rPr lang="en-US" sz="1000" dirty="0" err="1" smtClean="0"/>
              <a:t>Sarana</a:t>
            </a:r>
            <a:r>
              <a:rPr lang="en-US" sz="1000" dirty="0" smtClean="0"/>
              <a:t> Dharma</a:t>
            </a:r>
          </a:p>
        </p:txBody>
      </p:sp>
      <p:sp>
        <p:nvSpPr>
          <p:cNvPr id="22" name="Cloud 21"/>
          <p:cNvSpPr/>
          <p:nvPr/>
        </p:nvSpPr>
        <p:spPr>
          <a:xfrm>
            <a:off x="5181600" y="1524000"/>
            <a:ext cx="3962400" cy="838200"/>
          </a:xfrm>
          <a:prstGeom prst="cloud">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000" dirty="0" err="1" smtClean="0"/>
              <a:t>Jtelevisi</a:t>
            </a:r>
            <a:r>
              <a:rPr lang="en-US" sz="1000" dirty="0" smtClean="0"/>
              <a:t> Dan Radio;</a:t>
            </a:r>
          </a:p>
          <a:p>
            <a:pPr algn="ctr"/>
            <a:r>
              <a:rPr lang="en-US" sz="1000" dirty="0" smtClean="0"/>
              <a:t>PT. </a:t>
            </a:r>
            <a:r>
              <a:rPr lang="en-US" sz="1000" dirty="0" err="1" smtClean="0"/>
              <a:t>Cipta</a:t>
            </a:r>
            <a:r>
              <a:rPr lang="en-US" sz="1000" dirty="0" smtClean="0"/>
              <a:t> </a:t>
            </a:r>
            <a:r>
              <a:rPr lang="en-US" sz="1000" dirty="0" err="1" smtClean="0"/>
              <a:t>Televisi</a:t>
            </a:r>
            <a:r>
              <a:rPr lang="en-US" sz="1000" dirty="0" smtClean="0"/>
              <a:t> </a:t>
            </a:r>
            <a:r>
              <a:rPr lang="en-US" sz="1000" dirty="0" err="1" smtClean="0"/>
              <a:t>Pendidikan</a:t>
            </a:r>
            <a:r>
              <a:rPr lang="en-US" sz="1000" dirty="0" smtClean="0"/>
              <a:t> Indonesia.</a:t>
            </a:r>
          </a:p>
          <a:p>
            <a:pPr algn="ctr"/>
            <a:r>
              <a:rPr lang="en-US" sz="1000" dirty="0" smtClean="0"/>
              <a:t>PT. </a:t>
            </a:r>
            <a:r>
              <a:rPr lang="en-US" sz="1000" dirty="0" err="1" smtClean="0"/>
              <a:t>Rdaio</a:t>
            </a:r>
            <a:r>
              <a:rPr lang="en-US" sz="1000" dirty="0" smtClean="0"/>
              <a:t> Citra Bali </a:t>
            </a:r>
            <a:r>
              <a:rPr lang="en-US" sz="1000" dirty="0" err="1" smtClean="0"/>
              <a:t>Satya</a:t>
            </a:r>
            <a:r>
              <a:rPr lang="en-US" sz="1000" dirty="0" smtClean="0"/>
              <a:t>.</a:t>
            </a:r>
          </a:p>
        </p:txBody>
      </p:sp>
      <p:sp>
        <p:nvSpPr>
          <p:cNvPr id="23" name="Cloud 22"/>
          <p:cNvSpPr/>
          <p:nvPr/>
        </p:nvSpPr>
        <p:spPr>
          <a:xfrm>
            <a:off x="5181600" y="2514600"/>
            <a:ext cx="3962400" cy="533400"/>
          </a:xfrm>
          <a:prstGeom prst="cloud">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000" dirty="0" err="1" smtClean="0"/>
              <a:t>Jperkapalan</a:t>
            </a:r>
            <a:r>
              <a:rPr lang="en-US" sz="1000" dirty="0" smtClean="0"/>
              <a:t> </a:t>
            </a:r>
          </a:p>
          <a:p>
            <a:pPr algn="ctr"/>
            <a:r>
              <a:rPr lang="en-US" sz="1000" dirty="0" smtClean="0"/>
              <a:t>PT. Citra </a:t>
            </a:r>
            <a:r>
              <a:rPr lang="en-US" sz="1000" dirty="0" err="1" smtClean="0"/>
              <a:t>Sarana</a:t>
            </a:r>
            <a:r>
              <a:rPr lang="en-US" sz="1000" dirty="0" smtClean="0"/>
              <a:t> </a:t>
            </a:r>
            <a:r>
              <a:rPr lang="en-US" sz="1000" dirty="0" err="1" smtClean="0"/>
              <a:t>Bahari</a:t>
            </a:r>
            <a:r>
              <a:rPr lang="en-US" sz="1000" dirty="0" smtClean="0"/>
              <a:t> </a:t>
            </a:r>
            <a:r>
              <a:rPr lang="en-US" sz="1000" dirty="0" err="1" smtClean="0"/>
              <a:t>Persada</a:t>
            </a:r>
            <a:endParaRPr lang="en-US" sz="1000" dirty="0" smtClean="0"/>
          </a:p>
        </p:txBody>
      </p:sp>
      <p:sp>
        <p:nvSpPr>
          <p:cNvPr id="24" name="Cloud 23"/>
          <p:cNvSpPr/>
          <p:nvPr/>
        </p:nvSpPr>
        <p:spPr>
          <a:xfrm>
            <a:off x="5257800" y="3124200"/>
            <a:ext cx="3962400" cy="1676400"/>
          </a:xfrm>
          <a:prstGeom prst="cloud">
            <a:avLst/>
          </a:prstGeom>
          <a:solidFill>
            <a:srgbClr val="99FF33"/>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err="1" smtClean="0"/>
              <a:t>Perekebunan</a:t>
            </a:r>
            <a:r>
              <a:rPr lang="en-US" sz="1000" b="1" dirty="0" smtClean="0"/>
              <a:t> :</a:t>
            </a:r>
          </a:p>
          <a:p>
            <a:pPr algn="ctr"/>
            <a:r>
              <a:rPr lang="en-US" sz="1000" b="1" dirty="0" smtClean="0"/>
              <a:t>PT. Argo </a:t>
            </a:r>
            <a:r>
              <a:rPr lang="en-US" sz="1000" b="1" dirty="0" err="1" smtClean="0"/>
              <a:t>Karya</a:t>
            </a:r>
            <a:r>
              <a:rPr lang="en-US" sz="1000" b="1" dirty="0" smtClean="0"/>
              <a:t> </a:t>
            </a:r>
            <a:r>
              <a:rPr lang="en-US" sz="1000" b="1" dirty="0" err="1" smtClean="0"/>
              <a:t>Sekayu</a:t>
            </a:r>
            <a:r>
              <a:rPr lang="en-US" sz="1000" b="1" dirty="0" smtClean="0"/>
              <a:t> (</a:t>
            </a:r>
            <a:r>
              <a:rPr lang="en-US" sz="1000" b="1" dirty="0" err="1" smtClean="0"/>
              <a:t>karet</a:t>
            </a:r>
            <a:r>
              <a:rPr lang="en-US" sz="1000" b="1" dirty="0" smtClean="0"/>
              <a:t> , </a:t>
            </a:r>
            <a:r>
              <a:rPr lang="en-US" sz="1000" b="1" dirty="0" err="1" smtClean="0"/>
              <a:t>kelapa</a:t>
            </a:r>
            <a:r>
              <a:rPr lang="en-US" sz="1000" b="1" dirty="0" smtClean="0"/>
              <a:t> </a:t>
            </a:r>
            <a:r>
              <a:rPr lang="en-US" sz="1000" b="1" dirty="0" err="1" smtClean="0"/>
              <a:t>sawit</a:t>
            </a:r>
            <a:r>
              <a:rPr lang="en-US" sz="1000" b="1" dirty="0" smtClean="0"/>
              <a:t>)</a:t>
            </a:r>
          </a:p>
          <a:p>
            <a:pPr algn="ctr"/>
            <a:r>
              <a:rPr lang="en-US" sz="1000" b="1" dirty="0" smtClean="0"/>
              <a:t>PT. Aneka </a:t>
            </a:r>
            <a:r>
              <a:rPr lang="en-US" sz="1000" b="1" dirty="0" err="1" smtClean="0"/>
              <a:t>Mulia</a:t>
            </a:r>
            <a:r>
              <a:rPr lang="en-US" sz="1000" b="1" dirty="0" smtClean="0"/>
              <a:t> </a:t>
            </a:r>
            <a:r>
              <a:rPr lang="en-US" sz="1000" b="1" dirty="0" err="1" smtClean="0"/>
              <a:t>Sekayu</a:t>
            </a:r>
            <a:r>
              <a:rPr lang="en-US" sz="1000" b="1" dirty="0" smtClean="0"/>
              <a:t> </a:t>
            </a:r>
            <a:r>
              <a:rPr lang="en-US" sz="1000" b="1" dirty="0" err="1" smtClean="0"/>
              <a:t>karet</a:t>
            </a:r>
            <a:r>
              <a:rPr lang="en-US" sz="1000" b="1" dirty="0" smtClean="0"/>
              <a:t>, </a:t>
            </a:r>
            <a:r>
              <a:rPr lang="en-US" sz="1000" b="1" dirty="0" err="1" smtClean="0"/>
              <a:t>kayu</a:t>
            </a:r>
            <a:r>
              <a:rPr lang="en-US" sz="1000" b="1" dirty="0" smtClean="0"/>
              <a:t> </a:t>
            </a:r>
            <a:r>
              <a:rPr lang="en-US" sz="1000" b="1" dirty="0" err="1" smtClean="0"/>
              <a:t>kSawit</a:t>
            </a:r>
            <a:r>
              <a:rPr lang="en-US" sz="1000" b="1" dirty="0" smtClean="0"/>
              <a:t>.</a:t>
            </a:r>
          </a:p>
          <a:p>
            <a:pPr algn="ctr"/>
            <a:r>
              <a:rPr lang="en-US" sz="1000" b="1" dirty="0" smtClean="0"/>
              <a:t>PT. Citra </a:t>
            </a:r>
            <a:r>
              <a:rPr lang="en-US" sz="1000" b="1" dirty="0" err="1" smtClean="0"/>
              <a:t>Lantoro</a:t>
            </a:r>
            <a:r>
              <a:rPr lang="en-US" sz="1000" b="1" dirty="0" smtClean="0"/>
              <a:t> Gung </a:t>
            </a:r>
            <a:r>
              <a:rPr lang="en-US" sz="1000" b="1" dirty="0" err="1" smtClean="0"/>
              <a:t>Persada</a:t>
            </a:r>
            <a:r>
              <a:rPr lang="en-US" sz="1000" b="1" dirty="0" smtClean="0"/>
              <a:t> (</a:t>
            </a:r>
            <a:r>
              <a:rPr lang="en-US" sz="1000" b="1" dirty="0" err="1" smtClean="0"/>
              <a:t>tanamana</a:t>
            </a:r>
            <a:r>
              <a:rPr lang="en-US" sz="1000" b="1" dirty="0" smtClean="0"/>
              <a:t> </a:t>
            </a:r>
            <a:r>
              <a:rPr lang="en-US" sz="1000" b="1" dirty="0" err="1" smtClean="0"/>
              <a:t>Pertanian</a:t>
            </a:r>
            <a:r>
              <a:rPr lang="en-US" sz="1000" b="1" dirty="0" smtClean="0"/>
              <a:t>)</a:t>
            </a:r>
          </a:p>
          <a:p>
            <a:pPr algn="ctr"/>
            <a:r>
              <a:rPr lang="en-US" sz="1000" b="1" dirty="0" smtClean="0"/>
              <a:t>Pt. </a:t>
            </a:r>
            <a:r>
              <a:rPr lang="en-US" sz="1000" b="1" dirty="0" err="1" smtClean="0"/>
              <a:t>Rejo</a:t>
            </a:r>
            <a:r>
              <a:rPr lang="en-US" sz="1000" b="1" dirty="0" smtClean="0"/>
              <a:t> sari </a:t>
            </a:r>
            <a:r>
              <a:rPr lang="en-US" sz="1000" b="1" dirty="0" err="1" smtClean="0"/>
              <a:t>Bumi</a:t>
            </a:r>
            <a:r>
              <a:rPr lang="en-US" sz="1000" b="1" dirty="0" smtClean="0"/>
              <a:t> (</a:t>
            </a:r>
            <a:r>
              <a:rPr lang="en-US" sz="1000" b="1" dirty="0" err="1" smtClean="0"/>
              <a:t>rancnch</a:t>
            </a:r>
            <a:r>
              <a:rPr lang="en-US" sz="1000" b="1" dirty="0" smtClean="0"/>
              <a:t>) </a:t>
            </a:r>
          </a:p>
          <a:p>
            <a:pPr algn="ctr"/>
            <a:r>
              <a:rPr lang="en-US" sz="1000" b="1" dirty="0" err="1" smtClean="0"/>
              <a:t>Ada</a:t>
            </a:r>
            <a:r>
              <a:rPr lang="en-US" sz="1000" b="1" dirty="0" smtClean="0"/>
              <a:t> 14 </a:t>
            </a:r>
            <a:r>
              <a:rPr lang="en-US" sz="1000" b="1" dirty="0" err="1" smtClean="0"/>
              <a:t>perusahaan</a:t>
            </a:r>
            <a:r>
              <a:rPr lang="en-US" sz="1000" b="1" dirty="0" smtClean="0"/>
              <a:t>.</a:t>
            </a:r>
          </a:p>
          <a:p>
            <a:pPr algn="ctr"/>
            <a:endParaRPr lang="en-US" sz="1000" dirty="0" smtClean="0"/>
          </a:p>
        </p:txBody>
      </p:sp>
      <p:sp>
        <p:nvSpPr>
          <p:cNvPr id="25" name="Cloud 24"/>
          <p:cNvSpPr/>
          <p:nvPr/>
        </p:nvSpPr>
        <p:spPr>
          <a:xfrm>
            <a:off x="5334000" y="4876800"/>
            <a:ext cx="3962400" cy="1676400"/>
          </a:xfrm>
          <a:prstGeom prst="cloud">
            <a:avLst/>
          </a:prstGeom>
          <a:solidFill>
            <a:srgbClr val="00B0F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err="1" smtClean="0"/>
              <a:t>Perdagangan</a:t>
            </a:r>
            <a:r>
              <a:rPr lang="en-US" sz="1000" b="1" dirty="0" smtClean="0"/>
              <a:t> :</a:t>
            </a:r>
          </a:p>
          <a:p>
            <a:pPr algn="ctr"/>
            <a:r>
              <a:rPr lang="en-US" sz="1000" b="1" dirty="0" smtClean="0"/>
              <a:t>Pt. </a:t>
            </a:r>
            <a:r>
              <a:rPr lang="en-US" sz="1000" b="1" dirty="0" err="1" smtClean="0"/>
              <a:t>Bhara</a:t>
            </a:r>
            <a:r>
              <a:rPr lang="en-US" sz="1000" b="1" dirty="0" smtClean="0"/>
              <a:t> </a:t>
            </a:r>
            <a:r>
              <a:rPr lang="en-US" sz="1000" b="1" dirty="0" err="1" smtClean="0"/>
              <a:t>Cipta</a:t>
            </a:r>
            <a:r>
              <a:rPr lang="en-US" sz="1000" b="1" dirty="0" smtClean="0"/>
              <a:t> </a:t>
            </a:r>
            <a:r>
              <a:rPr lang="en-US" sz="1000" b="1" dirty="0" err="1" smtClean="0"/>
              <a:t>Kencana</a:t>
            </a:r>
            <a:r>
              <a:rPr lang="en-US" sz="1000" b="1" dirty="0" smtClean="0"/>
              <a:t>.</a:t>
            </a:r>
          </a:p>
          <a:p>
            <a:pPr algn="ctr"/>
            <a:r>
              <a:rPr lang="en-US" sz="1000" b="1" dirty="0" smtClean="0"/>
              <a:t>Pt. </a:t>
            </a:r>
            <a:r>
              <a:rPr lang="en-US" sz="1000" b="1" dirty="0" err="1" smtClean="0"/>
              <a:t>Bimantara</a:t>
            </a:r>
            <a:r>
              <a:rPr lang="en-US" sz="1000" b="1" dirty="0" smtClean="0"/>
              <a:t> </a:t>
            </a:r>
            <a:r>
              <a:rPr lang="en-US" sz="1000" b="1" dirty="0" err="1" smtClean="0"/>
              <a:t>Bima</a:t>
            </a:r>
            <a:r>
              <a:rPr lang="en-US" sz="1000" b="1" dirty="0" smtClean="0"/>
              <a:t> Nusa Tunggal.</a:t>
            </a:r>
          </a:p>
          <a:p>
            <a:pPr algn="ctr"/>
            <a:r>
              <a:rPr lang="en-US" sz="1000" b="1" dirty="0" smtClean="0"/>
              <a:t>Pt. </a:t>
            </a:r>
            <a:r>
              <a:rPr lang="en-US" sz="1000" b="1" dirty="0" err="1" smtClean="0"/>
              <a:t>Gasindo</a:t>
            </a:r>
            <a:r>
              <a:rPr lang="en-US" sz="1000" b="1" dirty="0" smtClean="0"/>
              <a:t> </a:t>
            </a:r>
            <a:r>
              <a:rPr lang="en-US" sz="1000" b="1" dirty="0" err="1" smtClean="0"/>
              <a:t>Prakasa</a:t>
            </a:r>
            <a:endParaRPr lang="en-US" sz="1000" b="1" dirty="0" smtClean="0"/>
          </a:p>
          <a:p>
            <a:pPr algn="ctr"/>
            <a:r>
              <a:rPr lang="en-US" sz="1000" b="1" dirty="0" smtClean="0"/>
              <a:t>PT. </a:t>
            </a:r>
            <a:r>
              <a:rPr lang="en-US" sz="1000" b="1" dirty="0" err="1" smtClean="0"/>
              <a:t>Jasa</a:t>
            </a:r>
            <a:r>
              <a:rPr lang="en-US" sz="1000" b="1" dirty="0" smtClean="0"/>
              <a:t> </a:t>
            </a:r>
            <a:r>
              <a:rPr lang="en-US" sz="1000" b="1" dirty="0" err="1" smtClean="0"/>
              <a:t>marga</a:t>
            </a:r>
            <a:r>
              <a:rPr lang="en-US" sz="1000" b="1" dirty="0" smtClean="0"/>
              <a:t> Negara.</a:t>
            </a:r>
          </a:p>
          <a:p>
            <a:pPr algn="ctr"/>
            <a:r>
              <a:rPr lang="en-US" sz="1000" b="1" dirty="0" err="1" smtClean="0"/>
              <a:t>Ada</a:t>
            </a:r>
            <a:r>
              <a:rPr lang="en-US" sz="1000" b="1" dirty="0" smtClean="0"/>
              <a:t>  14 Perusahaan.</a:t>
            </a:r>
          </a:p>
          <a:p>
            <a:pPr algn="ctr"/>
            <a:endParaRPr lang="en-US" sz="1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a:bodyPr>
          <a:lstStyle/>
          <a:p>
            <a:pPr algn="l"/>
            <a:r>
              <a:rPr lang="id-ID" sz="2400" dirty="0" smtClean="0">
                <a:latin typeface="Arial" pitchFamily="34" charset="0"/>
                <a:cs typeface="Arial" pitchFamily="34" charset="0"/>
              </a:rPr>
              <a:t>Evaluasi/soal</a:t>
            </a:r>
            <a:endParaRPr lang="id-ID" sz="2400" dirty="0">
              <a:latin typeface="Arial" pitchFamily="34" charset="0"/>
              <a:cs typeface="Arial" pitchFamily="34" charset="0"/>
            </a:endParaRPr>
          </a:p>
        </p:txBody>
      </p:sp>
      <p:sp>
        <p:nvSpPr>
          <p:cNvPr id="3" name="Content Placeholder 2"/>
          <p:cNvSpPr>
            <a:spLocks noGrp="1"/>
          </p:cNvSpPr>
          <p:nvPr>
            <p:ph idx="1"/>
          </p:nvPr>
        </p:nvSpPr>
        <p:spPr>
          <a:xfrm>
            <a:off x="0" y="533400"/>
            <a:ext cx="9144000" cy="5592763"/>
          </a:xfrm>
        </p:spPr>
        <p:txBody>
          <a:bodyPr>
            <a:normAutofit/>
          </a:bodyPr>
          <a:lstStyle/>
          <a:p>
            <a:pPr marL="457200" indent="-457200">
              <a:buAutoNum type="arabicParenR"/>
            </a:pPr>
            <a:r>
              <a:rPr lang="id-ID" sz="2400" dirty="0" smtClean="0">
                <a:latin typeface="Arial" pitchFamily="34" charset="0"/>
                <a:cs typeface="Arial" pitchFamily="34" charset="0"/>
              </a:rPr>
              <a:t>Coba sauadara tuliskan apa yang di sebut join venture.</a:t>
            </a:r>
          </a:p>
          <a:p>
            <a:pPr marL="457200" indent="-457200">
              <a:buAutoNum type="arabicParenR"/>
            </a:pPr>
            <a:r>
              <a:rPr lang="id-ID" sz="2400" dirty="0" smtClean="0">
                <a:latin typeface="Arial" pitchFamily="34" charset="0"/>
                <a:cs typeface="Arial" pitchFamily="34" charset="0"/>
              </a:rPr>
              <a:t>Apa yang saudara ketahui mengenai trust.</a:t>
            </a:r>
          </a:p>
          <a:p>
            <a:pPr marL="457200" indent="-457200">
              <a:buAutoNum type="arabicParenR"/>
            </a:pPr>
            <a:r>
              <a:rPr lang="id-ID" sz="2400" dirty="0" smtClean="0">
                <a:latin typeface="Arial" pitchFamily="34" charset="0"/>
                <a:cs typeface="Arial" pitchFamily="34" charset="0"/>
              </a:rPr>
              <a:t>Apa yang saudara ketahui mengenai sendikat</a:t>
            </a:r>
          </a:p>
          <a:p>
            <a:pPr marL="457200" indent="-457200">
              <a:buAutoNum type="arabicParenR"/>
            </a:pPr>
            <a:r>
              <a:rPr lang="id-ID" sz="2400" dirty="0" smtClean="0">
                <a:latin typeface="Arial" pitchFamily="34" charset="0"/>
                <a:cs typeface="Arial" pitchFamily="34" charset="0"/>
              </a:rPr>
              <a:t>Apa yang saudara ketahui mengenia kartel pembagian laba.</a:t>
            </a:r>
          </a:p>
          <a:p>
            <a:pPr marL="457200" indent="-457200">
              <a:buAutoNum type="arabicParenR"/>
            </a:pPr>
            <a:r>
              <a:rPr lang="id-ID" sz="2400" dirty="0" smtClean="0">
                <a:latin typeface="Arial" pitchFamily="34" charset="0"/>
                <a:cs typeface="Arial" pitchFamily="34" charset="0"/>
              </a:rPr>
              <a:t>Coba saudara terangkan apa yang disebut dengan Grup-grup perusahaan.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
            <a:ext cx="9144000" cy="380999"/>
          </a:xfrm>
          <a:solidFill>
            <a:srgbClr val="FFC000"/>
          </a:solidFill>
        </p:spPr>
        <p:txBody>
          <a:bodyPr>
            <a:normAutofit fontScale="90000"/>
          </a:bodyPr>
          <a:lstStyle/>
          <a:p>
            <a:r>
              <a:rPr lang="en-US" sz="2000" b="1" u="sng" dirty="0" smtClean="0"/>
              <a:t>USAHA PERORANGAN :</a:t>
            </a:r>
            <a:endParaRPr lang="en-US" sz="2000" b="1" u="sng" dirty="0"/>
          </a:p>
        </p:txBody>
      </p:sp>
      <p:sp>
        <p:nvSpPr>
          <p:cNvPr id="5" name="Subtitle 4"/>
          <p:cNvSpPr>
            <a:spLocks noGrp="1"/>
          </p:cNvSpPr>
          <p:nvPr>
            <p:ph type="subTitle" idx="1"/>
          </p:nvPr>
        </p:nvSpPr>
        <p:spPr>
          <a:xfrm>
            <a:off x="0" y="381000"/>
            <a:ext cx="9144000" cy="6858000"/>
          </a:xfrm>
          <a:solidFill>
            <a:srgbClr val="FFC000"/>
          </a:solidFill>
        </p:spPr>
        <p:style>
          <a:lnRef idx="1">
            <a:schemeClr val="dk1"/>
          </a:lnRef>
          <a:fillRef idx="2">
            <a:schemeClr val="dk1"/>
          </a:fillRef>
          <a:effectRef idx="1">
            <a:schemeClr val="dk1"/>
          </a:effectRef>
          <a:fontRef idx="minor">
            <a:schemeClr val="dk1"/>
          </a:fontRef>
        </p:style>
        <p:txBody>
          <a:bodyPr>
            <a:noAutofit/>
          </a:bodyPr>
          <a:lstStyle/>
          <a:p>
            <a:pPr algn="l"/>
            <a:r>
              <a:rPr lang="en-US" sz="1800" b="1" u="sng" dirty="0" smtClean="0">
                <a:solidFill>
                  <a:schemeClr val="tx1"/>
                </a:solidFill>
                <a:latin typeface="Arial" pitchFamily="34" charset="0"/>
                <a:cs typeface="Arial" pitchFamily="34" charset="0"/>
              </a:rPr>
              <a:t>Usaha </a:t>
            </a:r>
            <a:r>
              <a:rPr lang="en-US" sz="1800" b="1" u="sng" dirty="0" err="1" smtClean="0">
                <a:solidFill>
                  <a:schemeClr val="tx1"/>
                </a:solidFill>
                <a:latin typeface="Arial" pitchFamily="34" charset="0"/>
                <a:cs typeface="Arial" pitchFamily="34" charset="0"/>
              </a:rPr>
              <a:t>perseorangan</a:t>
            </a:r>
            <a:r>
              <a:rPr lang="en-US" sz="1800" b="1" u="sng" dirty="0" smtClean="0">
                <a:solidFill>
                  <a:schemeClr val="tx1"/>
                </a:solidFill>
                <a:latin typeface="Arial" pitchFamily="34" charset="0"/>
                <a:cs typeface="Arial" pitchFamily="34" charset="0"/>
              </a:rPr>
              <a:t> </a:t>
            </a:r>
            <a:r>
              <a:rPr lang="en-US" sz="1800" b="1" u="sng" dirty="0" err="1" smtClean="0">
                <a:solidFill>
                  <a:schemeClr val="tx1"/>
                </a:solidFill>
                <a:latin typeface="Arial" pitchFamily="34" charset="0"/>
                <a:cs typeface="Arial" pitchFamily="34" charset="0"/>
              </a:rPr>
              <a:t>banyak</a:t>
            </a:r>
            <a:r>
              <a:rPr lang="en-US" sz="1800" b="1" u="sng" dirty="0" smtClean="0">
                <a:solidFill>
                  <a:schemeClr val="tx1"/>
                </a:solidFill>
                <a:latin typeface="Arial" pitchFamily="34" charset="0"/>
                <a:cs typeface="Arial" pitchFamily="34" charset="0"/>
              </a:rPr>
              <a:t>  </a:t>
            </a:r>
            <a:r>
              <a:rPr lang="en-US" sz="1800" b="1" u="sng" dirty="0" err="1" smtClean="0">
                <a:solidFill>
                  <a:schemeClr val="tx1"/>
                </a:solidFill>
                <a:latin typeface="Arial" pitchFamily="34" charset="0"/>
                <a:cs typeface="Arial" pitchFamily="34" charset="0"/>
              </a:rPr>
              <a:t>sekali</a:t>
            </a:r>
            <a:r>
              <a:rPr lang="en-US" sz="1800" b="1" u="sng" dirty="0" smtClean="0">
                <a:solidFill>
                  <a:schemeClr val="tx1"/>
                </a:solidFill>
                <a:latin typeface="Arial" pitchFamily="34" charset="0"/>
                <a:cs typeface="Arial" pitchFamily="34" charset="0"/>
              </a:rPr>
              <a:t> </a:t>
            </a:r>
            <a:r>
              <a:rPr lang="en-US" sz="1800" b="1" u="sng" dirty="0" err="1" smtClean="0">
                <a:solidFill>
                  <a:schemeClr val="tx1"/>
                </a:solidFill>
                <a:latin typeface="Arial" pitchFamily="34" charset="0"/>
                <a:cs typeface="Arial" pitchFamily="34" charset="0"/>
              </a:rPr>
              <a:t>dipakai</a:t>
            </a:r>
            <a:r>
              <a:rPr lang="en-US" sz="1800" b="1" u="sng" dirty="0" smtClean="0">
                <a:solidFill>
                  <a:schemeClr val="tx1"/>
                </a:solidFill>
                <a:latin typeface="Arial" pitchFamily="34" charset="0"/>
                <a:cs typeface="Arial" pitchFamily="34" charset="0"/>
              </a:rPr>
              <a:t>  </a:t>
            </a:r>
            <a:r>
              <a:rPr lang="en-US" sz="1800" b="1" u="sng" dirty="0" err="1" smtClean="0">
                <a:solidFill>
                  <a:schemeClr val="tx1"/>
                </a:solidFill>
                <a:latin typeface="Arial" pitchFamily="34" charset="0"/>
                <a:cs typeface="Arial" pitchFamily="34" charset="0"/>
              </a:rPr>
              <a:t>di</a:t>
            </a:r>
            <a:r>
              <a:rPr lang="en-US" sz="1800" b="1" u="sng" dirty="0" smtClean="0">
                <a:solidFill>
                  <a:schemeClr val="tx1"/>
                </a:solidFill>
                <a:latin typeface="Arial" pitchFamily="34" charset="0"/>
                <a:cs typeface="Arial" pitchFamily="34" charset="0"/>
              </a:rPr>
              <a:t> Indonesia,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usaha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ini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dimiliki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oleh</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sesorang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ia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bertanggung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jawab</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sepenuhnya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terhadap</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semua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risiko</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kegiatan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perusahaan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dalam</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pendiriannya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tidak</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diperlukan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izin</a:t>
            </a:r>
            <a:r>
              <a:rPr lang="en-US" sz="1800" b="1" dirty="0" smtClean="0">
                <a:solidFill>
                  <a:schemeClr val="tx1"/>
                </a:solidFill>
                <a:latin typeface="Arial" pitchFamily="34" charset="0"/>
                <a:cs typeface="Arial" pitchFamily="34" charset="0"/>
              </a:rPr>
              <a:t> , </a:t>
            </a:r>
            <a:r>
              <a:rPr lang="en-US" sz="1800" b="1" dirty="0" err="1" smtClean="0">
                <a:solidFill>
                  <a:schemeClr val="tx1"/>
                </a:solidFill>
                <a:latin typeface="Arial" pitchFamily="34" charset="0"/>
                <a:cs typeface="Arial" pitchFamily="34" charset="0"/>
              </a:rPr>
              <a:t>adapun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kebaikan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keburukannya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adalah</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sebagi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beikut</a:t>
            </a:r>
            <a:r>
              <a:rPr lang="en-US" sz="1800" b="1" dirty="0" smtClean="0">
                <a:solidFill>
                  <a:schemeClr val="tx1"/>
                </a:solidFill>
                <a:latin typeface="Arial" pitchFamily="34" charset="0"/>
                <a:cs typeface="Arial" pitchFamily="34" charset="0"/>
              </a:rPr>
              <a:t> :</a:t>
            </a:r>
          </a:p>
          <a:p>
            <a:pPr algn="l"/>
            <a:r>
              <a:rPr lang="en-US" sz="1800" b="1" u="sng" dirty="0" err="1" smtClean="0">
                <a:solidFill>
                  <a:schemeClr val="tx1"/>
                </a:solidFill>
                <a:latin typeface="Arial" pitchFamily="34" charset="0"/>
                <a:cs typeface="Arial" pitchFamily="34" charset="0"/>
              </a:rPr>
              <a:t>Kebaikan</a:t>
            </a:r>
            <a:r>
              <a:rPr lang="en-US" sz="1800" b="1" u="sng" dirty="0" smtClean="0">
                <a:solidFill>
                  <a:schemeClr val="tx1"/>
                </a:solidFill>
                <a:latin typeface="Arial" pitchFamily="34" charset="0"/>
                <a:cs typeface="Arial" pitchFamily="34" charset="0"/>
              </a:rPr>
              <a:t> </a:t>
            </a:r>
            <a:r>
              <a:rPr lang="en-US" sz="1800" b="1" u="sng" dirty="0" err="1" smtClean="0">
                <a:solidFill>
                  <a:schemeClr val="tx1"/>
                </a:solidFill>
                <a:latin typeface="Arial" pitchFamily="34" charset="0"/>
                <a:cs typeface="Arial" pitchFamily="34" charset="0"/>
              </a:rPr>
              <a:t>usaha</a:t>
            </a:r>
            <a:r>
              <a:rPr lang="en-US" sz="1800" b="1" u="sng" dirty="0" smtClean="0">
                <a:solidFill>
                  <a:schemeClr val="tx1"/>
                </a:solidFill>
                <a:latin typeface="Arial" pitchFamily="34" charset="0"/>
                <a:cs typeface="Arial" pitchFamily="34" charset="0"/>
              </a:rPr>
              <a:t> </a:t>
            </a:r>
            <a:r>
              <a:rPr lang="en-US" sz="1800" b="1" u="sng" dirty="0" err="1" smtClean="0">
                <a:solidFill>
                  <a:schemeClr val="tx1"/>
                </a:solidFill>
                <a:latin typeface="Arial" pitchFamily="34" charset="0"/>
                <a:cs typeface="Arial" pitchFamily="34" charset="0"/>
              </a:rPr>
              <a:t>perorangan</a:t>
            </a:r>
            <a:r>
              <a:rPr lang="en-US" sz="1800" b="1" u="sng" dirty="0" smtClean="0">
                <a:solidFill>
                  <a:schemeClr val="tx1"/>
                </a:solidFill>
                <a:latin typeface="Arial" pitchFamily="34" charset="0"/>
                <a:cs typeface="Arial" pitchFamily="34" charset="0"/>
              </a:rPr>
              <a:t> :</a:t>
            </a:r>
          </a:p>
          <a:p>
            <a:pPr algn="l">
              <a:buFont typeface="Arial" pitchFamily="34" charset="0"/>
              <a:buChar char="•"/>
            </a:pPr>
            <a:r>
              <a:rPr lang="en-US" sz="1800" u="sng"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Seluruh</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laba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menjadi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miliknya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menerima</a:t>
            </a:r>
            <a:r>
              <a:rPr lang="en-US" sz="1800" b="1" dirty="0" smtClean="0">
                <a:solidFill>
                  <a:schemeClr val="tx1"/>
                </a:solidFill>
                <a:latin typeface="Arial" pitchFamily="34" charset="0"/>
                <a:cs typeface="Arial" pitchFamily="34" charset="0"/>
              </a:rPr>
              <a:t> 100% </a:t>
            </a:r>
            <a:r>
              <a:rPr lang="en-US" sz="1800" b="1" dirty="0" err="1" smtClean="0">
                <a:solidFill>
                  <a:schemeClr val="tx1"/>
                </a:solidFill>
                <a:latin typeface="Arial" pitchFamily="34" charset="0"/>
                <a:cs typeface="Arial" pitchFamily="34" charset="0"/>
              </a:rPr>
              <a:t>laba</a:t>
            </a:r>
            <a:r>
              <a:rPr lang="en-US" sz="1800" b="1" dirty="0" smtClean="0">
                <a:solidFill>
                  <a:schemeClr val="tx1"/>
                </a:solidFill>
                <a:latin typeface="Arial" pitchFamily="34" charset="0"/>
                <a:cs typeface="Arial" pitchFamily="34" charset="0"/>
              </a:rPr>
              <a:t>)</a:t>
            </a:r>
          </a:p>
          <a:p>
            <a:pPr algn="l">
              <a:buFont typeface="Arial" pitchFamily="34" charset="0"/>
              <a:buChar char="•"/>
            </a:pP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Kepuasan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pribadi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Jika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usahanya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berhasil</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pemilik</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akan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merasa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puas</a:t>
            </a:r>
            <a:r>
              <a:rPr lang="en-US" sz="1800" b="1" dirty="0" smtClean="0">
                <a:solidFill>
                  <a:schemeClr val="tx1"/>
                </a:solidFill>
                <a:latin typeface="Arial" pitchFamily="34" charset="0"/>
                <a:cs typeface="Arial" pitchFamily="34" charset="0"/>
              </a:rPr>
              <a:t>)</a:t>
            </a:r>
          </a:p>
          <a:p>
            <a:pPr algn="l">
              <a:buFont typeface="Arial" pitchFamily="34" charset="0"/>
              <a:buChar char="•"/>
            </a:pP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Kebebasan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fleksibilitas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cepat</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diputuskan</a:t>
            </a:r>
            <a:r>
              <a:rPr lang="en-US" sz="1800" b="1" dirty="0" smtClean="0">
                <a:solidFill>
                  <a:schemeClr val="tx1"/>
                </a:solidFill>
                <a:latin typeface="Arial" pitchFamily="34" charset="0"/>
                <a:cs typeface="Arial" pitchFamily="34" charset="0"/>
              </a:rPr>
              <a:t>)</a:t>
            </a:r>
          </a:p>
          <a:p>
            <a:pPr algn="l">
              <a:buFont typeface="Arial" pitchFamily="34" charset="0"/>
              <a:buChar char="•"/>
            </a:pP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Lebih</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mudah</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mendapat</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kridit</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Tidak</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terbatas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pada</a:t>
            </a:r>
            <a:r>
              <a:rPr lang="en-US" sz="1800" b="1" dirty="0" smtClean="0">
                <a:solidFill>
                  <a:schemeClr val="tx1"/>
                </a:solidFill>
                <a:latin typeface="Arial" pitchFamily="34" charset="0"/>
                <a:cs typeface="Arial" pitchFamily="34" charset="0"/>
              </a:rPr>
              <a:t> modal </a:t>
            </a:r>
            <a:r>
              <a:rPr lang="en-US" sz="1800" b="1" dirty="0" err="1" smtClean="0">
                <a:solidFill>
                  <a:schemeClr val="tx1"/>
                </a:solidFill>
                <a:latin typeface="Arial" pitchFamily="34" charset="0"/>
                <a:cs typeface="Arial" pitchFamily="34" charset="0"/>
              </a:rPr>
              <a:t>usaha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tetapi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juga</a:t>
            </a:r>
            <a:endParaRPr lang="id-ID" sz="1800" b="1" dirty="0" smtClean="0">
              <a:solidFill>
                <a:schemeClr val="tx1"/>
              </a:solidFill>
              <a:latin typeface="Arial" pitchFamily="34" charset="0"/>
              <a:cs typeface="Arial" pitchFamily="34" charset="0"/>
            </a:endParaRPr>
          </a:p>
          <a:p>
            <a:pPr algn="l"/>
            <a:r>
              <a:rPr lang="id-ID" sz="1800" b="1" dirty="0" smtClean="0">
                <a:solidFill>
                  <a:schemeClr val="tx1"/>
                </a:solidFill>
                <a:latin typeface="Arial" pitchFamily="34" charset="0"/>
                <a:cs typeface="Arial" pitchFamily="34" charset="0"/>
              </a:rPr>
              <a:t>   </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kekayaan</a:t>
            </a:r>
            <a:r>
              <a:rPr lang="en-US" sz="1800" b="1" dirty="0" smtClean="0">
                <a:solidFill>
                  <a:schemeClr val="tx1"/>
                </a:solidFill>
                <a:latin typeface="Arial" pitchFamily="34" charset="0"/>
                <a:cs typeface="Arial" pitchFamily="34" charset="0"/>
              </a:rPr>
              <a:t>)</a:t>
            </a:r>
          </a:p>
          <a:p>
            <a:pPr algn="l">
              <a:buFont typeface="Arial" pitchFamily="34" charset="0"/>
              <a:buChar char="•"/>
            </a:pP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Sipat</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kerahasiaan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tidak</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perlu</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laporan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keuangan</a:t>
            </a:r>
            <a:r>
              <a:rPr lang="en-US" sz="1800" b="1" dirty="0" smtClean="0">
                <a:solidFill>
                  <a:schemeClr val="tx1"/>
                </a:solidFill>
                <a:latin typeface="Arial" pitchFamily="34" charset="0"/>
                <a:cs typeface="Arial" pitchFamily="34" charset="0"/>
              </a:rPr>
              <a:t>)</a:t>
            </a:r>
          </a:p>
          <a:p>
            <a:pPr algn="l"/>
            <a:r>
              <a:rPr lang="en-US" sz="1800" b="1" u="sng" dirty="0" err="1" smtClean="0">
                <a:solidFill>
                  <a:schemeClr val="tx1"/>
                </a:solidFill>
                <a:latin typeface="Arial" pitchFamily="34" charset="0"/>
                <a:cs typeface="Arial" pitchFamily="34" charset="0"/>
              </a:rPr>
              <a:t>Keburukan</a:t>
            </a:r>
            <a:r>
              <a:rPr lang="en-US" sz="1800" b="1" u="sng" dirty="0" smtClean="0">
                <a:solidFill>
                  <a:schemeClr val="tx1"/>
                </a:solidFill>
                <a:latin typeface="Arial" pitchFamily="34" charset="0"/>
                <a:cs typeface="Arial" pitchFamily="34" charset="0"/>
              </a:rPr>
              <a:t> </a:t>
            </a:r>
            <a:r>
              <a:rPr lang="en-US" sz="1800" b="1" u="sng" dirty="0" err="1" smtClean="0">
                <a:solidFill>
                  <a:schemeClr val="tx1"/>
                </a:solidFill>
                <a:latin typeface="Arial" pitchFamily="34" charset="0"/>
                <a:cs typeface="Arial" pitchFamily="34" charset="0"/>
              </a:rPr>
              <a:t>usaha</a:t>
            </a:r>
            <a:r>
              <a:rPr lang="en-US" sz="1800" b="1" u="sng" dirty="0" smtClean="0">
                <a:solidFill>
                  <a:schemeClr val="tx1"/>
                </a:solidFill>
                <a:latin typeface="Arial" pitchFamily="34" charset="0"/>
                <a:cs typeface="Arial" pitchFamily="34" charset="0"/>
              </a:rPr>
              <a:t> </a:t>
            </a:r>
            <a:r>
              <a:rPr lang="en-US" sz="1800" b="1" u="sng" dirty="0" err="1" smtClean="0">
                <a:solidFill>
                  <a:schemeClr val="tx1"/>
                </a:solidFill>
                <a:latin typeface="Arial" pitchFamily="34" charset="0"/>
                <a:cs typeface="Arial" pitchFamily="34" charset="0"/>
              </a:rPr>
              <a:t>perorangan</a:t>
            </a:r>
            <a:r>
              <a:rPr lang="en-US" sz="1800" b="1" u="sng"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  </a:t>
            </a:r>
          </a:p>
          <a:p>
            <a:pPr algn="l">
              <a:buFont typeface="Wingdings" pitchFamily="2" charset="2"/>
              <a:buChar char="§"/>
            </a:pPr>
            <a:r>
              <a:rPr lang="en-US" sz="1800"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Tanggung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jawab</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tidak</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terbatas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kekayaan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menjadi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jaminan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terhadap</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seluruh</a:t>
            </a:r>
            <a:endParaRPr lang="id-ID" sz="1800" b="1" dirty="0" smtClean="0">
              <a:solidFill>
                <a:schemeClr val="tx1"/>
              </a:solidFill>
              <a:latin typeface="Arial" pitchFamily="34" charset="0"/>
              <a:cs typeface="Arial" pitchFamily="34" charset="0"/>
            </a:endParaRPr>
          </a:p>
          <a:p>
            <a:pPr algn="l"/>
            <a:r>
              <a:rPr lang="id-ID" sz="1800" b="1" dirty="0" smtClean="0">
                <a:solidFill>
                  <a:schemeClr val="tx1"/>
                </a:solidFill>
                <a:latin typeface="Arial" pitchFamily="34" charset="0"/>
                <a:cs typeface="Arial" pitchFamily="34" charset="0"/>
              </a:rPr>
              <a:t>    </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utangnya</a:t>
            </a:r>
            <a:r>
              <a:rPr lang="en-US" sz="1800" b="1" dirty="0" smtClean="0">
                <a:solidFill>
                  <a:schemeClr val="tx1"/>
                </a:solidFill>
                <a:latin typeface="Arial" pitchFamily="34" charset="0"/>
                <a:cs typeface="Arial" pitchFamily="34" charset="0"/>
              </a:rPr>
              <a:t>)</a:t>
            </a:r>
          </a:p>
          <a:p>
            <a:pPr algn="l">
              <a:buFont typeface="Wingdings" pitchFamily="2" charset="2"/>
              <a:buChar char="§"/>
            </a:pP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Sumber</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keuangan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terbatas</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Untuk</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memperoleh</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dana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tergantung</a:t>
            </a:r>
            <a:endParaRPr lang="id-ID" sz="1800" b="1" dirty="0" smtClean="0">
              <a:solidFill>
                <a:schemeClr val="tx1"/>
              </a:solidFill>
              <a:latin typeface="Arial" pitchFamily="34" charset="0"/>
              <a:cs typeface="Arial" pitchFamily="34" charset="0"/>
            </a:endParaRPr>
          </a:p>
          <a:p>
            <a:pPr algn="l"/>
            <a:r>
              <a:rPr lang="id-ID" sz="1800" b="1" dirty="0" smtClean="0">
                <a:solidFill>
                  <a:schemeClr val="tx1"/>
                </a:solidFill>
                <a:latin typeface="Arial" pitchFamily="34" charset="0"/>
                <a:cs typeface="Arial" pitchFamily="34" charset="0"/>
              </a:rPr>
              <a:t>  </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kemampuannya</a:t>
            </a:r>
            <a:r>
              <a:rPr lang="en-US" sz="1800" b="1" dirty="0" smtClean="0">
                <a:solidFill>
                  <a:schemeClr val="tx1"/>
                </a:solidFill>
                <a:latin typeface="Arial" pitchFamily="34" charset="0"/>
                <a:cs typeface="Arial" pitchFamily="34" charset="0"/>
              </a:rPr>
              <a:t>)</a:t>
            </a:r>
          </a:p>
          <a:p>
            <a:pPr algn="l">
              <a:buFont typeface="Wingdings" pitchFamily="2" charset="2"/>
              <a:buChar char="§"/>
            </a:pP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Kesulitan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dalam</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Manajemen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Semua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kegiatan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dipegang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sendiri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pembelian</a:t>
            </a:r>
            <a:r>
              <a:rPr lang="en-US" sz="1800" b="1" dirty="0" smtClean="0">
                <a:solidFill>
                  <a:schemeClr val="tx1"/>
                </a:solidFill>
                <a:latin typeface="Arial" pitchFamily="34" charset="0"/>
                <a:cs typeface="Arial" pitchFamily="34" charset="0"/>
              </a:rPr>
              <a:t> </a:t>
            </a:r>
          </a:p>
          <a:p>
            <a:pPr algn="l"/>
            <a:r>
              <a:rPr lang="en-US" sz="1800" b="1" dirty="0">
                <a:solidFill>
                  <a:schemeClr val="tx1"/>
                </a:solidFill>
                <a:latin typeface="Arial" pitchFamily="34" charset="0"/>
                <a:cs typeface="Arial" pitchFamily="34" charset="0"/>
              </a:rPr>
              <a:t> </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pembelanjaan</a:t>
            </a:r>
            <a:r>
              <a:rPr lang="en-US" sz="1800" b="1" dirty="0" smtClean="0">
                <a:solidFill>
                  <a:schemeClr val="tx1"/>
                </a:solidFill>
                <a:latin typeface="Arial" pitchFamily="34" charset="0"/>
                <a:cs typeface="Arial" pitchFamily="34" charset="0"/>
              </a:rPr>
              <a:t>)</a:t>
            </a:r>
          </a:p>
          <a:p>
            <a:pPr algn="l">
              <a:buFont typeface="Wingdings" pitchFamily="2" charset="2"/>
              <a:buChar char="§"/>
            </a:pP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Kelangsungan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usaha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kurang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terjamin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Kematian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pimpinan</a:t>
            </a:r>
            <a:r>
              <a:rPr lang="en-US" sz="1800" b="1" dirty="0" smtClean="0">
                <a:solidFill>
                  <a:schemeClr val="tx1"/>
                </a:solidFill>
                <a:latin typeface="Arial" pitchFamily="34" charset="0"/>
                <a:cs typeface="Arial" pitchFamily="34" charset="0"/>
              </a:rPr>
              <a:t>/</a:t>
            </a:r>
            <a:r>
              <a:rPr lang="en-US" sz="1800" b="1" dirty="0" err="1" smtClean="0">
                <a:solidFill>
                  <a:schemeClr val="tx1"/>
                </a:solidFill>
                <a:latin typeface="Arial" pitchFamily="34" charset="0"/>
                <a:cs typeface="Arial" pitchFamily="34" charset="0"/>
              </a:rPr>
              <a:t>pemilik</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bangkrut</a:t>
            </a:r>
            <a:r>
              <a:rPr lang="en-US" sz="1800" b="1" dirty="0" smtClean="0">
                <a:solidFill>
                  <a:schemeClr val="tx1"/>
                </a:solidFill>
                <a:latin typeface="Arial" pitchFamily="34" charset="0"/>
                <a:cs typeface="Arial" pitchFamily="34" charset="0"/>
              </a:rPr>
              <a:t>)</a:t>
            </a:r>
          </a:p>
          <a:p>
            <a:pPr algn="l">
              <a:buFont typeface="Wingdings" pitchFamily="2" charset="2"/>
              <a:buChar char="§"/>
            </a:pP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Kurangnya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kesempatan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pada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karyawan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posisi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karyawan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tetap</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pada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jangka</a:t>
            </a:r>
            <a:r>
              <a:rPr lang="en-US" sz="1800" b="1" dirty="0" smtClean="0">
                <a:solidFill>
                  <a:schemeClr val="tx1"/>
                </a:solidFill>
                <a:latin typeface="Arial" pitchFamily="34" charset="0"/>
                <a:cs typeface="Arial" pitchFamily="34" charset="0"/>
              </a:rPr>
              <a:t> lama</a:t>
            </a:r>
            <a:endParaRPr lang="en-US" sz="1800" b="1" dirty="0">
              <a:solidFill>
                <a:schemeClr val="tx1"/>
              </a:solidFill>
              <a:latin typeface="Arial" pitchFamily="34" charset="0"/>
              <a:cs typeface="Arial" pitchFamily="34" charset="0"/>
            </a:endParaRPr>
          </a:p>
        </p:txBody>
      </p:sp>
    </p:spTree>
  </p:cSld>
  <p:clrMapOvr>
    <a:masterClrMapping/>
  </p:clrMapOvr>
  <p:transition spd="slow">
    <p:cover dir="ld"/>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2000"/>
                                        <p:tgtEl>
                                          <p:spTgt spid="4"/>
                                        </p:tgtEl>
                                      </p:cBhvr>
                                    </p:animEffect>
                                  </p:childTnLst>
                                </p:cTn>
                              </p:par>
                            </p:childTnLst>
                          </p:cTn>
                        </p:par>
                        <p:par>
                          <p:cTn id="8" fill="hold">
                            <p:stCondLst>
                              <p:cond delay="2000"/>
                            </p:stCondLst>
                            <p:childTnLst>
                              <p:par>
                                <p:cTn id="9" presetID="25" presetClass="entr" presetSubtype="0" fill="hold" grpId="0" nodeType="afterEffect">
                                  <p:stCondLst>
                                    <p:cond delay="0"/>
                                  </p:stCondLst>
                                  <p:childTnLst>
                                    <p:set>
                                      <p:cBhvr>
                                        <p:cTn id="10" dur="1" fill="hold">
                                          <p:stCondLst>
                                            <p:cond delay="0"/>
                                          </p:stCondLst>
                                        </p:cTn>
                                        <p:tgtEl>
                                          <p:spTgt spid="5">
                                            <p:bg/>
                                          </p:spTgt>
                                        </p:tgtEl>
                                        <p:attrNameLst>
                                          <p:attrName>style.visibility</p:attrName>
                                        </p:attrNameLst>
                                      </p:cBhvr>
                                      <p:to>
                                        <p:strVal val="visible"/>
                                      </p:to>
                                    </p:set>
                                    <p:anim calcmode="lin" valueType="num">
                                      <p:cBhvr>
                                        <p:cTn id="11" dur="1000" decel="50000" fill="hold">
                                          <p:stCondLst>
                                            <p:cond delay="0"/>
                                          </p:stCondLst>
                                        </p:cTn>
                                        <p:tgtEl>
                                          <p:spTgt spid="5">
                                            <p:bg/>
                                          </p:spTgt>
                                        </p:tgtEl>
                                        <p:attrNameLst>
                                          <p:attrName>style.rotation</p:attrName>
                                        </p:attrNameLst>
                                      </p:cBhvr>
                                      <p:tavLst>
                                        <p:tav tm="0">
                                          <p:val>
                                            <p:fltVal val="-90"/>
                                          </p:val>
                                        </p:tav>
                                        <p:tav tm="100000">
                                          <p:val>
                                            <p:fltVal val="0"/>
                                          </p:val>
                                        </p:tav>
                                      </p:tavLst>
                                    </p:anim>
                                    <p:anim calcmode="lin" valueType="num">
                                      <p:cBhvr>
                                        <p:cTn id="12" dur="1000" decel="50000" fill="hold">
                                          <p:stCondLst>
                                            <p:cond delay="0"/>
                                          </p:stCondLst>
                                        </p:cTn>
                                        <p:tgtEl>
                                          <p:spTgt spid="5">
                                            <p:bg/>
                                          </p:spTgt>
                                        </p:tgtEl>
                                        <p:attrNameLst>
                                          <p:attrName>ppt_w</p:attrName>
                                        </p:attrNameLst>
                                      </p:cBhvr>
                                      <p:tavLst>
                                        <p:tav tm="0">
                                          <p:val>
                                            <p:strVal val="#ppt_w"/>
                                          </p:val>
                                        </p:tav>
                                        <p:tav tm="100000">
                                          <p:val>
                                            <p:strVal val="#ppt_w*.05"/>
                                          </p:val>
                                        </p:tav>
                                      </p:tavLst>
                                    </p:anim>
                                    <p:anim calcmode="lin" valueType="num">
                                      <p:cBhvr>
                                        <p:cTn id="13" dur="1000" accel="50000" fill="hold">
                                          <p:stCondLst>
                                            <p:cond delay="1000"/>
                                          </p:stCondLst>
                                        </p:cTn>
                                        <p:tgtEl>
                                          <p:spTgt spid="5">
                                            <p:bg/>
                                          </p:spTgt>
                                        </p:tgtEl>
                                        <p:attrNameLst>
                                          <p:attrName>ppt_w</p:attrName>
                                        </p:attrNameLst>
                                      </p:cBhvr>
                                      <p:tavLst>
                                        <p:tav tm="0">
                                          <p:val>
                                            <p:strVal val="#ppt_w*.05"/>
                                          </p:val>
                                        </p:tav>
                                        <p:tav tm="100000">
                                          <p:val>
                                            <p:strVal val="#ppt_w"/>
                                          </p:val>
                                        </p:tav>
                                      </p:tavLst>
                                    </p:anim>
                                    <p:anim calcmode="lin" valueType="num">
                                      <p:cBhvr>
                                        <p:cTn id="14" dur="2000" fill="hold"/>
                                        <p:tgtEl>
                                          <p:spTgt spid="5">
                                            <p:bg/>
                                          </p:spTgt>
                                        </p:tgtEl>
                                        <p:attrNameLst>
                                          <p:attrName>ppt_h</p:attrName>
                                        </p:attrNameLst>
                                      </p:cBhvr>
                                      <p:tavLst>
                                        <p:tav tm="0">
                                          <p:val>
                                            <p:strVal val="#ppt_h"/>
                                          </p:val>
                                        </p:tav>
                                        <p:tav tm="100000">
                                          <p:val>
                                            <p:strVal val="#ppt_h"/>
                                          </p:val>
                                        </p:tav>
                                      </p:tavLst>
                                    </p:anim>
                                    <p:anim calcmode="lin" valueType="num">
                                      <p:cBhvr>
                                        <p:cTn id="15" dur="1000" decel="50000" fill="hold">
                                          <p:stCondLst>
                                            <p:cond delay="0"/>
                                          </p:stCondLst>
                                        </p:cTn>
                                        <p:tgtEl>
                                          <p:spTgt spid="5">
                                            <p:bg/>
                                          </p:spTgt>
                                        </p:tgtEl>
                                        <p:attrNameLst>
                                          <p:attrName>ppt_x</p:attrName>
                                        </p:attrNameLst>
                                      </p:cBhvr>
                                      <p:tavLst>
                                        <p:tav tm="0">
                                          <p:val>
                                            <p:strVal val="#ppt_x+.4"/>
                                          </p:val>
                                        </p:tav>
                                        <p:tav tm="100000">
                                          <p:val>
                                            <p:strVal val="#ppt_x"/>
                                          </p:val>
                                        </p:tav>
                                      </p:tavLst>
                                    </p:anim>
                                    <p:anim calcmode="lin" valueType="num">
                                      <p:cBhvr>
                                        <p:cTn id="16" dur="1000" decel="50000" fill="hold">
                                          <p:stCondLst>
                                            <p:cond delay="0"/>
                                          </p:stCondLst>
                                        </p:cTn>
                                        <p:tgtEl>
                                          <p:spTgt spid="5">
                                            <p:bg/>
                                          </p:spTgt>
                                        </p:tgtEl>
                                        <p:attrNameLst>
                                          <p:attrName>ppt_y</p:attrName>
                                        </p:attrNameLst>
                                      </p:cBhvr>
                                      <p:tavLst>
                                        <p:tav tm="0">
                                          <p:val>
                                            <p:strVal val="#ppt_y-.2"/>
                                          </p:val>
                                        </p:tav>
                                        <p:tav tm="100000">
                                          <p:val>
                                            <p:strVal val="#ppt_y+.1"/>
                                          </p:val>
                                        </p:tav>
                                      </p:tavLst>
                                    </p:anim>
                                    <p:anim calcmode="lin" valueType="num">
                                      <p:cBhvr>
                                        <p:cTn id="17" dur="1000" accel="50000" fill="hold">
                                          <p:stCondLst>
                                            <p:cond delay="1000"/>
                                          </p:stCondLst>
                                        </p:cTn>
                                        <p:tgtEl>
                                          <p:spTgt spid="5">
                                            <p:bg/>
                                          </p:spTgt>
                                        </p:tgtEl>
                                        <p:attrNameLst>
                                          <p:attrName>ppt_y</p:attrName>
                                        </p:attrNameLst>
                                      </p:cBhvr>
                                      <p:tavLst>
                                        <p:tav tm="0">
                                          <p:val>
                                            <p:strVal val="#ppt_y+.1"/>
                                          </p:val>
                                        </p:tav>
                                        <p:tav tm="100000">
                                          <p:val>
                                            <p:strVal val="#ppt_y"/>
                                          </p:val>
                                        </p:tav>
                                      </p:tavLst>
                                    </p:anim>
                                    <p:animEffect transition="in" filter="fade">
                                      <p:cBhvr>
                                        <p:cTn id="18" dur="2000" decel="50000">
                                          <p:stCondLst>
                                            <p:cond delay="0"/>
                                          </p:stCondLst>
                                        </p:cTn>
                                        <p:tgtEl>
                                          <p:spTgt spid="5">
                                            <p:bg/>
                                          </p:spTgt>
                                        </p:tgtEl>
                                      </p:cBhvr>
                                    </p:animEffect>
                                  </p:childTnLst>
                                </p:cTn>
                              </p:par>
                            </p:childTnLst>
                          </p:cTn>
                        </p:par>
                        <p:par>
                          <p:cTn id="19" fill="hold">
                            <p:stCondLst>
                              <p:cond delay="4000"/>
                            </p:stCondLst>
                            <p:childTnLst>
                              <p:par>
                                <p:cTn id="20" presetID="25" presetClass="entr" presetSubtype="0" fill="hold" grpId="0" nodeType="after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calcmode="lin" valueType="num">
                                      <p:cBhvr>
                                        <p:cTn id="22" dur="10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23" dur="10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24" dur="1000" accel="50000" fill="hold">
                                          <p:stCondLst>
                                            <p:cond delay="10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25" dur="2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26" dur="10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27" dur="10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28" dur="1000" accel="50000" fill="hold">
                                          <p:stCondLst>
                                            <p:cond delay="10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29" dur="2000" decel="50000">
                                          <p:stCondLst>
                                            <p:cond delay="0"/>
                                          </p:stCondLst>
                                        </p:cTn>
                                        <p:tgtEl>
                                          <p:spTgt spid="5">
                                            <p:txEl>
                                              <p:pRg st="0" end="0"/>
                                            </p:txEl>
                                          </p:spTgt>
                                        </p:tgtEl>
                                      </p:cBhvr>
                                    </p:animEffect>
                                  </p:childTnLst>
                                </p:cTn>
                              </p:par>
                            </p:childTnLst>
                          </p:cTn>
                        </p:par>
                        <p:par>
                          <p:cTn id="30" fill="hold">
                            <p:stCondLst>
                              <p:cond delay="6000"/>
                            </p:stCondLst>
                            <p:childTnLst>
                              <p:par>
                                <p:cTn id="31" presetID="25" presetClass="entr" presetSubtype="0" fill="hold" grpId="0" nodeType="after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 calcmode="lin" valueType="num">
                                      <p:cBhvr>
                                        <p:cTn id="33" dur="10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34" dur="10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35" dur="1000" accel="50000" fill="hold">
                                          <p:stCondLst>
                                            <p:cond delay="10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36" dur="2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37" dur="10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38" dur="10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39" dur="1000" accel="50000" fill="hold">
                                          <p:stCondLst>
                                            <p:cond delay="10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40" dur="2000" decel="50000">
                                          <p:stCondLst>
                                            <p:cond delay="0"/>
                                          </p:stCondLst>
                                        </p:cTn>
                                        <p:tgtEl>
                                          <p:spTgt spid="5">
                                            <p:txEl>
                                              <p:pRg st="1" end="1"/>
                                            </p:txEl>
                                          </p:spTgt>
                                        </p:tgtEl>
                                      </p:cBhvr>
                                    </p:animEffect>
                                  </p:childTnLst>
                                </p:cTn>
                              </p:par>
                            </p:childTnLst>
                          </p:cTn>
                        </p:par>
                        <p:par>
                          <p:cTn id="41" fill="hold">
                            <p:stCondLst>
                              <p:cond delay="8000"/>
                            </p:stCondLst>
                            <p:childTnLst>
                              <p:par>
                                <p:cTn id="42" presetID="25" presetClass="entr" presetSubtype="0" fill="hold" grpId="0" nodeType="afterEffect">
                                  <p:stCondLst>
                                    <p:cond delay="0"/>
                                  </p:stCondLst>
                                  <p:childTnLst>
                                    <p:set>
                                      <p:cBhvr>
                                        <p:cTn id="43" dur="1" fill="hold">
                                          <p:stCondLst>
                                            <p:cond delay="0"/>
                                          </p:stCondLst>
                                        </p:cTn>
                                        <p:tgtEl>
                                          <p:spTgt spid="5">
                                            <p:txEl>
                                              <p:pRg st="2" end="2"/>
                                            </p:txEl>
                                          </p:spTgt>
                                        </p:tgtEl>
                                        <p:attrNameLst>
                                          <p:attrName>style.visibility</p:attrName>
                                        </p:attrNameLst>
                                      </p:cBhvr>
                                      <p:to>
                                        <p:strVal val="visible"/>
                                      </p:to>
                                    </p:set>
                                    <p:anim calcmode="lin" valueType="num">
                                      <p:cBhvr>
                                        <p:cTn id="44" dur="10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45" dur="10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46" dur="1000" accel="50000" fill="hold">
                                          <p:stCondLst>
                                            <p:cond delay="10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47" dur="2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48" dur="10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49" dur="10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50" dur="1000" accel="50000" fill="hold">
                                          <p:stCondLst>
                                            <p:cond delay="10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51" dur="2000" decel="50000">
                                          <p:stCondLst>
                                            <p:cond delay="0"/>
                                          </p:stCondLst>
                                        </p:cTn>
                                        <p:tgtEl>
                                          <p:spTgt spid="5">
                                            <p:txEl>
                                              <p:pRg st="2" end="2"/>
                                            </p:txEl>
                                          </p:spTgt>
                                        </p:tgtEl>
                                      </p:cBhvr>
                                    </p:animEffect>
                                  </p:childTnLst>
                                </p:cTn>
                              </p:par>
                            </p:childTnLst>
                          </p:cTn>
                        </p:par>
                        <p:par>
                          <p:cTn id="52" fill="hold">
                            <p:stCondLst>
                              <p:cond delay="10000"/>
                            </p:stCondLst>
                            <p:childTnLst>
                              <p:par>
                                <p:cTn id="53" presetID="25" presetClass="entr" presetSubtype="0" fill="hold" grpId="0" nodeType="after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anim calcmode="lin" valueType="num">
                                      <p:cBhvr>
                                        <p:cTn id="55" dur="1000" decel="50000" fill="hold">
                                          <p:stCondLst>
                                            <p:cond delay="0"/>
                                          </p:stCondLst>
                                        </p:cTn>
                                        <p:tgtEl>
                                          <p:spTgt spid="5">
                                            <p:txEl>
                                              <p:pRg st="3" end="3"/>
                                            </p:txEl>
                                          </p:spTgt>
                                        </p:tgtEl>
                                        <p:attrNameLst>
                                          <p:attrName>style.rotation</p:attrName>
                                        </p:attrNameLst>
                                      </p:cBhvr>
                                      <p:tavLst>
                                        <p:tav tm="0">
                                          <p:val>
                                            <p:fltVal val="-90"/>
                                          </p:val>
                                        </p:tav>
                                        <p:tav tm="100000">
                                          <p:val>
                                            <p:fltVal val="0"/>
                                          </p:val>
                                        </p:tav>
                                      </p:tavLst>
                                    </p:anim>
                                    <p:anim calcmode="lin" valueType="num">
                                      <p:cBhvr>
                                        <p:cTn id="56" dur="1000" decel="50000" fill="hold">
                                          <p:stCondLst>
                                            <p:cond delay="0"/>
                                          </p:stCondLst>
                                        </p:cTn>
                                        <p:tgtEl>
                                          <p:spTgt spid="5">
                                            <p:txEl>
                                              <p:pRg st="3" end="3"/>
                                            </p:txEl>
                                          </p:spTgt>
                                        </p:tgtEl>
                                        <p:attrNameLst>
                                          <p:attrName>ppt_w</p:attrName>
                                        </p:attrNameLst>
                                      </p:cBhvr>
                                      <p:tavLst>
                                        <p:tav tm="0">
                                          <p:val>
                                            <p:strVal val="#ppt_w"/>
                                          </p:val>
                                        </p:tav>
                                        <p:tav tm="100000">
                                          <p:val>
                                            <p:strVal val="#ppt_w*.05"/>
                                          </p:val>
                                        </p:tav>
                                      </p:tavLst>
                                    </p:anim>
                                    <p:anim calcmode="lin" valueType="num">
                                      <p:cBhvr>
                                        <p:cTn id="57" dur="1000" accel="50000" fill="hold">
                                          <p:stCondLst>
                                            <p:cond delay="1000"/>
                                          </p:stCondLst>
                                        </p:cTn>
                                        <p:tgtEl>
                                          <p:spTgt spid="5">
                                            <p:txEl>
                                              <p:pRg st="3" end="3"/>
                                            </p:txEl>
                                          </p:spTgt>
                                        </p:tgtEl>
                                        <p:attrNameLst>
                                          <p:attrName>ppt_w</p:attrName>
                                        </p:attrNameLst>
                                      </p:cBhvr>
                                      <p:tavLst>
                                        <p:tav tm="0">
                                          <p:val>
                                            <p:strVal val="#ppt_w*.05"/>
                                          </p:val>
                                        </p:tav>
                                        <p:tav tm="100000">
                                          <p:val>
                                            <p:strVal val="#ppt_w"/>
                                          </p:val>
                                        </p:tav>
                                      </p:tavLst>
                                    </p:anim>
                                    <p:anim calcmode="lin" valueType="num">
                                      <p:cBhvr>
                                        <p:cTn id="58" dur="20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59" dur="1000" decel="50000" fill="hold">
                                          <p:stCondLst>
                                            <p:cond delay="0"/>
                                          </p:stCondLst>
                                        </p:cTn>
                                        <p:tgtEl>
                                          <p:spTgt spid="5">
                                            <p:txEl>
                                              <p:pRg st="3" end="3"/>
                                            </p:txEl>
                                          </p:spTgt>
                                        </p:tgtEl>
                                        <p:attrNameLst>
                                          <p:attrName>ppt_x</p:attrName>
                                        </p:attrNameLst>
                                      </p:cBhvr>
                                      <p:tavLst>
                                        <p:tav tm="0">
                                          <p:val>
                                            <p:strVal val="#ppt_x+.4"/>
                                          </p:val>
                                        </p:tav>
                                        <p:tav tm="100000">
                                          <p:val>
                                            <p:strVal val="#ppt_x"/>
                                          </p:val>
                                        </p:tav>
                                      </p:tavLst>
                                    </p:anim>
                                    <p:anim calcmode="lin" valueType="num">
                                      <p:cBhvr>
                                        <p:cTn id="60" dur="1000" decel="50000" fill="hold">
                                          <p:stCondLst>
                                            <p:cond delay="0"/>
                                          </p:stCondLst>
                                        </p:cTn>
                                        <p:tgtEl>
                                          <p:spTgt spid="5">
                                            <p:txEl>
                                              <p:pRg st="3" end="3"/>
                                            </p:txEl>
                                          </p:spTgt>
                                        </p:tgtEl>
                                        <p:attrNameLst>
                                          <p:attrName>ppt_y</p:attrName>
                                        </p:attrNameLst>
                                      </p:cBhvr>
                                      <p:tavLst>
                                        <p:tav tm="0">
                                          <p:val>
                                            <p:strVal val="#ppt_y-.2"/>
                                          </p:val>
                                        </p:tav>
                                        <p:tav tm="100000">
                                          <p:val>
                                            <p:strVal val="#ppt_y+.1"/>
                                          </p:val>
                                        </p:tav>
                                      </p:tavLst>
                                    </p:anim>
                                    <p:anim calcmode="lin" valueType="num">
                                      <p:cBhvr>
                                        <p:cTn id="61" dur="1000" accel="50000" fill="hold">
                                          <p:stCondLst>
                                            <p:cond delay="1000"/>
                                          </p:stCondLst>
                                        </p:cTn>
                                        <p:tgtEl>
                                          <p:spTgt spid="5">
                                            <p:txEl>
                                              <p:pRg st="3" end="3"/>
                                            </p:txEl>
                                          </p:spTgt>
                                        </p:tgtEl>
                                        <p:attrNameLst>
                                          <p:attrName>ppt_y</p:attrName>
                                        </p:attrNameLst>
                                      </p:cBhvr>
                                      <p:tavLst>
                                        <p:tav tm="0">
                                          <p:val>
                                            <p:strVal val="#ppt_y+.1"/>
                                          </p:val>
                                        </p:tav>
                                        <p:tav tm="100000">
                                          <p:val>
                                            <p:strVal val="#ppt_y"/>
                                          </p:val>
                                        </p:tav>
                                      </p:tavLst>
                                    </p:anim>
                                    <p:animEffect transition="in" filter="fade">
                                      <p:cBhvr>
                                        <p:cTn id="62" dur="2000" decel="50000">
                                          <p:stCondLst>
                                            <p:cond delay="0"/>
                                          </p:stCondLst>
                                        </p:cTn>
                                        <p:tgtEl>
                                          <p:spTgt spid="5">
                                            <p:txEl>
                                              <p:pRg st="3" end="3"/>
                                            </p:txEl>
                                          </p:spTgt>
                                        </p:tgtEl>
                                      </p:cBhvr>
                                    </p:animEffect>
                                  </p:childTnLst>
                                </p:cTn>
                              </p:par>
                            </p:childTnLst>
                          </p:cTn>
                        </p:par>
                        <p:par>
                          <p:cTn id="63" fill="hold">
                            <p:stCondLst>
                              <p:cond delay="12000"/>
                            </p:stCondLst>
                            <p:childTnLst>
                              <p:par>
                                <p:cTn id="64" presetID="25" presetClass="entr" presetSubtype="0" fill="hold" grpId="0" nodeType="afterEffect">
                                  <p:stCondLst>
                                    <p:cond delay="0"/>
                                  </p:stCondLst>
                                  <p:childTnLst>
                                    <p:set>
                                      <p:cBhvr>
                                        <p:cTn id="65" dur="1" fill="hold">
                                          <p:stCondLst>
                                            <p:cond delay="0"/>
                                          </p:stCondLst>
                                        </p:cTn>
                                        <p:tgtEl>
                                          <p:spTgt spid="5">
                                            <p:txEl>
                                              <p:pRg st="4" end="4"/>
                                            </p:txEl>
                                          </p:spTgt>
                                        </p:tgtEl>
                                        <p:attrNameLst>
                                          <p:attrName>style.visibility</p:attrName>
                                        </p:attrNameLst>
                                      </p:cBhvr>
                                      <p:to>
                                        <p:strVal val="visible"/>
                                      </p:to>
                                    </p:set>
                                    <p:anim calcmode="lin" valueType="num">
                                      <p:cBhvr>
                                        <p:cTn id="66" dur="1000" decel="50000" fill="hold">
                                          <p:stCondLst>
                                            <p:cond delay="0"/>
                                          </p:stCondLst>
                                        </p:cTn>
                                        <p:tgtEl>
                                          <p:spTgt spid="5">
                                            <p:txEl>
                                              <p:pRg st="4" end="4"/>
                                            </p:txEl>
                                          </p:spTgt>
                                        </p:tgtEl>
                                        <p:attrNameLst>
                                          <p:attrName>style.rotation</p:attrName>
                                        </p:attrNameLst>
                                      </p:cBhvr>
                                      <p:tavLst>
                                        <p:tav tm="0">
                                          <p:val>
                                            <p:fltVal val="-90"/>
                                          </p:val>
                                        </p:tav>
                                        <p:tav tm="100000">
                                          <p:val>
                                            <p:fltVal val="0"/>
                                          </p:val>
                                        </p:tav>
                                      </p:tavLst>
                                    </p:anim>
                                    <p:anim calcmode="lin" valueType="num">
                                      <p:cBhvr>
                                        <p:cTn id="67" dur="1000" decel="50000" fill="hold">
                                          <p:stCondLst>
                                            <p:cond delay="0"/>
                                          </p:stCondLst>
                                        </p:cTn>
                                        <p:tgtEl>
                                          <p:spTgt spid="5">
                                            <p:txEl>
                                              <p:pRg st="4" end="4"/>
                                            </p:txEl>
                                          </p:spTgt>
                                        </p:tgtEl>
                                        <p:attrNameLst>
                                          <p:attrName>ppt_w</p:attrName>
                                        </p:attrNameLst>
                                      </p:cBhvr>
                                      <p:tavLst>
                                        <p:tav tm="0">
                                          <p:val>
                                            <p:strVal val="#ppt_w"/>
                                          </p:val>
                                        </p:tav>
                                        <p:tav tm="100000">
                                          <p:val>
                                            <p:strVal val="#ppt_w*.05"/>
                                          </p:val>
                                        </p:tav>
                                      </p:tavLst>
                                    </p:anim>
                                    <p:anim calcmode="lin" valueType="num">
                                      <p:cBhvr>
                                        <p:cTn id="68" dur="1000" accel="50000" fill="hold">
                                          <p:stCondLst>
                                            <p:cond delay="1000"/>
                                          </p:stCondLst>
                                        </p:cTn>
                                        <p:tgtEl>
                                          <p:spTgt spid="5">
                                            <p:txEl>
                                              <p:pRg st="4" end="4"/>
                                            </p:txEl>
                                          </p:spTgt>
                                        </p:tgtEl>
                                        <p:attrNameLst>
                                          <p:attrName>ppt_w</p:attrName>
                                        </p:attrNameLst>
                                      </p:cBhvr>
                                      <p:tavLst>
                                        <p:tav tm="0">
                                          <p:val>
                                            <p:strVal val="#ppt_w*.05"/>
                                          </p:val>
                                        </p:tav>
                                        <p:tav tm="100000">
                                          <p:val>
                                            <p:strVal val="#ppt_w"/>
                                          </p:val>
                                        </p:tav>
                                      </p:tavLst>
                                    </p:anim>
                                    <p:anim calcmode="lin" valueType="num">
                                      <p:cBhvr>
                                        <p:cTn id="69" dur="20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70" dur="1000" decel="50000" fill="hold">
                                          <p:stCondLst>
                                            <p:cond delay="0"/>
                                          </p:stCondLst>
                                        </p:cTn>
                                        <p:tgtEl>
                                          <p:spTgt spid="5">
                                            <p:txEl>
                                              <p:pRg st="4" end="4"/>
                                            </p:txEl>
                                          </p:spTgt>
                                        </p:tgtEl>
                                        <p:attrNameLst>
                                          <p:attrName>ppt_x</p:attrName>
                                        </p:attrNameLst>
                                      </p:cBhvr>
                                      <p:tavLst>
                                        <p:tav tm="0">
                                          <p:val>
                                            <p:strVal val="#ppt_x+.4"/>
                                          </p:val>
                                        </p:tav>
                                        <p:tav tm="100000">
                                          <p:val>
                                            <p:strVal val="#ppt_x"/>
                                          </p:val>
                                        </p:tav>
                                      </p:tavLst>
                                    </p:anim>
                                    <p:anim calcmode="lin" valueType="num">
                                      <p:cBhvr>
                                        <p:cTn id="71" dur="1000" decel="50000" fill="hold">
                                          <p:stCondLst>
                                            <p:cond delay="0"/>
                                          </p:stCondLst>
                                        </p:cTn>
                                        <p:tgtEl>
                                          <p:spTgt spid="5">
                                            <p:txEl>
                                              <p:pRg st="4" end="4"/>
                                            </p:txEl>
                                          </p:spTgt>
                                        </p:tgtEl>
                                        <p:attrNameLst>
                                          <p:attrName>ppt_y</p:attrName>
                                        </p:attrNameLst>
                                      </p:cBhvr>
                                      <p:tavLst>
                                        <p:tav tm="0">
                                          <p:val>
                                            <p:strVal val="#ppt_y-.2"/>
                                          </p:val>
                                        </p:tav>
                                        <p:tav tm="100000">
                                          <p:val>
                                            <p:strVal val="#ppt_y+.1"/>
                                          </p:val>
                                        </p:tav>
                                      </p:tavLst>
                                    </p:anim>
                                    <p:anim calcmode="lin" valueType="num">
                                      <p:cBhvr>
                                        <p:cTn id="72" dur="1000" accel="50000" fill="hold">
                                          <p:stCondLst>
                                            <p:cond delay="1000"/>
                                          </p:stCondLst>
                                        </p:cTn>
                                        <p:tgtEl>
                                          <p:spTgt spid="5">
                                            <p:txEl>
                                              <p:pRg st="4" end="4"/>
                                            </p:txEl>
                                          </p:spTgt>
                                        </p:tgtEl>
                                        <p:attrNameLst>
                                          <p:attrName>ppt_y</p:attrName>
                                        </p:attrNameLst>
                                      </p:cBhvr>
                                      <p:tavLst>
                                        <p:tav tm="0">
                                          <p:val>
                                            <p:strVal val="#ppt_y+.1"/>
                                          </p:val>
                                        </p:tav>
                                        <p:tav tm="100000">
                                          <p:val>
                                            <p:strVal val="#ppt_y"/>
                                          </p:val>
                                        </p:tav>
                                      </p:tavLst>
                                    </p:anim>
                                    <p:animEffect transition="in" filter="fade">
                                      <p:cBhvr>
                                        <p:cTn id="73" dur="2000" decel="50000">
                                          <p:stCondLst>
                                            <p:cond delay="0"/>
                                          </p:stCondLst>
                                        </p:cTn>
                                        <p:tgtEl>
                                          <p:spTgt spid="5">
                                            <p:txEl>
                                              <p:pRg st="4" end="4"/>
                                            </p:txEl>
                                          </p:spTgt>
                                        </p:tgtEl>
                                      </p:cBhvr>
                                    </p:animEffect>
                                  </p:childTnLst>
                                </p:cTn>
                              </p:par>
                            </p:childTnLst>
                          </p:cTn>
                        </p:par>
                        <p:par>
                          <p:cTn id="74" fill="hold">
                            <p:stCondLst>
                              <p:cond delay="14000"/>
                            </p:stCondLst>
                            <p:childTnLst>
                              <p:par>
                                <p:cTn id="75" presetID="25" presetClass="entr" presetSubtype="0" fill="hold" grpId="0" nodeType="afterEffect">
                                  <p:stCondLst>
                                    <p:cond delay="0"/>
                                  </p:stCondLst>
                                  <p:childTnLst>
                                    <p:set>
                                      <p:cBhvr>
                                        <p:cTn id="76" dur="1" fill="hold">
                                          <p:stCondLst>
                                            <p:cond delay="0"/>
                                          </p:stCondLst>
                                        </p:cTn>
                                        <p:tgtEl>
                                          <p:spTgt spid="5">
                                            <p:txEl>
                                              <p:pRg st="5" end="5"/>
                                            </p:txEl>
                                          </p:spTgt>
                                        </p:tgtEl>
                                        <p:attrNameLst>
                                          <p:attrName>style.visibility</p:attrName>
                                        </p:attrNameLst>
                                      </p:cBhvr>
                                      <p:to>
                                        <p:strVal val="visible"/>
                                      </p:to>
                                    </p:set>
                                    <p:anim calcmode="lin" valueType="num">
                                      <p:cBhvr>
                                        <p:cTn id="77" dur="1000" decel="50000" fill="hold">
                                          <p:stCondLst>
                                            <p:cond delay="0"/>
                                          </p:stCondLst>
                                        </p:cTn>
                                        <p:tgtEl>
                                          <p:spTgt spid="5">
                                            <p:txEl>
                                              <p:pRg st="5" end="5"/>
                                            </p:txEl>
                                          </p:spTgt>
                                        </p:tgtEl>
                                        <p:attrNameLst>
                                          <p:attrName>style.rotation</p:attrName>
                                        </p:attrNameLst>
                                      </p:cBhvr>
                                      <p:tavLst>
                                        <p:tav tm="0">
                                          <p:val>
                                            <p:fltVal val="-90"/>
                                          </p:val>
                                        </p:tav>
                                        <p:tav tm="100000">
                                          <p:val>
                                            <p:fltVal val="0"/>
                                          </p:val>
                                        </p:tav>
                                      </p:tavLst>
                                    </p:anim>
                                    <p:anim calcmode="lin" valueType="num">
                                      <p:cBhvr>
                                        <p:cTn id="78" dur="1000" decel="50000" fill="hold">
                                          <p:stCondLst>
                                            <p:cond delay="0"/>
                                          </p:stCondLst>
                                        </p:cTn>
                                        <p:tgtEl>
                                          <p:spTgt spid="5">
                                            <p:txEl>
                                              <p:pRg st="5" end="5"/>
                                            </p:txEl>
                                          </p:spTgt>
                                        </p:tgtEl>
                                        <p:attrNameLst>
                                          <p:attrName>ppt_w</p:attrName>
                                        </p:attrNameLst>
                                      </p:cBhvr>
                                      <p:tavLst>
                                        <p:tav tm="0">
                                          <p:val>
                                            <p:strVal val="#ppt_w"/>
                                          </p:val>
                                        </p:tav>
                                        <p:tav tm="100000">
                                          <p:val>
                                            <p:strVal val="#ppt_w*.05"/>
                                          </p:val>
                                        </p:tav>
                                      </p:tavLst>
                                    </p:anim>
                                    <p:anim calcmode="lin" valueType="num">
                                      <p:cBhvr>
                                        <p:cTn id="79" dur="1000" accel="50000" fill="hold">
                                          <p:stCondLst>
                                            <p:cond delay="1000"/>
                                          </p:stCondLst>
                                        </p:cTn>
                                        <p:tgtEl>
                                          <p:spTgt spid="5">
                                            <p:txEl>
                                              <p:pRg st="5" end="5"/>
                                            </p:txEl>
                                          </p:spTgt>
                                        </p:tgtEl>
                                        <p:attrNameLst>
                                          <p:attrName>ppt_w</p:attrName>
                                        </p:attrNameLst>
                                      </p:cBhvr>
                                      <p:tavLst>
                                        <p:tav tm="0">
                                          <p:val>
                                            <p:strVal val="#ppt_w*.05"/>
                                          </p:val>
                                        </p:tav>
                                        <p:tav tm="100000">
                                          <p:val>
                                            <p:strVal val="#ppt_w"/>
                                          </p:val>
                                        </p:tav>
                                      </p:tavLst>
                                    </p:anim>
                                    <p:anim calcmode="lin" valueType="num">
                                      <p:cBhvr>
                                        <p:cTn id="80" dur="2000" fill="hold"/>
                                        <p:tgtEl>
                                          <p:spTgt spid="5">
                                            <p:txEl>
                                              <p:pRg st="5" end="5"/>
                                            </p:txEl>
                                          </p:spTgt>
                                        </p:tgtEl>
                                        <p:attrNameLst>
                                          <p:attrName>ppt_h</p:attrName>
                                        </p:attrNameLst>
                                      </p:cBhvr>
                                      <p:tavLst>
                                        <p:tav tm="0">
                                          <p:val>
                                            <p:strVal val="#ppt_h"/>
                                          </p:val>
                                        </p:tav>
                                        <p:tav tm="100000">
                                          <p:val>
                                            <p:strVal val="#ppt_h"/>
                                          </p:val>
                                        </p:tav>
                                      </p:tavLst>
                                    </p:anim>
                                    <p:anim calcmode="lin" valueType="num">
                                      <p:cBhvr>
                                        <p:cTn id="81" dur="1000" decel="50000" fill="hold">
                                          <p:stCondLst>
                                            <p:cond delay="0"/>
                                          </p:stCondLst>
                                        </p:cTn>
                                        <p:tgtEl>
                                          <p:spTgt spid="5">
                                            <p:txEl>
                                              <p:pRg st="5" end="5"/>
                                            </p:txEl>
                                          </p:spTgt>
                                        </p:tgtEl>
                                        <p:attrNameLst>
                                          <p:attrName>ppt_x</p:attrName>
                                        </p:attrNameLst>
                                      </p:cBhvr>
                                      <p:tavLst>
                                        <p:tav tm="0">
                                          <p:val>
                                            <p:strVal val="#ppt_x+.4"/>
                                          </p:val>
                                        </p:tav>
                                        <p:tav tm="100000">
                                          <p:val>
                                            <p:strVal val="#ppt_x"/>
                                          </p:val>
                                        </p:tav>
                                      </p:tavLst>
                                    </p:anim>
                                    <p:anim calcmode="lin" valueType="num">
                                      <p:cBhvr>
                                        <p:cTn id="82" dur="1000" decel="50000" fill="hold">
                                          <p:stCondLst>
                                            <p:cond delay="0"/>
                                          </p:stCondLst>
                                        </p:cTn>
                                        <p:tgtEl>
                                          <p:spTgt spid="5">
                                            <p:txEl>
                                              <p:pRg st="5" end="5"/>
                                            </p:txEl>
                                          </p:spTgt>
                                        </p:tgtEl>
                                        <p:attrNameLst>
                                          <p:attrName>ppt_y</p:attrName>
                                        </p:attrNameLst>
                                      </p:cBhvr>
                                      <p:tavLst>
                                        <p:tav tm="0">
                                          <p:val>
                                            <p:strVal val="#ppt_y-.2"/>
                                          </p:val>
                                        </p:tav>
                                        <p:tav tm="100000">
                                          <p:val>
                                            <p:strVal val="#ppt_y+.1"/>
                                          </p:val>
                                        </p:tav>
                                      </p:tavLst>
                                    </p:anim>
                                    <p:anim calcmode="lin" valueType="num">
                                      <p:cBhvr>
                                        <p:cTn id="83" dur="1000" accel="50000" fill="hold">
                                          <p:stCondLst>
                                            <p:cond delay="1000"/>
                                          </p:stCondLst>
                                        </p:cTn>
                                        <p:tgtEl>
                                          <p:spTgt spid="5">
                                            <p:txEl>
                                              <p:pRg st="5" end="5"/>
                                            </p:txEl>
                                          </p:spTgt>
                                        </p:tgtEl>
                                        <p:attrNameLst>
                                          <p:attrName>ppt_y</p:attrName>
                                        </p:attrNameLst>
                                      </p:cBhvr>
                                      <p:tavLst>
                                        <p:tav tm="0">
                                          <p:val>
                                            <p:strVal val="#ppt_y+.1"/>
                                          </p:val>
                                        </p:tav>
                                        <p:tav tm="100000">
                                          <p:val>
                                            <p:strVal val="#ppt_y"/>
                                          </p:val>
                                        </p:tav>
                                      </p:tavLst>
                                    </p:anim>
                                    <p:animEffect transition="in" filter="fade">
                                      <p:cBhvr>
                                        <p:cTn id="84" dur="2000" decel="50000">
                                          <p:stCondLst>
                                            <p:cond delay="0"/>
                                          </p:stCondLst>
                                        </p:cTn>
                                        <p:tgtEl>
                                          <p:spTgt spid="5">
                                            <p:txEl>
                                              <p:pRg st="5" end="5"/>
                                            </p:txEl>
                                          </p:spTgt>
                                        </p:tgtEl>
                                      </p:cBhvr>
                                    </p:animEffect>
                                  </p:childTnLst>
                                </p:cTn>
                              </p:par>
                            </p:childTnLst>
                          </p:cTn>
                        </p:par>
                        <p:par>
                          <p:cTn id="85" fill="hold">
                            <p:stCondLst>
                              <p:cond delay="16000"/>
                            </p:stCondLst>
                            <p:childTnLst>
                              <p:par>
                                <p:cTn id="86" presetID="25" presetClass="entr" presetSubtype="0" fill="hold" grpId="0" nodeType="afterEffect">
                                  <p:stCondLst>
                                    <p:cond delay="0"/>
                                  </p:stCondLst>
                                  <p:childTnLst>
                                    <p:set>
                                      <p:cBhvr>
                                        <p:cTn id="87" dur="1" fill="hold">
                                          <p:stCondLst>
                                            <p:cond delay="0"/>
                                          </p:stCondLst>
                                        </p:cTn>
                                        <p:tgtEl>
                                          <p:spTgt spid="5">
                                            <p:txEl>
                                              <p:pRg st="6" end="6"/>
                                            </p:txEl>
                                          </p:spTgt>
                                        </p:tgtEl>
                                        <p:attrNameLst>
                                          <p:attrName>style.visibility</p:attrName>
                                        </p:attrNameLst>
                                      </p:cBhvr>
                                      <p:to>
                                        <p:strVal val="visible"/>
                                      </p:to>
                                    </p:set>
                                    <p:anim calcmode="lin" valueType="num">
                                      <p:cBhvr>
                                        <p:cTn id="88" dur="1000" decel="50000" fill="hold">
                                          <p:stCondLst>
                                            <p:cond delay="0"/>
                                          </p:stCondLst>
                                        </p:cTn>
                                        <p:tgtEl>
                                          <p:spTgt spid="5">
                                            <p:txEl>
                                              <p:pRg st="6" end="6"/>
                                            </p:txEl>
                                          </p:spTgt>
                                        </p:tgtEl>
                                        <p:attrNameLst>
                                          <p:attrName>style.rotation</p:attrName>
                                        </p:attrNameLst>
                                      </p:cBhvr>
                                      <p:tavLst>
                                        <p:tav tm="0">
                                          <p:val>
                                            <p:fltVal val="-90"/>
                                          </p:val>
                                        </p:tav>
                                        <p:tav tm="100000">
                                          <p:val>
                                            <p:fltVal val="0"/>
                                          </p:val>
                                        </p:tav>
                                      </p:tavLst>
                                    </p:anim>
                                    <p:anim calcmode="lin" valueType="num">
                                      <p:cBhvr>
                                        <p:cTn id="89" dur="1000" decel="50000" fill="hold">
                                          <p:stCondLst>
                                            <p:cond delay="0"/>
                                          </p:stCondLst>
                                        </p:cTn>
                                        <p:tgtEl>
                                          <p:spTgt spid="5">
                                            <p:txEl>
                                              <p:pRg st="6" end="6"/>
                                            </p:txEl>
                                          </p:spTgt>
                                        </p:tgtEl>
                                        <p:attrNameLst>
                                          <p:attrName>ppt_w</p:attrName>
                                        </p:attrNameLst>
                                      </p:cBhvr>
                                      <p:tavLst>
                                        <p:tav tm="0">
                                          <p:val>
                                            <p:strVal val="#ppt_w"/>
                                          </p:val>
                                        </p:tav>
                                        <p:tav tm="100000">
                                          <p:val>
                                            <p:strVal val="#ppt_w*.05"/>
                                          </p:val>
                                        </p:tav>
                                      </p:tavLst>
                                    </p:anim>
                                    <p:anim calcmode="lin" valueType="num">
                                      <p:cBhvr>
                                        <p:cTn id="90" dur="1000" accel="50000" fill="hold">
                                          <p:stCondLst>
                                            <p:cond delay="1000"/>
                                          </p:stCondLst>
                                        </p:cTn>
                                        <p:tgtEl>
                                          <p:spTgt spid="5">
                                            <p:txEl>
                                              <p:pRg st="6" end="6"/>
                                            </p:txEl>
                                          </p:spTgt>
                                        </p:tgtEl>
                                        <p:attrNameLst>
                                          <p:attrName>ppt_w</p:attrName>
                                        </p:attrNameLst>
                                      </p:cBhvr>
                                      <p:tavLst>
                                        <p:tav tm="0">
                                          <p:val>
                                            <p:strVal val="#ppt_w*.05"/>
                                          </p:val>
                                        </p:tav>
                                        <p:tav tm="100000">
                                          <p:val>
                                            <p:strVal val="#ppt_w"/>
                                          </p:val>
                                        </p:tav>
                                      </p:tavLst>
                                    </p:anim>
                                    <p:anim calcmode="lin" valueType="num">
                                      <p:cBhvr>
                                        <p:cTn id="91" dur="2000" fill="hold"/>
                                        <p:tgtEl>
                                          <p:spTgt spid="5">
                                            <p:txEl>
                                              <p:pRg st="6" end="6"/>
                                            </p:txEl>
                                          </p:spTgt>
                                        </p:tgtEl>
                                        <p:attrNameLst>
                                          <p:attrName>ppt_h</p:attrName>
                                        </p:attrNameLst>
                                      </p:cBhvr>
                                      <p:tavLst>
                                        <p:tav tm="0">
                                          <p:val>
                                            <p:strVal val="#ppt_h"/>
                                          </p:val>
                                        </p:tav>
                                        <p:tav tm="100000">
                                          <p:val>
                                            <p:strVal val="#ppt_h"/>
                                          </p:val>
                                        </p:tav>
                                      </p:tavLst>
                                    </p:anim>
                                    <p:anim calcmode="lin" valueType="num">
                                      <p:cBhvr>
                                        <p:cTn id="92" dur="1000" decel="50000" fill="hold">
                                          <p:stCondLst>
                                            <p:cond delay="0"/>
                                          </p:stCondLst>
                                        </p:cTn>
                                        <p:tgtEl>
                                          <p:spTgt spid="5">
                                            <p:txEl>
                                              <p:pRg st="6" end="6"/>
                                            </p:txEl>
                                          </p:spTgt>
                                        </p:tgtEl>
                                        <p:attrNameLst>
                                          <p:attrName>ppt_x</p:attrName>
                                        </p:attrNameLst>
                                      </p:cBhvr>
                                      <p:tavLst>
                                        <p:tav tm="0">
                                          <p:val>
                                            <p:strVal val="#ppt_x+.4"/>
                                          </p:val>
                                        </p:tav>
                                        <p:tav tm="100000">
                                          <p:val>
                                            <p:strVal val="#ppt_x"/>
                                          </p:val>
                                        </p:tav>
                                      </p:tavLst>
                                    </p:anim>
                                    <p:anim calcmode="lin" valueType="num">
                                      <p:cBhvr>
                                        <p:cTn id="93" dur="1000" decel="50000" fill="hold">
                                          <p:stCondLst>
                                            <p:cond delay="0"/>
                                          </p:stCondLst>
                                        </p:cTn>
                                        <p:tgtEl>
                                          <p:spTgt spid="5">
                                            <p:txEl>
                                              <p:pRg st="6" end="6"/>
                                            </p:txEl>
                                          </p:spTgt>
                                        </p:tgtEl>
                                        <p:attrNameLst>
                                          <p:attrName>ppt_y</p:attrName>
                                        </p:attrNameLst>
                                      </p:cBhvr>
                                      <p:tavLst>
                                        <p:tav tm="0">
                                          <p:val>
                                            <p:strVal val="#ppt_y-.2"/>
                                          </p:val>
                                        </p:tav>
                                        <p:tav tm="100000">
                                          <p:val>
                                            <p:strVal val="#ppt_y+.1"/>
                                          </p:val>
                                        </p:tav>
                                      </p:tavLst>
                                    </p:anim>
                                    <p:anim calcmode="lin" valueType="num">
                                      <p:cBhvr>
                                        <p:cTn id="94" dur="1000" accel="50000" fill="hold">
                                          <p:stCondLst>
                                            <p:cond delay="1000"/>
                                          </p:stCondLst>
                                        </p:cTn>
                                        <p:tgtEl>
                                          <p:spTgt spid="5">
                                            <p:txEl>
                                              <p:pRg st="6" end="6"/>
                                            </p:txEl>
                                          </p:spTgt>
                                        </p:tgtEl>
                                        <p:attrNameLst>
                                          <p:attrName>ppt_y</p:attrName>
                                        </p:attrNameLst>
                                      </p:cBhvr>
                                      <p:tavLst>
                                        <p:tav tm="0">
                                          <p:val>
                                            <p:strVal val="#ppt_y+.1"/>
                                          </p:val>
                                        </p:tav>
                                        <p:tav tm="100000">
                                          <p:val>
                                            <p:strVal val="#ppt_y"/>
                                          </p:val>
                                        </p:tav>
                                      </p:tavLst>
                                    </p:anim>
                                    <p:animEffect transition="in" filter="fade">
                                      <p:cBhvr>
                                        <p:cTn id="95" dur="2000" decel="50000">
                                          <p:stCondLst>
                                            <p:cond delay="0"/>
                                          </p:stCondLst>
                                        </p:cTn>
                                        <p:tgtEl>
                                          <p:spTgt spid="5">
                                            <p:txEl>
                                              <p:pRg st="6" end="6"/>
                                            </p:txEl>
                                          </p:spTgt>
                                        </p:tgtEl>
                                      </p:cBhvr>
                                    </p:animEffect>
                                  </p:childTnLst>
                                </p:cTn>
                              </p:par>
                            </p:childTnLst>
                          </p:cTn>
                        </p:par>
                        <p:par>
                          <p:cTn id="96" fill="hold">
                            <p:stCondLst>
                              <p:cond delay="18000"/>
                            </p:stCondLst>
                            <p:childTnLst>
                              <p:par>
                                <p:cTn id="97" presetID="25" presetClass="entr" presetSubtype="0" fill="hold" grpId="0" nodeType="afterEffect">
                                  <p:stCondLst>
                                    <p:cond delay="0"/>
                                  </p:stCondLst>
                                  <p:childTnLst>
                                    <p:set>
                                      <p:cBhvr>
                                        <p:cTn id="98" dur="1" fill="hold">
                                          <p:stCondLst>
                                            <p:cond delay="0"/>
                                          </p:stCondLst>
                                        </p:cTn>
                                        <p:tgtEl>
                                          <p:spTgt spid="5">
                                            <p:txEl>
                                              <p:pRg st="7" end="7"/>
                                            </p:txEl>
                                          </p:spTgt>
                                        </p:tgtEl>
                                        <p:attrNameLst>
                                          <p:attrName>style.visibility</p:attrName>
                                        </p:attrNameLst>
                                      </p:cBhvr>
                                      <p:to>
                                        <p:strVal val="visible"/>
                                      </p:to>
                                    </p:set>
                                    <p:anim calcmode="lin" valueType="num">
                                      <p:cBhvr>
                                        <p:cTn id="99" dur="1000" decel="50000" fill="hold">
                                          <p:stCondLst>
                                            <p:cond delay="0"/>
                                          </p:stCondLst>
                                        </p:cTn>
                                        <p:tgtEl>
                                          <p:spTgt spid="5">
                                            <p:txEl>
                                              <p:pRg st="7" end="7"/>
                                            </p:txEl>
                                          </p:spTgt>
                                        </p:tgtEl>
                                        <p:attrNameLst>
                                          <p:attrName>style.rotation</p:attrName>
                                        </p:attrNameLst>
                                      </p:cBhvr>
                                      <p:tavLst>
                                        <p:tav tm="0">
                                          <p:val>
                                            <p:fltVal val="-90"/>
                                          </p:val>
                                        </p:tav>
                                        <p:tav tm="100000">
                                          <p:val>
                                            <p:fltVal val="0"/>
                                          </p:val>
                                        </p:tav>
                                      </p:tavLst>
                                    </p:anim>
                                    <p:anim calcmode="lin" valueType="num">
                                      <p:cBhvr>
                                        <p:cTn id="100" dur="1000" decel="50000" fill="hold">
                                          <p:stCondLst>
                                            <p:cond delay="0"/>
                                          </p:stCondLst>
                                        </p:cTn>
                                        <p:tgtEl>
                                          <p:spTgt spid="5">
                                            <p:txEl>
                                              <p:pRg st="7" end="7"/>
                                            </p:txEl>
                                          </p:spTgt>
                                        </p:tgtEl>
                                        <p:attrNameLst>
                                          <p:attrName>ppt_w</p:attrName>
                                        </p:attrNameLst>
                                      </p:cBhvr>
                                      <p:tavLst>
                                        <p:tav tm="0">
                                          <p:val>
                                            <p:strVal val="#ppt_w"/>
                                          </p:val>
                                        </p:tav>
                                        <p:tav tm="100000">
                                          <p:val>
                                            <p:strVal val="#ppt_w*.05"/>
                                          </p:val>
                                        </p:tav>
                                      </p:tavLst>
                                    </p:anim>
                                    <p:anim calcmode="lin" valueType="num">
                                      <p:cBhvr>
                                        <p:cTn id="101" dur="1000" accel="50000" fill="hold">
                                          <p:stCondLst>
                                            <p:cond delay="1000"/>
                                          </p:stCondLst>
                                        </p:cTn>
                                        <p:tgtEl>
                                          <p:spTgt spid="5">
                                            <p:txEl>
                                              <p:pRg st="7" end="7"/>
                                            </p:txEl>
                                          </p:spTgt>
                                        </p:tgtEl>
                                        <p:attrNameLst>
                                          <p:attrName>ppt_w</p:attrName>
                                        </p:attrNameLst>
                                      </p:cBhvr>
                                      <p:tavLst>
                                        <p:tav tm="0">
                                          <p:val>
                                            <p:strVal val="#ppt_w*.05"/>
                                          </p:val>
                                        </p:tav>
                                        <p:tav tm="100000">
                                          <p:val>
                                            <p:strVal val="#ppt_w"/>
                                          </p:val>
                                        </p:tav>
                                      </p:tavLst>
                                    </p:anim>
                                    <p:anim calcmode="lin" valueType="num">
                                      <p:cBhvr>
                                        <p:cTn id="102" dur="2000" fill="hold"/>
                                        <p:tgtEl>
                                          <p:spTgt spid="5">
                                            <p:txEl>
                                              <p:pRg st="7" end="7"/>
                                            </p:txEl>
                                          </p:spTgt>
                                        </p:tgtEl>
                                        <p:attrNameLst>
                                          <p:attrName>ppt_h</p:attrName>
                                        </p:attrNameLst>
                                      </p:cBhvr>
                                      <p:tavLst>
                                        <p:tav tm="0">
                                          <p:val>
                                            <p:strVal val="#ppt_h"/>
                                          </p:val>
                                        </p:tav>
                                        <p:tav tm="100000">
                                          <p:val>
                                            <p:strVal val="#ppt_h"/>
                                          </p:val>
                                        </p:tav>
                                      </p:tavLst>
                                    </p:anim>
                                    <p:anim calcmode="lin" valueType="num">
                                      <p:cBhvr>
                                        <p:cTn id="103" dur="1000" decel="50000" fill="hold">
                                          <p:stCondLst>
                                            <p:cond delay="0"/>
                                          </p:stCondLst>
                                        </p:cTn>
                                        <p:tgtEl>
                                          <p:spTgt spid="5">
                                            <p:txEl>
                                              <p:pRg st="7" end="7"/>
                                            </p:txEl>
                                          </p:spTgt>
                                        </p:tgtEl>
                                        <p:attrNameLst>
                                          <p:attrName>ppt_x</p:attrName>
                                        </p:attrNameLst>
                                      </p:cBhvr>
                                      <p:tavLst>
                                        <p:tav tm="0">
                                          <p:val>
                                            <p:strVal val="#ppt_x+.4"/>
                                          </p:val>
                                        </p:tav>
                                        <p:tav tm="100000">
                                          <p:val>
                                            <p:strVal val="#ppt_x"/>
                                          </p:val>
                                        </p:tav>
                                      </p:tavLst>
                                    </p:anim>
                                    <p:anim calcmode="lin" valueType="num">
                                      <p:cBhvr>
                                        <p:cTn id="104" dur="1000" decel="50000" fill="hold">
                                          <p:stCondLst>
                                            <p:cond delay="0"/>
                                          </p:stCondLst>
                                        </p:cTn>
                                        <p:tgtEl>
                                          <p:spTgt spid="5">
                                            <p:txEl>
                                              <p:pRg st="7" end="7"/>
                                            </p:txEl>
                                          </p:spTgt>
                                        </p:tgtEl>
                                        <p:attrNameLst>
                                          <p:attrName>ppt_y</p:attrName>
                                        </p:attrNameLst>
                                      </p:cBhvr>
                                      <p:tavLst>
                                        <p:tav tm="0">
                                          <p:val>
                                            <p:strVal val="#ppt_y-.2"/>
                                          </p:val>
                                        </p:tav>
                                        <p:tav tm="100000">
                                          <p:val>
                                            <p:strVal val="#ppt_y+.1"/>
                                          </p:val>
                                        </p:tav>
                                      </p:tavLst>
                                    </p:anim>
                                    <p:anim calcmode="lin" valueType="num">
                                      <p:cBhvr>
                                        <p:cTn id="105" dur="1000" accel="50000" fill="hold">
                                          <p:stCondLst>
                                            <p:cond delay="1000"/>
                                          </p:stCondLst>
                                        </p:cTn>
                                        <p:tgtEl>
                                          <p:spTgt spid="5">
                                            <p:txEl>
                                              <p:pRg st="7" end="7"/>
                                            </p:txEl>
                                          </p:spTgt>
                                        </p:tgtEl>
                                        <p:attrNameLst>
                                          <p:attrName>ppt_y</p:attrName>
                                        </p:attrNameLst>
                                      </p:cBhvr>
                                      <p:tavLst>
                                        <p:tav tm="0">
                                          <p:val>
                                            <p:strVal val="#ppt_y+.1"/>
                                          </p:val>
                                        </p:tav>
                                        <p:tav tm="100000">
                                          <p:val>
                                            <p:strVal val="#ppt_y"/>
                                          </p:val>
                                        </p:tav>
                                      </p:tavLst>
                                    </p:anim>
                                    <p:animEffect transition="in" filter="fade">
                                      <p:cBhvr>
                                        <p:cTn id="106" dur="2000" decel="50000">
                                          <p:stCondLst>
                                            <p:cond delay="0"/>
                                          </p:stCondLst>
                                        </p:cTn>
                                        <p:tgtEl>
                                          <p:spTgt spid="5">
                                            <p:txEl>
                                              <p:pRg st="7" end="7"/>
                                            </p:txEl>
                                          </p:spTgt>
                                        </p:tgtEl>
                                      </p:cBhvr>
                                    </p:animEffect>
                                  </p:childTnLst>
                                </p:cTn>
                              </p:par>
                            </p:childTnLst>
                          </p:cTn>
                        </p:par>
                        <p:par>
                          <p:cTn id="107" fill="hold">
                            <p:stCondLst>
                              <p:cond delay="20000"/>
                            </p:stCondLst>
                            <p:childTnLst>
                              <p:par>
                                <p:cTn id="108" presetID="25" presetClass="entr" presetSubtype="0" fill="hold" grpId="0" nodeType="afterEffect">
                                  <p:stCondLst>
                                    <p:cond delay="0"/>
                                  </p:stCondLst>
                                  <p:childTnLst>
                                    <p:set>
                                      <p:cBhvr>
                                        <p:cTn id="109" dur="1" fill="hold">
                                          <p:stCondLst>
                                            <p:cond delay="0"/>
                                          </p:stCondLst>
                                        </p:cTn>
                                        <p:tgtEl>
                                          <p:spTgt spid="5">
                                            <p:txEl>
                                              <p:pRg st="8" end="8"/>
                                            </p:txEl>
                                          </p:spTgt>
                                        </p:tgtEl>
                                        <p:attrNameLst>
                                          <p:attrName>style.visibility</p:attrName>
                                        </p:attrNameLst>
                                      </p:cBhvr>
                                      <p:to>
                                        <p:strVal val="visible"/>
                                      </p:to>
                                    </p:set>
                                    <p:anim calcmode="lin" valueType="num">
                                      <p:cBhvr>
                                        <p:cTn id="110" dur="1000" decel="50000" fill="hold">
                                          <p:stCondLst>
                                            <p:cond delay="0"/>
                                          </p:stCondLst>
                                        </p:cTn>
                                        <p:tgtEl>
                                          <p:spTgt spid="5">
                                            <p:txEl>
                                              <p:pRg st="8" end="8"/>
                                            </p:txEl>
                                          </p:spTgt>
                                        </p:tgtEl>
                                        <p:attrNameLst>
                                          <p:attrName>style.rotation</p:attrName>
                                        </p:attrNameLst>
                                      </p:cBhvr>
                                      <p:tavLst>
                                        <p:tav tm="0">
                                          <p:val>
                                            <p:fltVal val="-90"/>
                                          </p:val>
                                        </p:tav>
                                        <p:tav tm="100000">
                                          <p:val>
                                            <p:fltVal val="0"/>
                                          </p:val>
                                        </p:tav>
                                      </p:tavLst>
                                    </p:anim>
                                    <p:anim calcmode="lin" valueType="num">
                                      <p:cBhvr>
                                        <p:cTn id="111" dur="1000" decel="50000" fill="hold">
                                          <p:stCondLst>
                                            <p:cond delay="0"/>
                                          </p:stCondLst>
                                        </p:cTn>
                                        <p:tgtEl>
                                          <p:spTgt spid="5">
                                            <p:txEl>
                                              <p:pRg st="8" end="8"/>
                                            </p:txEl>
                                          </p:spTgt>
                                        </p:tgtEl>
                                        <p:attrNameLst>
                                          <p:attrName>ppt_w</p:attrName>
                                        </p:attrNameLst>
                                      </p:cBhvr>
                                      <p:tavLst>
                                        <p:tav tm="0">
                                          <p:val>
                                            <p:strVal val="#ppt_w"/>
                                          </p:val>
                                        </p:tav>
                                        <p:tav tm="100000">
                                          <p:val>
                                            <p:strVal val="#ppt_w*.05"/>
                                          </p:val>
                                        </p:tav>
                                      </p:tavLst>
                                    </p:anim>
                                    <p:anim calcmode="lin" valueType="num">
                                      <p:cBhvr>
                                        <p:cTn id="112" dur="1000" accel="50000" fill="hold">
                                          <p:stCondLst>
                                            <p:cond delay="1000"/>
                                          </p:stCondLst>
                                        </p:cTn>
                                        <p:tgtEl>
                                          <p:spTgt spid="5">
                                            <p:txEl>
                                              <p:pRg st="8" end="8"/>
                                            </p:txEl>
                                          </p:spTgt>
                                        </p:tgtEl>
                                        <p:attrNameLst>
                                          <p:attrName>ppt_w</p:attrName>
                                        </p:attrNameLst>
                                      </p:cBhvr>
                                      <p:tavLst>
                                        <p:tav tm="0">
                                          <p:val>
                                            <p:strVal val="#ppt_w*.05"/>
                                          </p:val>
                                        </p:tav>
                                        <p:tav tm="100000">
                                          <p:val>
                                            <p:strVal val="#ppt_w"/>
                                          </p:val>
                                        </p:tav>
                                      </p:tavLst>
                                    </p:anim>
                                    <p:anim calcmode="lin" valueType="num">
                                      <p:cBhvr>
                                        <p:cTn id="113" dur="2000" fill="hold"/>
                                        <p:tgtEl>
                                          <p:spTgt spid="5">
                                            <p:txEl>
                                              <p:pRg st="8" end="8"/>
                                            </p:txEl>
                                          </p:spTgt>
                                        </p:tgtEl>
                                        <p:attrNameLst>
                                          <p:attrName>ppt_h</p:attrName>
                                        </p:attrNameLst>
                                      </p:cBhvr>
                                      <p:tavLst>
                                        <p:tav tm="0">
                                          <p:val>
                                            <p:strVal val="#ppt_h"/>
                                          </p:val>
                                        </p:tav>
                                        <p:tav tm="100000">
                                          <p:val>
                                            <p:strVal val="#ppt_h"/>
                                          </p:val>
                                        </p:tav>
                                      </p:tavLst>
                                    </p:anim>
                                    <p:anim calcmode="lin" valueType="num">
                                      <p:cBhvr>
                                        <p:cTn id="114" dur="1000" decel="50000" fill="hold">
                                          <p:stCondLst>
                                            <p:cond delay="0"/>
                                          </p:stCondLst>
                                        </p:cTn>
                                        <p:tgtEl>
                                          <p:spTgt spid="5">
                                            <p:txEl>
                                              <p:pRg st="8" end="8"/>
                                            </p:txEl>
                                          </p:spTgt>
                                        </p:tgtEl>
                                        <p:attrNameLst>
                                          <p:attrName>ppt_x</p:attrName>
                                        </p:attrNameLst>
                                      </p:cBhvr>
                                      <p:tavLst>
                                        <p:tav tm="0">
                                          <p:val>
                                            <p:strVal val="#ppt_x+.4"/>
                                          </p:val>
                                        </p:tav>
                                        <p:tav tm="100000">
                                          <p:val>
                                            <p:strVal val="#ppt_x"/>
                                          </p:val>
                                        </p:tav>
                                      </p:tavLst>
                                    </p:anim>
                                    <p:anim calcmode="lin" valueType="num">
                                      <p:cBhvr>
                                        <p:cTn id="115" dur="1000" decel="50000" fill="hold">
                                          <p:stCondLst>
                                            <p:cond delay="0"/>
                                          </p:stCondLst>
                                        </p:cTn>
                                        <p:tgtEl>
                                          <p:spTgt spid="5">
                                            <p:txEl>
                                              <p:pRg st="8" end="8"/>
                                            </p:txEl>
                                          </p:spTgt>
                                        </p:tgtEl>
                                        <p:attrNameLst>
                                          <p:attrName>ppt_y</p:attrName>
                                        </p:attrNameLst>
                                      </p:cBhvr>
                                      <p:tavLst>
                                        <p:tav tm="0">
                                          <p:val>
                                            <p:strVal val="#ppt_y-.2"/>
                                          </p:val>
                                        </p:tav>
                                        <p:tav tm="100000">
                                          <p:val>
                                            <p:strVal val="#ppt_y+.1"/>
                                          </p:val>
                                        </p:tav>
                                      </p:tavLst>
                                    </p:anim>
                                    <p:anim calcmode="lin" valueType="num">
                                      <p:cBhvr>
                                        <p:cTn id="116" dur="1000" accel="50000" fill="hold">
                                          <p:stCondLst>
                                            <p:cond delay="1000"/>
                                          </p:stCondLst>
                                        </p:cTn>
                                        <p:tgtEl>
                                          <p:spTgt spid="5">
                                            <p:txEl>
                                              <p:pRg st="8" end="8"/>
                                            </p:txEl>
                                          </p:spTgt>
                                        </p:tgtEl>
                                        <p:attrNameLst>
                                          <p:attrName>ppt_y</p:attrName>
                                        </p:attrNameLst>
                                      </p:cBhvr>
                                      <p:tavLst>
                                        <p:tav tm="0">
                                          <p:val>
                                            <p:strVal val="#ppt_y+.1"/>
                                          </p:val>
                                        </p:tav>
                                        <p:tav tm="100000">
                                          <p:val>
                                            <p:strVal val="#ppt_y"/>
                                          </p:val>
                                        </p:tav>
                                      </p:tavLst>
                                    </p:anim>
                                    <p:animEffect transition="in" filter="fade">
                                      <p:cBhvr>
                                        <p:cTn id="117" dur="2000" decel="50000">
                                          <p:stCondLst>
                                            <p:cond delay="0"/>
                                          </p:stCondLst>
                                        </p:cTn>
                                        <p:tgtEl>
                                          <p:spTgt spid="5">
                                            <p:txEl>
                                              <p:pRg st="8" end="8"/>
                                            </p:txEl>
                                          </p:spTgt>
                                        </p:tgtEl>
                                      </p:cBhvr>
                                    </p:animEffect>
                                  </p:childTnLst>
                                </p:cTn>
                              </p:par>
                            </p:childTnLst>
                          </p:cTn>
                        </p:par>
                        <p:par>
                          <p:cTn id="118" fill="hold">
                            <p:stCondLst>
                              <p:cond delay="22000"/>
                            </p:stCondLst>
                            <p:childTnLst>
                              <p:par>
                                <p:cTn id="119" presetID="25" presetClass="entr" presetSubtype="0" fill="hold" grpId="0" nodeType="afterEffect">
                                  <p:stCondLst>
                                    <p:cond delay="0"/>
                                  </p:stCondLst>
                                  <p:childTnLst>
                                    <p:set>
                                      <p:cBhvr>
                                        <p:cTn id="120" dur="1" fill="hold">
                                          <p:stCondLst>
                                            <p:cond delay="0"/>
                                          </p:stCondLst>
                                        </p:cTn>
                                        <p:tgtEl>
                                          <p:spTgt spid="5">
                                            <p:txEl>
                                              <p:pRg st="9" end="9"/>
                                            </p:txEl>
                                          </p:spTgt>
                                        </p:tgtEl>
                                        <p:attrNameLst>
                                          <p:attrName>style.visibility</p:attrName>
                                        </p:attrNameLst>
                                      </p:cBhvr>
                                      <p:to>
                                        <p:strVal val="visible"/>
                                      </p:to>
                                    </p:set>
                                    <p:anim calcmode="lin" valueType="num">
                                      <p:cBhvr>
                                        <p:cTn id="121" dur="1000" decel="50000" fill="hold">
                                          <p:stCondLst>
                                            <p:cond delay="0"/>
                                          </p:stCondLst>
                                        </p:cTn>
                                        <p:tgtEl>
                                          <p:spTgt spid="5">
                                            <p:txEl>
                                              <p:pRg st="9" end="9"/>
                                            </p:txEl>
                                          </p:spTgt>
                                        </p:tgtEl>
                                        <p:attrNameLst>
                                          <p:attrName>style.rotation</p:attrName>
                                        </p:attrNameLst>
                                      </p:cBhvr>
                                      <p:tavLst>
                                        <p:tav tm="0">
                                          <p:val>
                                            <p:fltVal val="-90"/>
                                          </p:val>
                                        </p:tav>
                                        <p:tav tm="100000">
                                          <p:val>
                                            <p:fltVal val="0"/>
                                          </p:val>
                                        </p:tav>
                                      </p:tavLst>
                                    </p:anim>
                                    <p:anim calcmode="lin" valueType="num">
                                      <p:cBhvr>
                                        <p:cTn id="122" dur="1000" decel="50000" fill="hold">
                                          <p:stCondLst>
                                            <p:cond delay="0"/>
                                          </p:stCondLst>
                                        </p:cTn>
                                        <p:tgtEl>
                                          <p:spTgt spid="5">
                                            <p:txEl>
                                              <p:pRg st="9" end="9"/>
                                            </p:txEl>
                                          </p:spTgt>
                                        </p:tgtEl>
                                        <p:attrNameLst>
                                          <p:attrName>ppt_w</p:attrName>
                                        </p:attrNameLst>
                                      </p:cBhvr>
                                      <p:tavLst>
                                        <p:tav tm="0">
                                          <p:val>
                                            <p:strVal val="#ppt_w"/>
                                          </p:val>
                                        </p:tav>
                                        <p:tav tm="100000">
                                          <p:val>
                                            <p:strVal val="#ppt_w*.05"/>
                                          </p:val>
                                        </p:tav>
                                      </p:tavLst>
                                    </p:anim>
                                    <p:anim calcmode="lin" valueType="num">
                                      <p:cBhvr>
                                        <p:cTn id="123" dur="1000" accel="50000" fill="hold">
                                          <p:stCondLst>
                                            <p:cond delay="1000"/>
                                          </p:stCondLst>
                                        </p:cTn>
                                        <p:tgtEl>
                                          <p:spTgt spid="5">
                                            <p:txEl>
                                              <p:pRg st="9" end="9"/>
                                            </p:txEl>
                                          </p:spTgt>
                                        </p:tgtEl>
                                        <p:attrNameLst>
                                          <p:attrName>ppt_w</p:attrName>
                                        </p:attrNameLst>
                                      </p:cBhvr>
                                      <p:tavLst>
                                        <p:tav tm="0">
                                          <p:val>
                                            <p:strVal val="#ppt_w*.05"/>
                                          </p:val>
                                        </p:tav>
                                        <p:tav tm="100000">
                                          <p:val>
                                            <p:strVal val="#ppt_w"/>
                                          </p:val>
                                        </p:tav>
                                      </p:tavLst>
                                    </p:anim>
                                    <p:anim calcmode="lin" valueType="num">
                                      <p:cBhvr>
                                        <p:cTn id="124" dur="2000" fill="hold"/>
                                        <p:tgtEl>
                                          <p:spTgt spid="5">
                                            <p:txEl>
                                              <p:pRg st="9" end="9"/>
                                            </p:txEl>
                                          </p:spTgt>
                                        </p:tgtEl>
                                        <p:attrNameLst>
                                          <p:attrName>ppt_h</p:attrName>
                                        </p:attrNameLst>
                                      </p:cBhvr>
                                      <p:tavLst>
                                        <p:tav tm="0">
                                          <p:val>
                                            <p:strVal val="#ppt_h"/>
                                          </p:val>
                                        </p:tav>
                                        <p:tav tm="100000">
                                          <p:val>
                                            <p:strVal val="#ppt_h"/>
                                          </p:val>
                                        </p:tav>
                                      </p:tavLst>
                                    </p:anim>
                                    <p:anim calcmode="lin" valueType="num">
                                      <p:cBhvr>
                                        <p:cTn id="125" dur="1000" decel="50000" fill="hold">
                                          <p:stCondLst>
                                            <p:cond delay="0"/>
                                          </p:stCondLst>
                                        </p:cTn>
                                        <p:tgtEl>
                                          <p:spTgt spid="5">
                                            <p:txEl>
                                              <p:pRg st="9" end="9"/>
                                            </p:txEl>
                                          </p:spTgt>
                                        </p:tgtEl>
                                        <p:attrNameLst>
                                          <p:attrName>ppt_x</p:attrName>
                                        </p:attrNameLst>
                                      </p:cBhvr>
                                      <p:tavLst>
                                        <p:tav tm="0">
                                          <p:val>
                                            <p:strVal val="#ppt_x+.4"/>
                                          </p:val>
                                        </p:tav>
                                        <p:tav tm="100000">
                                          <p:val>
                                            <p:strVal val="#ppt_x"/>
                                          </p:val>
                                        </p:tav>
                                      </p:tavLst>
                                    </p:anim>
                                    <p:anim calcmode="lin" valueType="num">
                                      <p:cBhvr>
                                        <p:cTn id="126" dur="1000" decel="50000" fill="hold">
                                          <p:stCondLst>
                                            <p:cond delay="0"/>
                                          </p:stCondLst>
                                        </p:cTn>
                                        <p:tgtEl>
                                          <p:spTgt spid="5">
                                            <p:txEl>
                                              <p:pRg st="9" end="9"/>
                                            </p:txEl>
                                          </p:spTgt>
                                        </p:tgtEl>
                                        <p:attrNameLst>
                                          <p:attrName>ppt_y</p:attrName>
                                        </p:attrNameLst>
                                      </p:cBhvr>
                                      <p:tavLst>
                                        <p:tav tm="0">
                                          <p:val>
                                            <p:strVal val="#ppt_y-.2"/>
                                          </p:val>
                                        </p:tav>
                                        <p:tav tm="100000">
                                          <p:val>
                                            <p:strVal val="#ppt_y+.1"/>
                                          </p:val>
                                        </p:tav>
                                      </p:tavLst>
                                    </p:anim>
                                    <p:anim calcmode="lin" valueType="num">
                                      <p:cBhvr>
                                        <p:cTn id="127" dur="1000" accel="50000" fill="hold">
                                          <p:stCondLst>
                                            <p:cond delay="1000"/>
                                          </p:stCondLst>
                                        </p:cTn>
                                        <p:tgtEl>
                                          <p:spTgt spid="5">
                                            <p:txEl>
                                              <p:pRg st="9" end="9"/>
                                            </p:txEl>
                                          </p:spTgt>
                                        </p:tgtEl>
                                        <p:attrNameLst>
                                          <p:attrName>ppt_y</p:attrName>
                                        </p:attrNameLst>
                                      </p:cBhvr>
                                      <p:tavLst>
                                        <p:tav tm="0">
                                          <p:val>
                                            <p:strVal val="#ppt_y+.1"/>
                                          </p:val>
                                        </p:tav>
                                        <p:tav tm="100000">
                                          <p:val>
                                            <p:strVal val="#ppt_y"/>
                                          </p:val>
                                        </p:tav>
                                      </p:tavLst>
                                    </p:anim>
                                    <p:animEffect transition="in" filter="fade">
                                      <p:cBhvr>
                                        <p:cTn id="128" dur="2000" decel="50000">
                                          <p:stCondLst>
                                            <p:cond delay="0"/>
                                          </p:stCondLst>
                                        </p:cTn>
                                        <p:tgtEl>
                                          <p:spTgt spid="5">
                                            <p:txEl>
                                              <p:pRg st="9" end="9"/>
                                            </p:txEl>
                                          </p:spTgt>
                                        </p:tgtEl>
                                      </p:cBhvr>
                                    </p:animEffect>
                                  </p:childTnLst>
                                </p:cTn>
                              </p:par>
                            </p:childTnLst>
                          </p:cTn>
                        </p:par>
                        <p:par>
                          <p:cTn id="129" fill="hold">
                            <p:stCondLst>
                              <p:cond delay="24000"/>
                            </p:stCondLst>
                            <p:childTnLst>
                              <p:par>
                                <p:cTn id="130" presetID="25" presetClass="entr" presetSubtype="0" fill="hold" grpId="0" nodeType="afterEffect">
                                  <p:stCondLst>
                                    <p:cond delay="0"/>
                                  </p:stCondLst>
                                  <p:childTnLst>
                                    <p:set>
                                      <p:cBhvr>
                                        <p:cTn id="131" dur="1" fill="hold">
                                          <p:stCondLst>
                                            <p:cond delay="0"/>
                                          </p:stCondLst>
                                        </p:cTn>
                                        <p:tgtEl>
                                          <p:spTgt spid="5">
                                            <p:txEl>
                                              <p:pRg st="10" end="10"/>
                                            </p:txEl>
                                          </p:spTgt>
                                        </p:tgtEl>
                                        <p:attrNameLst>
                                          <p:attrName>style.visibility</p:attrName>
                                        </p:attrNameLst>
                                      </p:cBhvr>
                                      <p:to>
                                        <p:strVal val="visible"/>
                                      </p:to>
                                    </p:set>
                                    <p:anim calcmode="lin" valueType="num">
                                      <p:cBhvr>
                                        <p:cTn id="132" dur="1000" decel="50000" fill="hold">
                                          <p:stCondLst>
                                            <p:cond delay="0"/>
                                          </p:stCondLst>
                                        </p:cTn>
                                        <p:tgtEl>
                                          <p:spTgt spid="5">
                                            <p:txEl>
                                              <p:pRg st="10" end="10"/>
                                            </p:txEl>
                                          </p:spTgt>
                                        </p:tgtEl>
                                        <p:attrNameLst>
                                          <p:attrName>style.rotation</p:attrName>
                                        </p:attrNameLst>
                                      </p:cBhvr>
                                      <p:tavLst>
                                        <p:tav tm="0">
                                          <p:val>
                                            <p:fltVal val="-90"/>
                                          </p:val>
                                        </p:tav>
                                        <p:tav tm="100000">
                                          <p:val>
                                            <p:fltVal val="0"/>
                                          </p:val>
                                        </p:tav>
                                      </p:tavLst>
                                    </p:anim>
                                    <p:anim calcmode="lin" valueType="num">
                                      <p:cBhvr>
                                        <p:cTn id="133" dur="1000" decel="50000" fill="hold">
                                          <p:stCondLst>
                                            <p:cond delay="0"/>
                                          </p:stCondLst>
                                        </p:cTn>
                                        <p:tgtEl>
                                          <p:spTgt spid="5">
                                            <p:txEl>
                                              <p:pRg st="10" end="10"/>
                                            </p:txEl>
                                          </p:spTgt>
                                        </p:tgtEl>
                                        <p:attrNameLst>
                                          <p:attrName>ppt_w</p:attrName>
                                        </p:attrNameLst>
                                      </p:cBhvr>
                                      <p:tavLst>
                                        <p:tav tm="0">
                                          <p:val>
                                            <p:strVal val="#ppt_w"/>
                                          </p:val>
                                        </p:tav>
                                        <p:tav tm="100000">
                                          <p:val>
                                            <p:strVal val="#ppt_w*.05"/>
                                          </p:val>
                                        </p:tav>
                                      </p:tavLst>
                                    </p:anim>
                                    <p:anim calcmode="lin" valueType="num">
                                      <p:cBhvr>
                                        <p:cTn id="134" dur="1000" accel="50000" fill="hold">
                                          <p:stCondLst>
                                            <p:cond delay="1000"/>
                                          </p:stCondLst>
                                        </p:cTn>
                                        <p:tgtEl>
                                          <p:spTgt spid="5">
                                            <p:txEl>
                                              <p:pRg st="10" end="10"/>
                                            </p:txEl>
                                          </p:spTgt>
                                        </p:tgtEl>
                                        <p:attrNameLst>
                                          <p:attrName>ppt_w</p:attrName>
                                        </p:attrNameLst>
                                      </p:cBhvr>
                                      <p:tavLst>
                                        <p:tav tm="0">
                                          <p:val>
                                            <p:strVal val="#ppt_w*.05"/>
                                          </p:val>
                                        </p:tav>
                                        <p:tav tm="100000">
                                          <p:val>
                                            <p:strVal val="#ppt_w"/>
                                          </p:val>
                                        </p:tav>
                                      </p:tavLst>
                                    </p:anim>
                                    <p:anim calcmode="lin" valueType="num">
                                      <p:cBhvr>
                                        <p:cTn id="135" dur="2000" fill="hold"/>
                                        <p:tgtEl>
                                          <p:spTgt spid="5">
                                            <p:txEl>
                                              <p:pRg st="10" end="10"/>
                                            </p:txEl>
                                          </p:spTgt>
                                        </p:tgtEl>
                                        <p:attrNameLst>
                                          <p:attrName>ppt_h</p:attrName>
                                        </p:attrNameLst>
                                      </p:cBhvr>
                                      <p:tavLst>
                                        <p:tav tm="0">
                                          <p:val>
                                            <p:strVal val="#ppt_h"/>
                                          </p:val>
                                        </p:tav>
                                        <p:tav tm="100000">
                                          <p:val>
                                            <p:strVal val="#ppt_h"/>
                                          </p:val>
                                        </p:tav>
                                      </p:tavLst>
                                    </p:anim>
                                    <p:anim calcmode="lin" valueType="num">
                                      <p:cBhvr>
                                        <p:cTn id="136" dur="1000" decel="50000" fill="hold">
                                          <p:stCondLst>
                                            <p:cond delay="0"/>
                                          </p:stCondLst>
                                        </p:cTn>
                                        <p:tgtEl>
                                          <p:spTgt spid="5">
                                            <p:txEl>
                                              <p:pRg st="10" end="10"/>
                                            </p:txEl>
                                          </p:spTgt>
                                        </p:tgtEl>
                                        <p:attrNameLst>
                                          <p:attrName>ppt_x</p:attrName>
                                        </p:attrNameLst>
                                      </p:cBhvr>
                                      <p:tavLst>
                                        <p:tav tm="0">
                                          <p:val>
                                            <p:strVal val="#ppt_x+.4"/>
                                          </p:val>
                                        </p:tav>
                                        <p:tav tm="100000">
                                          <p:val>
                                            <p:strVal val="#ppt_x"/>
                                          </p:val>
                                        </p:tav>
                                      </p:tavLst>
                                    </p:anim>
                                    <p:anim calcmode="lin" valueType="num">
                                      <p:cBhvr>
                                        <p:cTn id="137" dur="1000" decel="50000" fill="hold">
                                          <p:stCondLst>
                                            <p:cond delay="0"/>
                                          </p:stCondLst>
                                        </p:cTn>
                                        <p:tgtEl>
                                          <p:spTgt spid="5">
                                            <p:txEl>
                                              <p:pRg st="10" end="10"/>
                                            </p:txEl>
                                          </p:spTgt>
                                        </p:tgtEl>
                                        <p:attrNameLst>
                                          <p:attrName>ppt_y</p:attrName>
                                        </p:attrNameLst>
                                      </p:cBhvr>
                                      <p:tavLst>
                                        <p:tav tm="0">
                                          <p:val>
                                            <p:strVal val="#ppt_y-.2"/>
                                          </p:val>
                                        </p:tav>
                                        <p:tav tm="100000">
                                          <p:val>
                                            <p:strVal val="#ppt_y+.1"/>
                                          </p:val>
                                        </p:tav>
                                      </p:tavLst>
                                    </p:anim>
                                    <p:anim calcmode="lin" valueType="num">
                                      <p:cBhvr>
                                        <p:cTn id="138" dur="1000" accel="50000" fill="hold">
                                          <p:stCondLst>
                                            <p:cond delay="1000"/>
                                          </p:stCondLst>
                                        </p:cTn>
                                        <p:tgtEl>
                                          <p:spTgt spid="5">
                                            <p:txEl>
                                              <p:pRg st="10" end="10"/>
                                            </p:txEl>
                                          </p:spTgt>
                                        </p:tgtEl>
                                        <p:attrNameLst>
                                          <p:attrName>ppt_y</p:attrName>
                                        </p:attrNameLst>
                                      </p:cBhvr>
                                      <p:tavLst>
                                        <p:tav tm="0">
                                          <p:val>
                                            <p:strVal val="#ppt_y+.1"/>
                                          </p:val>
                                        </p:tav>
                                        <p:tav tm="100000">
                                          <p:val>
                                            <p:strVal val="#ppt_y"/>
                                          </p:val>
                                        </p:tav>
                                      </p:tavLst>
                                    </p:anim>
                                    <p:animEffect transition="in" filter="fade">
                                      <p:cBhvr>
                                        <p:cTn id="139" dur="2000" decel="50000">
                                          <p:stCondLst>
                                            <p:cond delay="0"/>
                                          </p:stCondLst>
                                        </p:cTn>
                                        <p:tgtEl>
                                          <p:spTgt spid="5">
                                            <p:txEl>
                                              <p:pRg st="10" end="10"/>
                                            </p:txEl>
                                          </p:spTgt>
                                        </p:tgtEl>
                                      </p:cBhvr>
                                    </p:animEffect>
                                  </p:childTnLst>
                                </p:cTn>
                              </p:par>
                            </p:childTnLst>
                          </p:cTn>
                        </p:par>
                        <p:par>
                          <p:cTn id="140" fill="hold">
                            <p:stCondLst>
                              <p:cond delay="26000"/>
                            </p:stCondLst>
                            <p:childTnLst>
                              <p:par>
                                <p:cTn id="141" presetID="25" presetClass="entr" presetSubtype="0" fill="hold" grpId="0" nodeType="afterEffect">
                                  <p:stCondLst>
                                    <p:cond delay="0"/>
                                  </p:stCondLst>
                                  <p:childTnLst>
                                    <p:set>
                                      <p:cBhvr>
                                        <p:cTn id="142" dur="1" fill="hold">
                                          <p:stCondLst>
                                            <p:cond delay="0"/>
                                          </p:stCondLst>
                                        </p:cTn>
                                        <p:tgtEl>
                                          <p:spTgt spid="5">
                                            <p:txEl>
                                              <p:pRg st="11" end="11"/>
                                            </p:txEl>
                                          </p:spTgt>
                                        </p:tgtEl>
                                        <p:attrNameLst>
                                          <p:attrName>style.visibility</p:attrName>
                                        </p:attrNameLst>
                                      </p:cBhvr>
                                      <p:to>
                                        <p:strVal val="visible"/>
                                      </p:to>
                                    </p:set>
                                    <p:anim calcmode="lin" valueType="num">
                                      <p:cBhvr>
                                        <p:cTn id="143" dur="1000" decel="50000" fill="hold">
                                          <p:stCondLst>
                                            <p:cond delay="0"/>
                                          </p:stCondLst>
                                        </p:cTn>
                                        <p:tgtEl>
                                          <p:spTgt spid="5">
                                            <p:txEl>
                                              <p:pRg st="11" end="11"/>
                                            </p:txEl>
                                          </p:spTgt>
                                        </p:tgtEl>
                                        <p:attrNameLst>
                                          <p:attrName>style.rotation</p:attrName>
                                        </p:attrNameLst>
                                      </p:cBhvr>
                                      <p:tavLst>
                                        <p:tav tm="0">
                                          <p:val>
                                            <p:fltVal val="-90"/>
                                          </p:val>
                                        </p:tav>
                                        <p:tav tm="100000">
                                          <p:val>
                                            <p:fltVal val="0"/>
                                          </p:val>
                                        </p:tav>
                                      </p:tavLst>
                                    </p:anim>
                                    <p:anim calcmode="lin" valueType="num">
                                      <p:cBhvr>
                                        <p:cTn id="144" dur="1000" decel="50000" fill="hold">
                                          <p:stCondLst>
                                            <p:cond delay="0"/>
                                          </p:stCondLst>
                                        </p:cTn>
                                        <p:tgtEl>
                                          <p:spTgt spid="5">
                                            <p:txEl>
                                              <p:pRg st="11" end="11"/>
                                            </p:txEl>
                                          </p:spTgt>
                                        </p:tgtEl>
                                        <p:attrNameLst>
                                          <p:attrName>ppt_w</p:attrName>
                                        </p:attrNameLst>
                                      </p:cBhvr>
                                      <p:tavLst>
                                        <p:tav tm="0">
                                          <p:val>
                                            <p:strVal val="#ppt_w"/>
                                          </p:val>
                                        </p:tav>
                                        <p:tav tm="100000">
                                          <p:val>
                                            <p:strVal val="#ppt_w*.05"/>
                                          </p:val>
                                        </p:tav>
                                      </p:tavLst>
                                    </p:anim>
                                    <p:anim calcmode="lin" valueType="num">
                                      <p:cBhvr>
                                        <p:cTn id="145" dur="1000" accel="50000" fill="hold">
                                          <p:stCondLst>
                                            <p:cond delay="1000"/>
                                          </p:stCondLst>
                                        </p:cTn>
                                        <p:tgtEl>
                                          <p:spTgt spid="5">
                                            <p:txEl>
                                              <p:pRg st="11" end="11"/>
                                            </p:txEl>
                                          </p:spTgt>
                                        </p:tgtEl>
                                        <p:attrNameLst>
                                          <p:attrName>ppt_w</p:attrName>
                                        </p:attrNameLst>
                                      </p:cBhvr>
                                      <p:tavLst>
                                        <p:tav tm="0">
                                          <p:val>
                                            <p:strVal val="#ppt_w*.05"/>
                                          </p:val>
                                        </p:tav>
                                        <p:tav tm="100000">
                                          <p:val>
                                            <p:strVal val="#ppt_w"/>
                                          </p:val>
                                        </p:tav>
                                      </p:tavLst>
                                    </p:anim>
                                    <p:anim calcmode="lin" valueType="num">
                                      <p:cBhvr>
                                        <p:cTn id="146" dur="2000" fill="hold"/>
                                        <p:tgtEl>
                                          <p:spTgt spid="5">
                                            <p:txEl>
                                              <p:pRg st="11" end="11"/>
                                            </p:txEl>
                                          </p:spTgt>
                                        </p:tgtEl>
                                        <p:attrNameLst>
                                          <p:attrName>ppt_h</p:attrName>
                                        </p:attrNameLst>
                                      </p:cBhvr>
                                      <p:tavLst>
                                        <p:tav tm="0">
                                          <p:val>
                                            <p:strVal val="#ppt_h"/>
                                          </p:val>
                                        </p:tav>
                                        <p:tav tm="100000">
                                          <p:val>
                                            <p:strVal val="#ppt_h"/>
                                          </p:val>
                                        </p:tav>
                                      </p:tavLst>
                                    </p:anim>
                                    <p:anim calcmode="lin" valueType="num">
                                      <p:cBhvr>
                                        <p:cTn id="147" dur="1000" decel="50000" fill="hold">
                                          <p:stCondLst>
                                            <p:cond delay="0"/>
                                          </p:stCondLst>
                                        </p:cTn>
                                        <p:tgtEl>
                                          <p:spTgt spid="5">
                                            <p:txEl>
                                              <p:pRg st="11" end="11"/>
                                            </p:txEl>
                                          </p:spTgt>
                                        </p:tgtEl>
                                        <p:attrNameLst>
                                          <p:attrName>ppt_x</p:attrName>
                                        </p:attrNameLst>
                                      </p:cBhvr>
                                      <p:tavLst>
                                        <p:tav tm="0">
                                          <p:val>
                                            <p:strVal val="#ppt_x+.4"/>
                                          </p:val>
                                        </p:tav>
                                        <p:tav tm="100000">
                                          <p:val>
                                            <p:strVal val="#ppt_x"/>
                                          </p:val>
                                        </p:tav>
                                      </p:tavLst>
                                    </p:anim>
                                    <p:anim calcmode="lin" valueType="num">
                                      <p:cBhvr>
                                        <p:cTn id="148" dur="1000" decel="50000" fill="hold">
                                          <p:stCondLst>
                                            <p:cond delay="0"/>
                                          </p:stCondLst>
                                        </p:cTn>
                                        <p:tgtEl>
                                          <p:spTgt spid="5">
                                            <p:txEl>
                                              <p:pRg st="11" end="11"/>
                                            </p:txEl>
                                          </p:spTgt>
                                        </p:tgtEl>
                                        <p:attrNameLst>
                                          <p:attrName>ppt_y</p:attrName>
                                        </p:attrNameLst>
                                      </p:cBhvr>
                                      <p:tavLst>
                                        <p:tav tm="0">
                                          <p:val>
                                            <p:strVal val="#ppt_y-.2"/>
                                          </p:val>
                                        </p:tav>
                                        <p:tav tm="100000">
                                          <p:val>
                                            <p:strVal val="#ppt_y+.1"/>
                                          </p:val>
                                        </p:tav>
                                      </p:tavLst>
                                    </p:anim>
                                    <p:anim calcmode="lin" valueType="num">
                                      <p:cBhvr>
                                        <p:cTn id="149" dur="1000" accel="50000" fill="hold">
                                          <p:stCondLst>
                                            <p:cond delay="1000"/>
                                          </p:stCondLst>
                                        </p:cTn>
                                        <p:tgtEl>
                                          <p:spTgt spid="5">
                                            <p:txEl>
                                              <p:pRg st="11" end="11"/>
                                            </p:txEl>
                                          </p:spTgt>
                                        </p:tgtEl>
                                        <p:attrNameLst>
                                          <p:attrName>ppt_y</p:attrName>
                                        </p:attrNameLst>
                                      </p:cBhvr>
                                      <p:tavLst>
                                        <p:tav tm="0">
                                          <p:val>
                                            <p:strVal val="#ppt_y+.1"/>
                                          </p:val>
                                        </p:tav>
                                        <p:tav tm="100000">
                                          <p:val>
                                            <p:strVal val="#ppt_y"/>
                                          </p:val>
                                        </p:tav>
                                      </p:tavLst>
                                    </p:anim>
                                    <p:animEffect transition="in" filter="fade">
                                      <p:cBhvr>
                                        <p:cTn id="150" dur="2000" decel="50000">
                                          <p:stCondLst>
                                            <p:cond delay="0"/>
                                          </p:stCondLst>
                                        </p:cTn>
                                        <p:tgtEl>
                                          <p:spTgt spid="5">
                                            <p:txEl>
                                              <p:pRg st="11" end="11"/>
                                            </p:txEl>
                                          </p:spTgt>
                                        </p:tgtEl>
                                      </p:cBhvr>
                                    </p:animEffect>
                                  </p:childTnLst>
                                </p:cTn>
                              </p:par>
                            </p:childTnLst>
                          </p:cTn>
                        </p:par>
                        <p:par>
                          <p:cTn id="151" fill="hold">
                            <p:stCondLst>
                              <p:cond delay="28000"/>
                            </p:stCondLst>
                            <p:childTnLst>
                              <p:par>
                                <p:cTn id="152" presetID="25" presetClass="entr" presetSubtype="0" fill="hold" grpId="0" nodeType="afterEffect">
                                  <p:stCondLst>
                                    <p:cond delay="0"/>
                                  </p:stCondLst>
                                  <p:childTnLst>
                                    <p:set>
                                      <p:cBhvr>
                                        <p:cTn id="153" dur="1" fill="hold">
                                          <p:stCondLst>
                                            <p:cond delay="0"/>
                                          </p:stCondLst>
                                        </p:cTn>
                                        <p:tgtEl>
                                          <p:spTgt spid="5">
                                            <p:txEl>
                                              <p:pRg st="12" end="12"/>
                                            </p:txEl>
                                          </p:spTgt>
                                        </p:tgtEl>
                                        <p:attrNameLst>
                                          <p:attrName>style.visibility</p:attrName>
                                        </p:attrNameLst>
                                      </p:cBhvr>
                                      <p:to>
                                        <p:strVal val="visible"/>
                                      </p:to>
                                    </p:set>
                                    <p:anim calcmode="lin" valueType="num">
                                      <p:cBhvr>
                                        <p:cTn id="154" dur="1000" decel="50000" fill="hold">
                                          <p:stCondLst>
                                            <p:cond delay="0"/>
                                          </p:stCondLst>
                                        </p:cTn>
                                        <p:tgtEl>
                                          <p:spTgt spid="5">
                                            <p:txEl>
                                              <p:pRg st="12" end="12"/>
                                            </p:txEl>
                                          </p:spTgt>
                                        </p:tgtEl>
                                        <p:attrNameLst>
                                          <p:attrName>style.rotation</p:attrName>
                                        </p:attrNameLst>
                                      </p:cBhvr>
                                      <p:tavLst>
                                        <p:tav tm="0">
                                          <p:val>
                                            <p:fltVal val="-90"/>
                                          </p:val>
                                        </p:tav>
                                        <p:tav tm="100000">
                                          <p:val>
                                            <p:fltVal val="0"/>
                                          </p:val>
                                        </p:tav>
                                      </p:tavLst>
                                    </p:anim>
                                    <p:anim calcmode="lin" valueType="num">
                                      <p:cBhvr>
                                        <p:cTn id="155" dur="1000" decel="50000" fill="hold">
                                          <p:stCondLst>
                                            <p:cond delay="0"/>
                                          </p:stCondLst>
                                        </p:cTn>
                                        <p:tgtEl>
                                          <p:spTgt spid="5">
                                            <p:txEl>
                                              <p:pRg st="12" end="12"/>
                                            </p:txEl>
                                          </p:spTgt>
                                        </p:tgtEl>
                                        <p:attrNameLst>
                                          <p:attrName>ppt_w</p:attrName>
                                        </p:attrNameLst>
                                      </p:cBhvr>
                                      <p:tavLst>
                                        <p:tav tm="0">
                                          <p:val>
                                            <p:strVal val="#ppt_w"/>
                                          </p:val>
                                        </p:tav>
                                        <p:tav tm="100000">
                                          <p:val>
                                            <p:strVal val="#ppt_w*.05"/>
                                          </p:val>
                                        </p:tav>
                                      </p:tavLst>
                                    </p:anim>
                                    <p:anim calcmode="lin" valueType="num">
                                      <p:cBhvr>
                                        <p:cTn id="156" dur="1000" accel="50000" fill="hold">
                                          <p:stCondLst>
                                            <p:cond delay="1000"/>
                                          </p:stCondLst>
                                        </p:cTn>
                                        <p:tgtEl>
                                          <p:spTgt spid="5">
                                            <p:txEl>
                                              <p:pRg st="12" end="12"/>
                                            </p:txEl>
                                          </p:spTgt>
                                        </p:tgtEl>
                                        <p:attrNameLst>
                                          <p:attrName>ppt_w</p:attrName>
                                        </p:attrNameLst>
                                      </p:cBhvr>
                                      <p:tavLst>
                                        <p:tav tm="0">
                                          <p:val>
                                            <p:strVal val="#ppt_w*.05"/>
                                          </p:val>
                                        </p:tav>
                                        <p:tav tm="100000">
                                          <p:val>
                                            <p:strVal val="#ppt_w"/>
                                          </p:val>
                                        </p:tav>
                                      </p:tavLst>
                                    </p:anim>
                                    <p:anim calcmode="lin" valueType="num">
                                      <p:cBhvr>
                                        <p:cTn id="157" dur="2000" fill="hold"/>
                                        <p:tgtEl>
                                          <p:spTgt spid="5">
                                            <p:txEl>
                                              <p:pRg st="12" end="12"/>
                                            </p:txEl>
                                          </p:spTgt>
                                        </p:tgtEl>
                                        <p:attrNameLst>
                                          <p:attrName>ppt_h</p:attrName>
                                        </p:attrNameLst>
                                      </p:cBhvr>
                                      <p:tavLst>
                                        <p:tav tm="0">
                                          <p:val>
                                            <p:strVal val="#ppt_h"/>
                                          </p:val>
                                        </p:tav>
                                        <p:tav tm="100000">
                                          <p:val>
                                            <p:strVal val="#ppt_h"/>
                                          </p:val>
                                        </p:tav>
                                      </p:tavLst>
                                    </p:anim>
                                    <p:anim calcmode="lin" valueType="num">
                                      <p:cBhvr>
                                        <p:cTn id="158" dur="1000" decel="50000" fill="hold">
                                          <p:stCondLst>
                                            <p:cond delay="0"/>
                                          </p:stCondLst>
                                        </p:cTn>
                                        <p:tgtEl>
                                          <p:spTgt spid="5">
                                            <p:txEl>
                                              <p:pRg st="12" end="12"/>
                                            </p:txEl>
                                          </p:spTgt>
                                        </p:tgtEl>
                                        <p:attrNameLst>
                                          <p:attrName>ppt_x</p:attrName>
                                        </p:attrNameLst>
                                      </p:cBhvr>
                                      <p:tavLst>
                                        <p:tav tm="0">
                                          <p:val>
                                            <p:strVal val="#ppt_x+.4"/>
                                          </p:val>
                                        </p:tav>
                                        <p:tav tm="100000">
                                          <p:val>
                                            <p:strVal val="#ppt_x"/>
                                          </p:val>
                                        </p:tav>
                                      </p:tavLst>
                                    </p:anim>
                                    <p:anim calcmode="lin" valueType="num">
                                      <p:cBhvr>
                                        <p:cTn id="159" dur="1000" decel="50000" fill="hold">
                                          <p:stCondLst>
                                            <p:cond delay="0"/>
                                          </p:stCondLst>
                                        </p:cTn>
                                        <p:tgtEl>
                                          <p:spTgt spid="5">
                                            <p:txEl>
                                              <p:pRg st="12" end="12"/>
                                            </p:txEl>
                                          </p:spTgt>
                                        </p:tgtEl>
                                        <p:attrNameLst>
                                          <p:attrName>ppt_y</p:attrName>
                                        </p:attrNameLst>
                                      </p:cBhvr>
                                      <p:tavLst>
                                        <p:tav tm="0">
                                          <p:val>
                                            <p:strVal val="#ppt_y-.2"/>
                                          </p:val>
                                        </p:tav>
                                        <p:tav tm="100000">
                                          <p:val>
                                            <p:strVal val="#ppt_y+.1"/>
                                          </p:val>
                                        </p:tav>
                                      </p:tavLst>
                                    </p:anim>
                                    <p:anim calcmode="lin" valueType="num">
                                      <p:cBhvr>
                                        <p:cTn id="160" dur="1000" accel="50000" fill="hold">
                                          <p:stCondLst>
                                            <p:cond delay="1000"/>
                                          </p:stCondLst>
                                        </p:cTn>
                                        <p:tgtEl>
                                          <p:spTgt spid="5">
                                            <p:txEl>
                                              <p:pRg st="12" end="12"/>
                                            </p:txEl>
                                          </p:spTgt>
                                        </p:tgtEl>
                                        <p:attrNameLst>
                                          <p:attrName>ppt_y</p:attrName>
                                        </p:attrNameLst>
                                      </p:cBhvr>
                                      <p:tavLst>
                                        <p:tav tm="0">
                                          <p:val>
                                            <p:strVal val="#ppt_y+.1"/>
                                          </p:val>
                                        </p:tav>
                                        <p:tav tm="100000">
                                          <p:val>
                                            <p:strVal val="#ppt_y"/>
                                          </p:val>
                                        </p:tav>
                                      </p:tavLst>
                                    </p:anim>
                                    <p:animEffect transition="in" filter="fade">
                                      <p:cBhvr>
                                        <p:cTn id="161" dur="2000" decel="50000">
                                          <p:stCondLst>
                                            <p:cond delay="0"/>
                                          </p:stCondLst>
                                        </p:cTn>
                                        <p:tgtEl>
                                          <p:spTgt spid="5">
                                            <p:txEl>
                                              <p:pRg st="12" end="12"/>
                                            </p:txEl>
                                          </p:spTgt>
                                        </p:tgtEl>
                                      </p:cBhvr>
                                    </p:animEffect>
                                  </p:childTnLst>
                                </p:cTn>
                              </p:par>
                            </p:childTnLst>
                          </p:cTn>
                        </p:par>
                        <p:par>
                          <p:cTn id="162" fill="hold">
                            <p:stCondLst>
                              <p:cond delay="30000"/>
                            </p:stCondLst>
                            <p:childTnLst>
                              <p:par>
                                <p:cTn id="163" presetID="25" presetClass="entr" presetSubtype="0" fill="hold" grpId="0" nodeType="afterEffect">
                                  <p:stCondLst>
                                    <p:cond delay="0"/>
                                  </p:stCondLst>
                                  <p:childTnLst>
                                    <p:set>
                                      <p:cBhvr>
                                        <p:cTn id="164" dur="1" fill="hold">
                                          <p:stCondLst>
                                            <p:cond delay="0"/>
                                          </p:stCondLst>
                                        </p:cTn>
                                        <p:tgtEl>
                                          <p:spTgt spid="5">
                                            <p:txEl>
                                              <p:pRg st="13" end="13"/>
                                            </p:txEl>
                                          </p:spTgt>
                                        </p:tgtEl>
                                        <p:attrNameLst>
                                          <p:attrName>style.visibility</p:attrName>
                                        </p:attrNameLst>
                                      </p:cBhvr>
                                      <p:to>
                                        <p:strVal val="visible"/>
                                      </p:to>
                                    </p:set>
                                    <p:anim calcmode="lin" valueType="num">
                                      <p:cBhvr>
                                        <p:cTn id="165" dur="1000" decel="50000" fill="hold">
                                          <p:stCondLst>
                                            <p:cond delay="0"/>
                                          </p:stCondLst>
                                        </p:cTn>
                                        <p:tgtEl>
                                          <p:spTgt spid="5">
                                            <p:txEl>
                                              <p:pRg st="13" end="13"/>
                                            </p:txEl>
                                          </p:spTgt>
                                        </p:tgtEl>
                                        <p:attrNameLst>
                                          <p:attrName>style.rotation</p:attrName>
                                        </p:attrNameLst>
                                      </p:cBhvr>
                                      <p:tavLst>
                                        <p:tav tm="0">
                                          <p:val>
                                            <p:fltVal val="-90"/>
                                          </p:val>
                                        </p:tav>
                                        <p:tav tm="100000">
                                          <p:val>
                                            <p:fltVal val="0"/>
                                          </p:val>
                                        </p:tav>
                                      </p:tavLst>
                                    </p:anim>
                                    <p:anim calcmode="lin" valueType="num">
                                      <p:cBhvr>
                                        <p:cTn id="166" dur="1000" decel="50000" fill="hold">
                                          <p:stCondLst>
                                            <p:cond delay="0"/>
                                          </p:stCondLst>
                                        </p:cTn>
                                        <p:tgtEl>
                                          <p:spTgt spid="5">
                                            <p:txEl>
                                              <p:pRg st="13" end="13"/>
                                            </p:txEl>
                                          </p:spTgt>
                                        </p:tgtEl>
                                        <p:attrNameLst>
                                          <p:attrName>ppt_w</p:attrName>
                                        </p:attrNameLst>
                                      </p:cBhvr>
                                      <p:tavLst>
                                        <p:tav tm="0">
                                          <p:val>
                                            <p:strVal val="#ppt_w"/>
                                          </p:val>
                                        </p:tav>
                                        <p:tav tm="100000">
                                          <p:val>
                                            <p:strVal val="#ppt_w*.05"/>
                                          </p:val>
                                        </p:tav>
                                      </p:tavLst>
                                    </p:anim>
                                    <p:anim calcmode="lin" valueType="num">
                                      <p:cBhvr>
                                        <p:cTn id="167" dur="1000" accel="50000" fill="hold">
                                          <p:stCondLst>
                                            <p:cond delay="1000"/>
                                          </p:stCondLst>
                                        </p:cTn>
                                        <p:tgtEl>
                                          <p:spTgt spid="5">
                                            <p:txEl>
                                              <p:pRg st="13" end="13"/>
                                            </p:txEl>
                                          </p:spTgt>
                                        </p:tgtEl>
                                        <p:attrNameLst>
                                          <p:attrName>ppt_w</p:attrName>
                                        </p:attrNameLst>
                                      </p:cBhvr>
                                      <p:tavLst>
                                        <p:tav tm="0">
                                          <p:val>
                                            <p:strVal val="#ppt_w*.05"/>
                                          </p:val>
                                        </p:tav>
                                        <p:tav tm="100000">
                                          <p:val>
                                            <p:strVal val="#ppt_w"/>
                                          </p:val>
                                        </p:tav>
                                      </p:tavLst>
                                    </p:anim>
                                    <p:anim calcmode="lin" valueType="num">
                                      <p:cBhvr>
                                        <p:cTn id="168" dur="2000" fill="hold"/>
                                        <p:tgtEl>
                                          <p:spTgt spid="5">
                                            <p:txEl>
                                              <p:pRg st="13" end="13"/>
                                            </p:txEl>
                                          </p:spTgt>
                                        </p:tgtEl>
                                        <p:attrNameLst>
                                          <p:attrName>ppt_h</p:attrName>
                                        </p:attrNameLst>
                                      </p:cBhvr>
                                      <p:tavLst>
                                        <p:tav tm="0">
                                          <p:val>
                                            <p:strVal val="#ppt_h"/>
                                          </p:val>
                                        </p:tav>
                                        <p:tav tm="100000">
                                          <p:val>
                                            <p:strVal val="#ppt_h"/>
                                          </p:val>
                                        </p:tav>
                                      </p:tavLst>
                                    </p:anim>
                                    <p:anim calcmode="lin" valueType="num">
                                      <p:cBhvr>
                                        <p:cTn id="169" dur="1000" decel="50000" fill="hold">
                                          <p:stCondLst>
                                            <p:cond delay="0"/>
                                          </p:stCondLst>
                                        </p:cTn>
                                        <p:tgtEl>
                                          <p:spTgt spid="5">
                                            <p:txEl>
                                              <p:pRg st="13" end="13"/>
                                            </p:txEl>
                                          </p:spTgt>
                                        </p:tgtEl>
                                        <p:attrNameLst>
                                          <p:attrName>ppt_x</p:attrName>
                                        </p:attrNameLst>
                                      </p:cBhvr>
                                      <p:tavLst>
                                        <p:tav tm="0">
                                          <p:val>
                                            <p:strVal val="#ppt_x+.4"/>
                                          </p:val>
                                        </p:tav>
                                        <p:tav tm="100000">
                                          <p:val>
                                            <p:strVal val="#ppt_x"/>
                                          </p:val>
                                        </p:tav>
                                      </p:tavLst>
                                    </p:anim>
                                    <p:anim calcmode="lin" valueType="num">
                                      <p:cBhvr>
                                        <p:cTn id="170" dur="1000" decel="50000" fill="hold">
                                          <p:stCondLst>
                                            <p:cond delay="0"/>
                                          </p:stCondLst>
                                        </p:cTn>
                                        <p:tgtEl>
                                          <p:spTgt spid="5">
                                            <p:txEl>
                                              <p:pRg st="13" end="13"/>
                                            </p:txEl>
                                          </p:spTgt>
                                        </p:tgtEl>
                                        <p:attrNameLst>
                                          <p:attrName>ppt_y</p:attrName>
                                        </p:attrNameLst>
                                      </p:cBhvr>
                                      <p:tavLst>
                                        <p:tav tm="0">
                                          <p:val>
                                            <p:strVal val="#ppt_y-.2"/>
                                          </p:val>
                                        </p:tav>
                                        <p:tav tm="100000">
                                          <p:val>
                                            <p:strVal val="#ppt_y+.1"/>
                                          </p:val>
                                        </p:tav>
                                      </p:tavLst>
                                    </p:anim>
                                    <p:anim calcmode="lin" valueType="num">
                                      <p:cBhvr>
                                        <p:cTn id="171" dur="1000" accel="50000" fill="hold">
                                          <p:stCondLst>
                                            <p:cond delay="1000"/>
                                          </p:stCondLst>
                                        </p:cTn>
                                        <p:tgtEl>
                                          <p:spTgt spid="5">
                                            <p:txEl>
                                              <p:pRg st="13" end="13"/>
                                            </p:txEl>
                                          </p:spTgt>
                                        </p:tgtEl>
                                        <p:attrNameLst>
                                          <p:attrName>ppt_y</p:attrName>
                                        </p:attrNameLst>
                                      </p:cBhvr>
                                      <p:tavLst>
                                        <p:tav tm="0">
                                          <p:val>
                                            <p:strVal val="#ppt_y+.1"/>
                                          </p:val>
                                        </p:tav>
                                        <p:tav tm="100000">
                                          <p:val>
                                            <p:strVal val="#ppt_y"/>
                                          </p:val>
                                        </p:tav>
                                      </p:tavLst>
                                    </p:anim>
                                    <p:animEffect transition="in" filter="fade">
                                      <p:cBhvr>
                                        <p:cTn id="172" dur="2000" decel="50000">
                                          <p:stCondLst>
                                            <p:cond delay="0"/>
                                          </p:stCondLst>
                                        </p:cTn>
                                        <p:tgtEl>
                                          <p:spTgt spid="5">
                                            <p:txEl>
                                              <p:pRg st="13" end="13"/>
                                            </p:txEl>
                                          </p:spTgt>
                                        </p:tgtEl>
                                      </p:cBhvr>
                                    </p:animEffect>
                                  </p:childTnLst>
                                </p:cTn>
                              </p:par>
                            </p:childTnLst>
                          </p:cTn>
                        </p:par>
                        <p:par>
                          <p:cTn id="173" fill="hold">
                            <p:stCondLst>
                              <p:cond delay="32000"/>
                            </p:stCondLst>
                            <p:childTnLst>
                              <p:par>
                                <p:cTn id="174" presetID="25" presetClass="entr" presetSubtype="0" fill="hold" grpId="0" nodeType="afterEffect">
                                  <p:stCondLst>
                                    <p:cond delay="0"/>
                                  </p:stCondLst>
                                  <p:childTnLst>
                                    <p:set>
                                      <p:cBhvr>
                                        <p:cTn id="175" dur="1" fill="hold">
                                          <p:stCondLst>
                                            <p:cond delay="0"/>
                                          </p:stCondLst>
                                        </p:cTn>
                                        <p:tgtEl>
                                          <p:spTgt spid="5">
                                            <p:txEl>
                                              <p:pRg st="14" end="14"/>
                                            </p:txEl>
                                          </p:spTgt>
                                        </p:tgtEl>
                                        <p:attrNameLst>
                                          <p:attrName>style.visibility</p:attrName>
                                        </p:attrNameLst>
                                      </p:cBhvr>
                                      <p:to>
                                        <p:strVal val="visible"/>
                                      </p:to>
                                    </p:set>
                                    <p:anim calcmode="lin" valueType="num">
                                      <p:cBhvr>
                                        <p:cTn id="176" dur="1000" decel="50000" fill="hold">
                                          <p:stCondLst>
                                            <p:cond delay="0"/>
                                          </p:stCondLst>
                                        </p:cTn>
                                        <p:tgtEl>
                                          <p:spTgt spid="5">
                                            <p:txEl>
                                              <p:pRg st="14" end="14"/>
                                            </p:txEl>
                                          </p:spTgt>
                                        </p:tgtEl>
                                        <p:attrNameLst>
                                          <p:attrName>style.rotation</p:attrName>
                                        </p:attrNameLst>
                                      </p:cBhvr>
                                      <p:tavLst>
                                        <p:tav tm="0">
                                          <p:val>
                                            <p:fltVal val="-90"/>
                                          </p:val>
                                        </p:tav>
                                        <p:tav tm="100000">
                                          <p:val>
                                            <p:fltVal val="0"/>
                                          </p:val>
                                        </p:tav>
                                      </p:tavLst>
                                    </p:anim>
                                    <p:anim calcmode="lin" valueType="num">
                                      <p:cBhvr>
                                        <p:cTn id="177" dur="1000" decel="50000" fill="hold">
                                          <p:stCondLst>
                                            <p:cond delay="0"/>
                                          </p:stCondLst>
                                        </p:cTn>
                                        <p:tgtEl>
                                          <p:spTgt spid="5">
                                            <p:txEl>
                                              <p:pRg st="14" end="14"/>
                                            </p:txEl>
                                          </p:spTgt>
                                        </p:tgtEl>
                                        <p:attrNameLst>
                                          <p:attrName>ppt_w</p:attrName>
                                        </p:attrNameLst>
                                      </p:cBhvr>
                                      <p:tavLst>
                                        <p:tav tm="0">
                                          <p:val>
                                            <p:strVal val="#ppt_w"/>
                                          </p:val>
                                        </p:tav>
                                        <p:tav tm="100000">
                                          <p:val>
                                            <p:strVal val="#ppt_w*.05"/>
                                          </p:val>
                                        </p:tav>
                                      </p:tavLst>
                                    </p:anim>
                                    <p:anim calcmode="lin" valueType="num">
                                      <p:cBhvr>
                                        <p:cTn id="178" dur="1000" accel="50000" fill="hold">
                                          <p:stCondLst>
                                            <p:cond delay="1000"/>
                                          </p:stCondLst>
                                        </p:cTn>
                                        <p:tgtEl>
                                          <p:spTgt spid="5">
                                            <p:txEl>
                                              <p:pRg st="14" end="14"/>
                                            </p:txEl>
                                          </p:spTgt>
                                        </p:tgtEl>
                                        <p:attrNameLst>
                                          <p:attrName>ppt_w</p:attrName>
                                        </p:attrNameLst>
                                      </p:cBhvr>
                                      <p:tavLst>
                                        <p:tav tm="0">
                                          <p:val>
                                            <p:strVal val="#ppt_w*.05"/>
                                          </p:val>
                                        </p:tav>
                                        <p:tav tm="100000">
                                          <p:val>
                                            <p:strVal val="#ppt_w"/>
                                          </p:val>
                                        </p:tav>
                                      </p:tavLst>
                                    </p:anim>
                                    <p:anim calcmode="lin" valueType="num">
                                      <p:cBhvr>
                                        <p:cTn id="179" dur="2000" fill="hold"/>
                                        <p:tgtEl>
                                          <p:spTgt spid="5">
                                            <p:txEl>
                                              <p:pRg st="14" end="14"/>
                                            </p:txEl>
                                          </p:spTgt>
                                        </p:tgtEl>
                                        <p:attrNameLst>
                                          <p:attrName>ppt_h</p:attrName>
                                        </p:attrNameLst>
                                      </p:cBhvr>
                                      <p:tavLst>
                                        <p:tav tm="0">
                                          <p:val>
                                            <p:strVal val="#ppt_h"/>
                                          </p:val>
                                        </p:tav>
                                        <p:tav tm="100000">
                                          <p:val>
                                            <p:strVal val="#ppt_h"/>
                                          </p:val>
                                        </p:tav>
                                      </p:tavLst>
                                    </p:anim>
                                    <p:anim calcmode="lin" valueType="num">
                                      <p:cBhvr>
                                        <p:cTn id="180" dur="1000" decel="50000" fill="hold">
                                          <p:stCondLst>
                                            <p:cond delay="0"/>
                                          </p:stCondLst>
                                        </p:cTn>
                                        <p:tgtEl>
                                          <p:spTgt spid="5">
                                            <p:txEl>
                                              <p:pRg st="14" end="14"/>
                                            </p:txEl>
                                          </p:spTgt>
                                        </p:tgtEl>
                                        <p:attrNameLst>
                                          <p:attrName>ppt_x</p:attrName>
                                        </p:attrNameLst>
                                      </p:cBhvr>
                                      <p:tavLst>
                                        <p:tav tm="0">
                                          <p:val>
                                            <p:strVal val="#ppt_x+.4"/>
                                          </p:val>
                                        </p:tav>
                                        <p:tav tm="100000">
                                          <p:val>
                                            <p:strVal val="#ppt_x"/>
                                          </p:val>
                                        </p:tav>
                                      </p:tavLst>
                                    </p:anim>
                                    <p:anim calcmode="lin" valueType="num">
                                      <p:cBhvr>
                                        <p:cTn id="181" dur="1000" decel="50000" fill="hold">
                                          <p:stCondLst>
                                            <p:cond delay="0"/>
                                          </p:stCondLst>
                                        </p:cTn>
                                        <p:tgtEl>
                                          <p:spTgt spid="5">
                                            <p:txEl>
                                              <p:pRg st="14" end="14"/>
                                            </p:txEl>
                                          </p:spTgt>
                                        </p:tgtEl>
                                        <p:attrNameLst>
                                          <p:attrName>ppt_y</p:attrName>
                                        </p:attrNameLst>
                                      </p:cBhvr>
                                      <p:tavLst>
                                        <p:tav tm="0">
                                          <p:val>
                                            <p:strVal val="#ppt_y-.2"/>
                                          </p:val>
                                        </p:tav>
                                        <p:tav tm="100000">
                                          <p:val>
                                            <p:strVal val="#ppt_y+.1"/>
                                          </p:val>
                                        </p:tav>
                                      </p:tavLst>
                                    </p:anim>
                                    <p:anim calcmode="lin" valueType="num">
                                      <p:cBhvr>
                                        <p:cTn id="182" dur="1000" accel="50000" fill="hold">
                                          <p:stCondLst>
                                            <p:cond delay="1000"/>
                                          </p:stCondLst>
                                        </p:cTn>
                                        <p:tgtEl>
                                          <p:spTgt spid="5">
                                            <p:txEl>
                                              <p:pRg st="14" end="14"/>
                                            </p:txEl>
                                          </p:spTgt>
                                        </p:tgtEl>
                                        <p:attrNameLst>
                                          <p:attrName>ppt_y</p:attrName>
                                        </p:attrNameLst>
                                      </p:cBhvr>
                                      <p:tavLst>
                                        <p:tav tm="0">
                                          <p:val>
                                            <p:strVal val="#ppt_y+.1"/>
                                          </p:val>
                                        </p:tav>
                                        <p:tav tm="100000">
                                          <p:val>
                                            <p:strVal val="#ppt_y"/>
                                          </p:val>
                                        </p:tav>
                                      </p:tavLst>
                                    </p:anim>
                                    <p:animEffect transition="in" filter="fade">
                                      <p:cBhvr>
                                        <p:cTn id="183" dur="2000" decel="50000">
                                          <p:stCondLst>
                                            <p:cond delay="0"/>
                                          </p:stCondLst>
                                        </p:cTn>
                                        <p:tgtEl>
                                          <p:spTgt spid="5">
                                            <p:txEl>
                                              <p:pRg st="14" end="14"/>
                                            </p:txEl>
                                          </p:spTgt>
                                        </p:tgtEl>
                                      </p:cBhvr>
                                    </p:animEffect>
                                  </p:childTnLst>
                                </p:cTn>
                              </p:par>
                            </p:childTnLst>
                          </p:cTn>
                        </p:par>
                        <p:par>
                          <p:cTn id="184" fill="hold">
                            <p:stCondLst>
                              <p:cond delay="34000"/>
                            </p:stCondLst>
                            <p:childTnLst>
                              <p:par>
                                <p:cTn id="185" presetID="25" presetClass="entr" presetSubtype="0" fill="hold" grpId="0" nodeType="afterEffect">
                                  <p:stCondLst>
                                    <p:cond delay="0"/>
                                  </p:stCondLst>
                                  <p:childTnLst>
                                    <p:set>
                                      <p:cBhvr>
                                        <p:cTn id="186" dur="1" fill="hold">
                                          <p:stCondLst>
                                            <p:cond delay="0"/>
                                          </p:stCondLst>
                                        </p:cTn>
                                        <p:tgtEl>
                                          <p:spTgt spid="5">
                                            <p:txEl>
                                              <p:pRg st="15" end="15"/>
                                            </p:txEl>
                                          </p:spTgt>
                                        </p:tgtEl>
                                        <p:attrNameLst>
                                          <p:attrName>style.visibility</p:attrName>
                                        </p:attrNameLst>
                                      </p:cBhvr>
                                      <p:to>
                                        <p:strVal val="visible"/>
                                      </p:to>
                                    </p:set>
                                    <p:anim calcmode="lin" valueType="num">
                                      <p:cBhvr>
                                        <p:cTn id="187" dur="1000" decel="50000" fill="hold">
                                          <p:stCondLst>
                                            <p:cond delay="0"/>
                                          </p:stCondLst>
                                        </p:cTn>
                                        <p:tgtEl>
                                          <p:spTgt spid="5">
                                            <p:txEl>
                                              <p:pRg st="15" end="15"/>
                                            </p:txEl>
                                          </p:spTgt>
                                        </p:tgtEl>
                                        <p:attrNameLst>
                                          <p:attrName>style.rotation</p:attrName>
                                        </p:attrNameLst>
                                      </p:cBhvr>
                                      <p:tavLst>
                                        <p:tav tm="0">
                                          <p:val>
                                            <p:fltVal val="-90"/>
                                          </p:val>
                                        </p:tav>
                                        <p:tav tm="100000">
                                          <p:val>
                                            <p:fltVal val="0"/>
                                          </p:val>
                                        </p:tav>
                                      </p:tavLst>
                                    </p:anim>
                                    <p:anim calcmode="lin" valueType="num">
                                      <p:cBhvr>
                                        <p:cTn id="188" dur="1000" decel="50000" fill="hold">
                                          <p:stCondLst>
                                            <p:cond delay="0"/>
                                          </p:stCondLst>
                                        </p:cTn>
                                        <p:tgtEl>
                                          <p:spTgt spid="5">
                                            <p:txEl>
                                              <p:pRg st="15" end="15"/>
                                            </p:txEl>
                                          </p:spTgt>
                                        </p:tgtEl>
                                        <p:attrNameLst>
                                          <p:attrName>ppt_w</p:attrName>
                                        </p:attrNameLst>
                                      </p:cBhvr>
                                      <p:tavLst>
                                        <p:tav tm="0">
                                          <p:val>
                                            <p:strVal val="#ppt_w"/>
                                          </p:val>
                                        </p:tav>
                                        <p:tav tm="100000">
                                          <p:val>
                                            <p:strVal val="#ppt_w*.05"/>
                                          </p:val>
                                        </p:tav>
                                      </p:tavLst>
                                    </p:anim>
                                    <p:anim calcmode="lin" valueType="num">
                                      <p:cBhvr>
                                        <p:cTn id="189" dur="1000" accel="50000" fill="hold">
                                          <p:stCondLst>
                                            <p:cond delay="1000"/>
                                          </p:stCondLst>
                                        </p:cTn>
                                        <p:tgtEl>
                                          <p:spTgt spid="5">
                                            <p:txEl>
                                              <p:pRg st="15" end="15"/>
                                            </p:txEl>
                                          </p:spTgt>
                                        </p:tgtEl>
                                        <p:attrNameLst>
                                          <p:attrName>ppt_w</p:attrName>
                                        </p:attrNameLst>
                                      </p:cBhvr>
                                      <p:tavLst>
                                        <p:tav tm="0">
                                          <p:val>
                                            <p:strVal val="#ppt_w*.05"/>
                                          </p:val>
                                        </p:tav>
                                        <p:tav tm="100000">
                                          <p:val>
                                            <p:strVal val="#ppt_w"/>
                                          </p:val>
                                        </p:tav>
                                      </p:tavLst>
                                    </p:anim>
                                    <p:anim calcmode="lin" valueType="num">
                                      <p:cBhvr>
                                        <p:cTn id="190" dur="2000" fill="hold"/>
                                        <p:tgtEl>
                                          <p:spTgt spid="5">
                                            <p:txEl>
                                              <p:pRg st="15" end="15"/>
                                            </p:txEl>
                                          </p:spTgt>
                                        </p:tgtEl>
                                        <p:attrNameLst>
                                          <p:attrName>ppt_h</p:attrName>
                                        </p:attrNameLst>
                                      </p:cBhvr>
                                      <p:tavLst>
                                        <p:tav tm="0">
                                          <p:val>
                                            <p:strVal val="#ppt_h"/>
                                          </p:val>
                                        </p:tav>
                                        <p:tav tm="100000">
                                          <p:val>
                                            <p:strVal val="#ppt_h"/>
                                          </p:val>
                                        </p:tav>
                                      </p:tavLst>
                                    </p:anim>
                                    <p:anim calcmode="lin" valueType="num">
                                      <p:cBhvr>
                                        <p:cTn id="191" dur="1000" decel="50000" fill="hold">
                                          <p:stCondLst>
                                            <p:cond delay="0"/>
                                          </p:stCondLst>
                                        </p:cTn>
                                        <p:tgtEl>
                                          <p:spTgt spid="5">
                                            <p:txEl>
                                              <p:pRg st="15" end="15"/>
                                            </p:txEl>
                                          </p:spTgt>
                                        </p:tgtEl>
                                        <p:attrNameLst>
                                          <p:attrName>ppt_x</p:attrName>
                                        </p:attrNameLst>
                                      </p:cBhvr>
                                      <p:tavLst>
                                        <p:tav tm="0">
                                          <p:val>
                                            <p:strVal val="#ppt_x+.4"/>
                                          </p:val>
                                        </p:tav>
                                        <p:tav tm="100000">
                                          <p:val>
                                            <p:strVal val="#ppt_x"/>
                                          </p:val>
                                        </p:tav>
                                      </p:tavLst>
                                    </p:anim>
                                    <p:anim calcmode="lin" valueType="num">
                                      <p:cBhvr>
                                        <p:cTn id="192" dur="1000" decel="50000" fill="hold">
                                          <p:stCondLst>
                                            <p:cond delay="0"/>
                                          </p:stCondLst>
                                        </p:cTn>
                                        <p:tgtEl>
                                          <p:spTgt spid="5">
                                            <p:txEl>
                                              <p:pRg st="15" end="15"/>
                                            </p:txEl>
                                          </p:spTgt>
                                        </p:tgtEl>
                                        <p:attrNameLst>
                                          <p:attrName>ppt_y</p:attrName>
                                        </p:attrNameLst>
                                      </p:cBhvr>
                                      <p:tavLst>
                                        <p:tav tm="0">
                                          <p:val>
                                            <p:strVal val="#ppt_y-.2"/>
                                          </p:val>
                                        </p:tav>
                                        <p:tav tm="100000">
                                          <p:val>
                                            <p:strVal val="#ppt_y+.1"/>
                                          </p:val>
                                        </p:tav>
                                      </p:tavLst>
                                    </p:anim>
                                    <p:anim calcmode="lin" valueType="num">
                                      <p:cBhvr>
                                        <p:cTn id="193" dur="1000" accel="50000" fill="hold">
                                          <p:stCondLst>
                                            <p:cond delay="1000"/>
                                          </p:stCondLst>
                                        </p:cTn>
                                        <p:tgtEl>
                                          <p:spTgt spid="5">
                                            <p:txEl>
                                              <p:pRg st="15" end="15"/>
                                            </p:txEl>
                                          </p:spTgt>
                                        </p:tgtEl>
                                        <p:attrNameLst>
                                          <p:attrName>ppt_y</p:attrName>
                                        </p:attrNameLst>
                                      </p:cBhvr>
                                      <p:tavLst>
                                        <p:tav tm="0">
                                          <p:val>
                                            <p:strVal val="#ppt_y+.1"/>
                                          </p:val>
                                        </p:tav>
                                        <p:tav tm="100000">
                                          <p:val>
                                            <p:strVal val="#ppt_y"/>
                                          </p:val>
                                        </p:tav>
                                      </p:tavLst>
                                    </p:anim>
                                    <p:animEffect transition="in" filter="fade">
                                      <p:cBhvr>
                                        <p:cTn id="194" dur="2000" decel="50000">
                                          <p:stCondLst>
                                            <p:cond delay="0"/>
                                          </p:stCondLst>
                                        </p:cTn>
                                        <p:tgtEl>
                                          <p:spTgt spid="5">
                                            <p:txEl>
                                              <p:pRg st="15" end="15"/>
                                            </p:txEl>
                                          </p:spTgt>
                                        </p:tgtEl>
                                      </p:cBhvr>
                                    </p:animEffect>
                                  </p:childTnLst>
                                </p:cTn>
                              </p:par>
                            </p:childTnLst>
                          </p:cTn>
                        </p:par>
                        <p:par>
                          <p:cTn id="195" fill="hold">
                            <p:stCondLst>
                              <p:cond delay="36000"/>
                            </p:stCondLst>
                            <p:childTnLst>
                              <p:par>
                                <p:cTn id="196" presetID="25" presetClass="entr" presetSubtype="0" fill="hold" grpId="0" nodeType="afterEffect">
                                  <p:stCondLst>
                                    <p:cond delay="0"/>
                                  </p:stCondLst>
                                  <p:childTnLst>
                                    <p:set>
                                      <p:cBhvr>
                                        <p:cTn id="197" dur="1" fill="hold">
                                          <p:stCondLst>
                                            <p:cond delay="0"/>
                                          </p:stCondLst>
                                        </p:cTn>
                                        <p:tgtEl>
                                          <p:spTgt spid="5">
                                            <p:txEl>
                                              <p:pRg st="16" end="16"/>
                                            </p:txEl>
                                          </p:spTgt>
                                        </p:tgtEl>
                                        <p:attrNameLst>
                                          <p:attrName>style.visibility</p:attrName>
                                        </p:attrNameLst>
                                      </p:cBhvr>
                                      <p:to>
                                        <p:strVal val="visible"/>
                                      </p:to>
                                    </p:set>
                                    <p:anim calcmode="lin" valueType="num">
                                      <p:cBhvr>
                                        <p:cTn id="198" dur="1000" decel="50000" fill="hold">
                                          <p:stCondLst>
                                            <p:cond delay="0"/>
                                          </p:stCondLst>
                                        </p:cTn>
                                        <p:tgtEl>
                                          <p:spTgt spid="5">
                                            <p:txEl>
                                              <p:pRg st="16" end="16"/>
                                            </p:txEl>
                                          </p:spTgt>
                                        </p:tgtEl>
                                        <p:attrNameLst>
                                          <p:attrName>style.rotation</p:attrName>
                                        </p:attrNameLst>
                                      </p:cBhvr>
                                      <p:tavLst>
                                        <p:tav tm="0">
                                          <p:val>
                                            <p:fltVal val="-90"/>
                                          </p:val>
                                        </p:tav>
                                        <p:tav tm="100000">
                                          <p:val>
                                            <p:fltVal val="0"/>
                                          </p:val>
                                        </p:tav>
                                      </p:tavLst>
                                    </p:anim>
                                    <p:anim calcmode="lin" valueType="num">
                                      <p:cBhvr>
                                        <p:cTn id="199" dur="1000" decel="50000" fill="hold">
                                          <p:stCondLst>
                                            <p:cond delay="0"/>
                                          </p:stCondLst>
                                        </p:cTn>
                                        <p:tgtEl>
                                          <p:spTgt spid="5">
                                            <p:txEl>
                                              <p:pRg st="16" end="16"/>
                                            </p:txEl>
                                          </p:spTgt>
                                        </p:tgtEl>
                                        <p:attrNameLst>
                                          <p:attrName>ppt_w</p:attrName>
                                        </p:attrNameLst>
                                      </p:cBhvr>
                                      <p:tavLst>
                                        <p:tav tm="0">
                                          <p:val>
                                            <p:strVal val="#ppt_w"/>
                                          </p:val>
                                        </p:tav>
                                        <p:tav tm="100000">
                                          <p:val>
                                            <p:strVal val="#ppt_w*.05"/>
                                          </p:val>
                                        </p:tav>
                                      </p:tavLst>
                                    </p:anim>
                                    <p:anim calcmode="lin" valueType="num">
                                      <p:cBhvr>
                                        <p:cTn id="200" dur="1000" accel="50000" fill="hold">
                                          <p:stCondLst>
                                            <p:cond delay="1000"/>
                                          </p:stCondLst>
                                        </p:cTn>
                                        <p:tgtEl>
                                          <p:spTgt spid="5">
                                            <p:txEl>
                                              <p:pRg st="16" end="16"/>
                                            </p:txEl>
                                          </p:spTgt>
                                        </p:tgtEl>
                                        <p:attrNameLst>
                                          <p:attrName>ppt_w</p:attrName>
                                        </p:attrNameLst>
                                      </p:cBhvr>
                                      <p:tavLst>
                                        <p:tav tm="0">
                                          <p:val>
                                            <p:strVal val="#ppt_w*.05"/>
                                          </p:val>
                                        </p:tav>
                                        <p:tav tm="100000">
                                          <p:val>
                                            <p:strVal val="#ppt_w"/>
                                          </p:val>
                                        </p:tav>
                                      </p:tavLst>
                                    </p:anim>
                                    <p:anim calcmode="lin" valueType="num">
                                      <p:cBhvr>
                                        <p:cTn id="201" dur="2000" fill="hold"/>
                                        <p:tgtEl>
                                          <p:spTgt spid="5">
                                            <p:txEl>
                                              <p:pRg st="16" end="16"/>
                                            </p:txEl>
                                          </p:spTgt>
                                        </p:tgtEl>
                                        <p:attrNameLst>
                                          <p:attrName>ppt_h</p:attrName>
                                        </p:attrNameLst>
                                      </p:cBhvr>
                                      <p:tavLst>
                                        <p:tav tm="0">
                                          <p:val>
                                            <p:strVal val="#ppt_h"/>
                                          </p:val>
                                        </p:tav>
                                        <p:tav tm="100000">
                                          <p:val>
                                            <p:strVal val="#ppt_h"/>
                                          </p:val>
                                        </p:tav>
                                      </p:tavLst>
                                    </p:anim>
                                    <p:anim calcmode="lin" valueType="num">
                                      <p:cBhvr>
                                        <p:cTn id="202" dur="1000" decel="50000" fill="hold">
                                          <p:stCondLst>
                                            <p:cond delay="0"/>
                                          </p:stCondLst>
                                        </p:cTn>
                                        <p:tgtEl>
                                          <p:spTgt spid="5">
                                            <p:txEl>
                                              <p:pRg st="16" end="16"/>
                                            </p:txEl>
                                          </p:spTgt>
                                        </p:tgtEl>
                                        <p:attrNameLst>
                                          <p:attrName>ppt_x</p:attrName>
                                        </p:attrNameLst>
                                      </p:cBhvr>
                                      <p:tavLst>
                                        <p:tav tm="0">
                                          <p:val>
                                            <p:strVal val="#ppt_x+.4"/>
                                          </p:val>
                                        </p:tav>
                                        <p:tav tm="100000">
                                          <p:val>
                                            <p:strVal val="#ppt_x"/>
                                          </p:val>
                                        </p:tav>
                                      </p:tavLst>
                                    </p:anim>
                                    <p:anim calcmode="lin" valueType="num">
                                      <p:cBhvr>
                                        <p:cTn id="203" dur="1000" decel="50000" fill="hold">
                                          <p:stCondLst>
                                            <p:cond delay="0"/>
                                          </p:stCondLst>
                                        </p:cTn>
                                        <p:tgtEl>
                                          <p:spTgt spid="5">
                                            <p:txEl>
                                              <p:pRg st="16" end="16"/>
                                            </p:txEl>
                                          </p:spTgt>
                                        </p:tgtEl>
                                        <p:attrNameLst>
                                          <p:attrName>ppt_y</p:attrName>
                                        </p:attrNameLst>
                                      </p:cBhvr>
                                      <p:tavLst>
                                        <p:tav tm="0">
                                          <p:val>
                                            <p:strVal val="#ppt_y-.2"/>
                                          </p:val>
                                        </p:tav>
                                        <p:tav tm="100000">
                                          <p:val>
                                            <p:strVal val="#ppt_y+.1"/>
                                          </p:val>
                                        </p:tav>
                                      </p:tavLst>
                                    </p:anim>
                                    <p:anim calcmode="lin" valueType="num">
                                      <p:cBhvr>
                                        <p:cTn id="204" dur="1000" accel="50000" fill="hold">
                                          <p:stCondLst>
                                            <p:cond delay="1000"/>
                                          </p:stCondLst>
                                        </p:cTn>
                                        <p:tgtEl>
                                          <p:spTgt spid="5">
                                            <p:txEl>
                                              <p:pRg st="16" end="16"/>
                                            </p:txEl>
                                          </p:spTgt>
                                        </p:tgtEl>
                                        <p:attrNameLst>
                                          <p:attrName>ppt_y</p:attrName>
                                        </p:attrNameLst>
                                      </p:cBhvr>
                                      <p:tavLst>
                                        <p:tav tm="0">
                                          <p:val>
                                            <p:strVal val="#ppt_y+.1"/>
                                          </p:val>
                                        </p:tav>
                                        <p:tav tm="100000">
                                          <p:val>
                                            <p:strVal val="#ppt_y"/>
                                          </p:val>
                                        </p:tav>
                                      </p:tavLst>
                                    </p:anim>
                                    <p:animEffect transition="in" filter="fade">
                                      <p:cBhvr>
                                        <p:cTn id="205" dur="2000" decel="50000">
                                          <p:stCondLst>
                                            <p:cond delay="0"/>
                                          </p:stCondLst>
                                        </p:cTn>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457199"/>
          </a:xfrm>
          <a:solidFill>
            <a:schemeClr val="tx1"/>
          </a:solidFill>
        </p:spPr>
        <p:txBody>
          <a:bodyPr>
            <a:normAutofit/>
          </a:bodyPr>
          <a:lstStyle/>
          <a:p>
            <a:r>
              <a:rPr lang="en-US" sz="2000" b="1" dirty="0" smtClean="0">
                <a:solidFill>
                  <a:srgbClr val="FF0000"/>
                </a:solidFill>
              </a:rPr>
              <a:t>FIRMA (FA)</a:t>
            </a:r>
            <a:endParaRPr lang="en-US" sz="2000" b="1" dirty="0">
              <a:solidFill>
                <a:srgbClr val="FF0000"/>
              </a:solidFill>
            </a:endParaRPr>
          </a:p>
        </p:txBody>
      </p:sp>
      <p:sp>
        <p:nvSpPr>
          <p:cNvPr id="5" name="Subtitle 4"/>
          <p:cNvSpPr>
            <a:spLocks noGrp="1"/>
          </p:cNvSpPr>
          <p:nvPr>
            <p:ph type="subTitle" idx="1"/>
          </p:nvPr>
        </p:nvSpPr>
        <p:spPr>
          <a:xfrm>
            <a:off x="0" y="381000"/>
            <a:ext cx="9144000" cy="6477000"/>
          </a:xfrm>
          <a:solidFill>
            <a:schemeClr val="tx1"/>
          </a:solidFill>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1800" b="1" dirty="0" smtClean="0">
                <a:solidFill>
                  <a:schemeClr val="tx1"/>
                </a:solidFill>
              </a:rPr>
              <a:t> </a:t>
            </a:r>
            <a:r>
              <a:rPr lang="en-US" sz="1800" b="1" dirty="0" smtClean="0">
                <a:solidFill>
                  <a:srgbClr val="FFC000"/>
                </a:solidFill>
              </a:rPr>
              <a:t>Firma </a:t>
            </a:r>
            <a:r>
              <a:rPr lang="en-US" sz="1800" b="1" dirty="0" err="1" smtClean="0">
                <a:solidFill>
                  <a:srgbClr val="FFC000"/>
                </a:solidFill>
              </a:rPr>
              <a:t>adalah</a:t>
            </a:r>
            <a:r>
              <a:rPr lang="en-US" sz="1800" b="1" dirty="0" smtClean="0">
                <a:solidFill>
                  <a:srgbClr val="FFC000"/>
                </a:solidFill>
              </a:rPr>
              <a:t> </a:t>
            </a:r>
            <a:r>
              <a:rPr lang="en-US" sz="1800" b="1" dirty="0" err="1" smtClean="0">
                <a:solidFill>
                  <a:srgbClr val="FFC000"/>
                </a:solidFill>
              </a:rPr>
              <a:t>suatu</a:t>
            </a:r>
            <a:r>
              <a:rPr lang="en-US" sz="1800" b="1" dirty="0" smtClean="0">
                <a:solidFill>
                  <a:srgbClr val="FFC000"/>
                </a:solidFill>
              </a:rPr>
              <a:t> </a:t>
            </a:r>
            <a:r>
              <a:rPr lang="en-US" sz="1800" b="1" dirty="0" err="1" smtClean="0">
                <a:solidFill>
                  <a:srgbClr val="FFC000"/>
                </a:solidFill>
              </a:rPr>
              <a:t>persekutuan</a:t>
            </a:r>
            <a:r>
              <a:rPr lang="en-US" sz="1800" b="1" dirty="0" smtClean="0">
                <a:solidFill>
                  <a:srgbClr val="FFC000"/>
                </a:solidFill>
              </a:rPr>
              <a:t> </a:t>
            </a:r>
            <a:r>
              <a:rPr lang="en-US" sz="1800" b="1" dirty="0" err="1" smtClean="0">
                <a:solidFill>
                  <a:srgbClr val="FFC000"/>
                </a:solidFill>
              </a:rPr>
              <a:t>untuk</a:t>
            </a:r>
            <a:r>
              <a:rPr lang="en-US" sz="1800" b="1" dirty="0" smtClean="0">
                <a:solidFill>
                  <a:srgbClr val="FFC000"/>
                </a:solidFill>
              </a:rPr>
              <a:t> </a:t>
            </a:r>
            <a:r>
              <a:rPr lang="en-US" sz="1800" b="1" dirty="0" err="1" smtClean="0">
                <a:solidFill>
                  <a:srgbClr val="FFC000"/>
                </a:solidFill>
              </a:rPr>
              <a:t>menjalankan</a:t>
            </a:r>
            <a:r>
              <a:rPr lang="en-US" sz="1800" b="1" dirty="0" smtClean="0">
                <a:solidFill>
                  <a:srgbClr val="FFC000"/>
                </a:solidFill>
              </a:rPr>
              <a:t> </a:t>
            </a:r>
            <a:r>
              <a:rPr lang="en-US" sz="1800" b="1" dirty="0" err="1" smtClean="0">
                <a:solidFill>
                  <a:srgbClr val="FFC000"/>
                </a:solidFill>
              </a:rPr>
              <a:t>usaha</a:t>
            </a:r>
            <a:r>
              <a:rPr lang="en-US" sz="1800" b="1" dirty="0" smtClean="0">
                <a:solidFill>
                  <a:srgbClr val="FFC000"/>
                </a:solidFill>
              </a:rPr>
              <a:t> </a:t>
            </a:r>
            <a:r>
              <a:rPr lang="en-US" sz="1800" b="1" dirty="0" err="1" smtClean="0">
                <a:solidFill>
                  <a:srgbClr val="FFC000"/>
                </a:solidFill>
              </a:rPr>
              <a:t>antara</a:t>
            </a:r>
            <a:r>
              <a:rPr lang="en-US" sz="1800" b="1" dirty="0" smtClean="0">
                <a:solidFill>
                  <a:srgbClr val="FFC000"/>
                </a:solidFill>
              </a:rPr>
              <a:t> </a:t>
            </a:r>
            <a:r>
              <a:rPr lang="en-US" sz="1800" b="1" dirty="0" err="1" smtClean="0">
                <a:solidFill>
                  <a:srgbClr val="FFC000"/>
                </a:solidFill>
              </a:rPr>
              <a:t>dua</a:t>
            </a:r>
            <a:r>
              <a:rPr lang="en-US" sz="1800" b="1" dirty="0" smtClean="0">
                <a:solidFill>
                  <a:srgbClr val="FFC000"/>
                </a:solidFill>
              </a:rPr>
              <a:t> </a:t>
            </a:r>
            <a:r>
              <a:rPr lang="en-US" sz="1800" b="1" dirty="0" err="1" smtClean="0">
                <a:solidFill>
                  <a:srgbClr val="FFC000"/>
                </a:solidFill>
              </a:rPr>
              <a:t>orang</a:t>
            </a:r>
            <a:r>
              <a:rPr lang="en-US" sz="1800" b="1" dirty="0" smtClean="0">
                <a:solidFill>
                  <a:srgbClr val="FFC000"/>
                </a:solidFill>
              </a:rPr>
              <a:t> </a:t>
            </a:r>
            <a:r>
              <a:rPr lang="en-US" sz="1800" b="1" dirty="0" err="1" smtClean="0">
                <a:solidFill>
                  <a:srgbClr val="FFC000"/>
                </a:solidFill>
              </a:rPr>
              <a:t>atau</a:t>
            </a:r>
            <a:r>
              <a:rPr lang="en-US" sz="1800" b="1" dirty="0" smtClean="0">
                <a:solidFill>
                  <a:srgbClr val="FFC000"/>
                </a:solidFill>
              </a:rPr>
              <a:t> </a:t>
            </a:r>
            <a:r>
              <a:rPr lang="en-US" sz="1800" b="1" dirty="0" err="1" smtClean="0">
                <a:solidFill>
                  <a:srgbClr val="FFC000"/>
                </a:solidFill>
              </a:rPr>
              <a:t>lebih</a:t>
            </a:r>
            <a:r>
              <a:rPr lang="en-US" sz="1800" b="1" dirty="0" smtClean="0">
                <a:solidFill>
                  <a:srgbClr val="FFC000"/>
                </a:solidFill>
              </a:rPr>
              <a:t> </a:t>
            </a:r>
            <a:r>
              <a:rPr lang="en-US" sz="1800" b="1" dirty="0" err="1" smtClean="0">
                <a:solidFill>
                  <a:srgbClr val="FFC000"/>
                </a:solidFill>
              </a:rPr>
              <a:t>dengan</a:t>
            </a:r>
            <a:r>
              <a:rPr lang="en-US" sz="1800" b="1" dirty="0" smtClean="0">
                <a:solidFill>
                  <a:srgbClr val="FFC000"/>
                </a:solidFill>
              </a:rPr>
              <a:t> </a:t>
            </a:r>
            <a:r>
              <a:rPr lang="en-US" sz="1800" b="1" dirty="0" err="1" smtClean="0">
                <a:solidFill>
                  <a:srgbClr val="FFC000"/>
                </a:solidFill>
              </a:rPr>
              <a:t>nama</a:t>
            </a:r>
            <a:r>
              <a:rPr lang="en-US" sz="1800" b="1" dirty="0" smtClean="0">
                <a:solidFill>
                  <a:srgbClr val="FFC000"/>
                </a:solidFill>
              </a:rPr>
              <a:t> </a:t>
            </a:r>
            <a:r>
              <a:rPr lang="en-US" sz="1800" b="1" dirty="0" err="1" smtClean="0">
                <a:solidFill>
                  <a:srgbClr val="FFC000"/>
                </a:solidFill>
              </a:rPr>
              <a:t>bersama</a:t>
            </a:r>
            <a:r>
              <a:rPr lang="en-US" sz="1800" b="1" dirty="0" smtClean="0">
                <a:solidFill>
                  <a:srgbClr val="FFC000"/>
                </a:solidFill>
              </a:rPr>
              <a:t>, </a:t>
            </a:r>
            <a:r>
              <a:rPr lang="en-US" sz="1800" b="1" dirty="0" err="1" smtClean="0">
                <a:solidFill>
                  <a:srgbClr val="FFC000"/>
                </a:solidFill>
              </a:rPr>
              <a:t>dalam</a:t>
            </a:r>
            <a:r>
              <a:rPr lang="en-US" sz="1800" b="1" dirty="0" smtClean="0">
                <a:solidFill>
                  <a:srgbClr val="FFC000"/>
                </a:solidFill>
              </a:rPr>
              <a:t> </a:t>
            </a:r>
            <a:r>
              <a:rPr lang="en-US" sz="1800" b="1" dirty="0" err="1" smtClean="0">
                <a:solidFill>
                  <a:srgbClr val="FFC000"/>
                </a:solidFill>
              </a:rPr>
              <a:t>mana</a:t>
            </a:r>
            <a:r>
              <a:rPr lang="en-US" sz="1800" b="1" dirty="0" smtClean="0">
                <a:solidFill>
                  <a:srgbClr val="FFC000"/>
                </a:solidFill>
              </a:rPr>
              <a:t> </a:t>
            </a:r>
            <a:r>
              <a:rPr lang="en-US" sz="1800" b="1" dirty="0" err="1" smtClean="0">
                <a:solidFill>
                  <a:srgbClr val="FFC000"/>
                </a:solidFill>
              </a:rPr>
              <a:t>tanggung</a:t>
            </a:r>
            <a:r>
              <a:rPr lang="en-US" sz="1800" b="1" dirty="0" smtClean="0">
                <a:solidFill>
                  <a:srgbClr val="FFC000"/>
                </a:solidFill>
              </a:rPr>
              <a:t> </a:t>
            </a:r>
            <a:r>
              <a:rPr lang="en-US" sz="1800" b="1" dirty="0" err="1" smtClean="0">
                <a:solidFill>
                  <a:srgbClr val="FFC000"/>
                </a:solidFill>
              </a:rPr>
              <a:t>jawab</a:t>
            </a:r>
            <a:r>
              <a:rPr lang="en-US" sz="1800" b="1" dirty="0" smtClean="0">
                <a:solidFill>
                  <a:srgbClr val="FFC000"/>
                </a:solidFill>
              </a:rPr>
              <a:t> </a:t>
            </a:r>
            <a:r>
              <a:rPr lang="en-US" sz="1800" b="1" dirty="0" err="1" smtClean="0">
                <a:solidFill>
                  <a:srgbClr val="FFC000"/>
                </a:solidFill>
              </a:rPr>
              <a:t>masing-masing</a:t>
            </a:r>
            <a:r>
              <a:rPr lang="en-US" sz="1800" b="1" dirty="0" smtClean="0">
                <a:solidFill>
                  <a:srgbClr val="FFC000"/>
                </a:solidFill>
              </a:rPr>
              <a:t> </a:t>
            </a:r>
            <a:r>
              <a:rPr lang="en-US" sz="1800" b="1" dirty="0" err="1" smtClean="0">
                <a:solidFill>
                  <a:srgbClr val="FFC000"/>
                </a:solidFill>
              </a:rPr>
              <a:t>anggota</a:t>
            </a:r>
            <a:r>
              <a:rPr lang="en-US" sz="1800" b="1" dirty="0" smtClean="0">
                <a:solidFill>
                  <a:srgbClr val="FFC000"/>
                </a:solidFill>
              </a:rPr>
              <a:t> firma (</a:t>
            </a:r>
            <a:r>
              <a:rPr lang="en-US" sz="1800" b="1" dirty="0" err="1" smtClean="0">
                <a:solidFill>
                  <a:srgbClr val="FFC000"/>
                </a:solidFill>
              </a:rPr>
              <a:t>desebut</a:t>
            </a:r>
            <a:r>
              <a:rPr lang="en-US" sz="1800" b="1" dirty="0" smtClean="0">
                <a:solidFill>
                  <a:srgbClr val="FFC000"/>
                </a:solidFill>
              </a:rPr>
              <a:t> </a:t>
            </a:r>
            <a:r>
              <a:rPr lang="en-US" sz="1800" b="1" dirty="0" err="1" smtClean="0">
                <a:solidFill>
                  <a:srgbClr val="FFC000"/>
                </a:solidFill>
              </a:rPr>
              <a:t>firman</a:t>
            </a:r>
            <a:r>
              <a:rPr lang="en-US" sz="1800" b="1" dirty="0" smtClean="0">
                <a:solidFill>
                  <a:srgbClr val="FFC000"/>
                </a:solidFill>
              </a:rPr>
              <a:t>) </a:t>
            </a:r>
            <a:r>
              <a:rPr lang="en-US" sz="1800" b="1" dirty="0" err="1" smtClean="0">
                <a:solidFill>
                  <a:srgbClr val="FFC000"/>
                </a:solidFill>
              </a:rPr>
              <a:t>tidak</a:t>
            </a:r>
            <a:r>
              <a:rPr lang="en-US" sz="1800" b="1" dirty="0" smtClean="0">
                <a:solidFill>
                  <a:srgbClr val="FFC000"/>
                </a:solidFill>
              </a:rPr>
              <a:t> </a:t>
            </a:r>
            <a:r>
              <a:rPr lang="en-US" sz="1800" b="1" dirty="0" err="1" smtClean="0">
                <a:solidFill>
                  <a:srgbClr val="FFC000"/>
                </a:solidFill>
              </a:rPr>
              <a:t>terbatas</a:t>
            </a:r>
            <a:r>
              <a:rPr lang="en-US" sz="1800" b="1" dirty="0" smtClean="0">
                <a:solidFill>
                  <a:srgbClr val="FFC000"/>
                </a:solidFill>
              </a:rPr>
              <a:t>; </a:t>
            </a:r>
            <a:r>
              <a:rPr lang="en-US" sz="1800" b="1" dirty="0" err="1" smtClean="0">
                <a:solidFill>
                  <a:srgbClr val="FFC000"/>
                </a:solidFill>
              </a:rPr>
              <a:t>sedangkan</a:t>
            </a:r>
            <a:r>
              <a:rPr lang="en-US" sz="1800" b="1" dirty="0" smtClean="0">
                <a:solidFill>
                  <a:srgbClr val="FFC000"/>
                </a:solidFill>
              </a:rPr>
              <a:t> </a:t>
            </a:r>
            <a:r>
              <a:rPr lang="en-US" sz="1800" b="1" dirty="0" err="1" smtClean="0">
                <a:solidFill>
                  <a:srgbClr val="FFC000"/>
                </a:solidFill>
              </a:rPr>
              <a:t>laba</a:t>
            </a:r>
            <a:r>
              <a:rPr lang="en-US" sz="1800" b="1" dirty="0" smtClean="0">
                <a:solidFill>
                  <a:srgbClr val="FFC000"/>
                </a:solidFill>
              </a:rPr>
              <a:t> </a:t>
            </a:r>
            <a:r>
              <a:rPr lang="en-US" sz="1800" b="1" dirty="0" err="1" smtClean="0">
                <a:solidFill>
                  <a:srgbClr val="FFC000"/>
                </a:solidFill>
              </a:rPr>
              <a:t>yg</a:t>
            </a:r>
            <a:r>
              <a:rPr lang="en-US" sz="1800" b="1" dirty="0" smtClean="0">
                <a:solidFill>
                  <a:srgbClr val="FFC000"/>
                </a:solidFill>
              </a:rPr>
              <a:t> </a:t>
            </a:r>
            <a:r>
              <a:rPr lang="en-US" sz="1800" b="1" dirty="0" err="1" smtClean="0">
                <a:solidFill>
                  <a:srgbClr val="FFC000"/>
                </a:solidFill>
              </a:rPr>
              <a:t>akan</a:t>
            </a:r>
            <a:r>
              <a:rPr lang="en-US" sz="1800" b="1" dirty="0" smtClean="0">
                <a:solidFill>
                  <a:srgbClr val="FFC000"/>
                </a:solidFill>
              </a:rPr>
              <a:t> </a:t>
            </a:r>
            <a:r>
              <a:rPr lang="en-US" sz="1800" b="1" dirty="0" err="1" smtClean="0">
                <a:solidFill>
                  <a:srgbClr val="FFC000"/>
                </a:solidFill>
              </a:rPr>
              <a:t>diperoleh</a:t>
            </a:r>
            <a:r>
              <a:rPr lang="en-US" sz="1800" b="1" dirty="0" smtClean="0">
                <a:solidFill>
                  <a:srgbClr val="FFC000"/>
                </a:solidFill>
              </a:rPr>
              <a:t> </a:t>
            </a:r>
            <a:r>
              <a:rPr lang="en-US" sz="1800" b="1" dirty="0" err="1" smtClean="0">
                <a:solidFill>
                  <a:srgbClr val="FFC000"/>
                </a:solidFill>
              </a:rPr>
              <a:t>dari</a:t>
            </a:r>
            <a:r>
              <a:rPr lang="en-US" sz="1800" b="1" dirty="0" smtClean="0">
                <a:solidFill>
                  <a:srgbClr val="FFC000"/>
                </a:solidFill>
              </a:rPr>
              <a:t> </a:t>
            </a:r>
            <a:r>
              <a:rPr lang="en-US" sz="1800" b="1" dirty="0" err="1" smtClean="0">
                <a:solidFill>
                  <a:srgbClr val="FFC000"/>
                </a:solidFill>
              </a:rPr>
              <a:t>usaha</a:t>
            </a:r>
            <a:r>
              <a:rPr lang="en-US" sz="1800" b="1" dirty="0" smtClean="0">
                <a:solidFill>
                  <a:srgbClr val="FFC000"/>
                </a:solidFill>
              </a:rPr>
              <a:t> </a:t>
            </a:r>
            <a:r>
              <a:rPr lang="en-US" sz="1800" b="1" dirty="0" err="1" smtClean="0">
                <a:solidFill>
                  <a:srgbClr val="FFC000"/>
                </a:solidFill>
              </a:rPr>
              <a:t>tersebut</a:t>
            </a:r>
            <a:r>
              <a:rPr lang="en-US" sz="1800" b="1" dirty="0" smtClean="0">
                <a:solidFill>
                  <a:srgbClr val="FFC000"/>
                </a:solidFill>
              </a:rPr>
              <a:t> </a:t>
            </a:r>
            <a:r>
              <a:rPr lang="en-US" sz="1800" b="1" dirty="0" err="1" smtClean="0">
                <a:solidFill>
                  <a:srgbClr val="FFC000"/>
                </a:solidFill>
              </a:rPr>
              <a:t>akan</a:t>
            </a:r>
            <a:r>
              <a:rPr lang="en-US" sz="1800" b="1" dirty="0" smtClean="0">
                <a:solidFill>
                  <a:srgbClr val="FFC000"/>
                </a:solidFill>
              </a:rPr>
              <a:t> </a:t>
            </a:r>
            <a:r>
              <a:rPr lang="en-US" sz="1800" b="1" dirty="0" err="1" smtClean="0">
                <a:solidFill>
                  <a:srgbClr val="FFC000"/>
                </a:solidFill>
              </a:rPr>
              <a:t>dibagi</a:t>
            </a:r>
            <a:r>
              <a:rPr lang="en-US" sz="1800" b="1" dirty="0" smtClean="0">
                <a:solidFill>
                  <a:srgbClr val="FFC000"/>
                </a:solidFill>
              </a:rPr>
              <a:t> </a:t>
            </a:r>
            <a:r>
              <a:rPr lang="en-US" sz="1800" b="1" dirty="0" err="1" smtClean="0">
                <a:solidFill>
                  <a:srgbClr val="FFC000"/>
                </a:solidFill>
              </a:rPr>
              <a:t>bersama-sama</a:t>
            </a:r>
            <a:r>
              <a:rPr lang="en-US" sz="1800" b="1" dirty="0" smtClean="0">
                <a:solidFill>
                  <a:srgbClr val="FFC000"/>
                </a:solidFill>
              </a:rPr>
              <a:t>. </a:t>
            </a:r>
            <a:r>
              <a:rPr lang="en-US" sz="1800" b="1" dirty="0" err="1" smtClean="0">
                <a:solidFill>
                  <a:srgbClr val="FFC000"/>
                </a:solidFill>
              </a:rPr>
              <a:t>Demikian</a:t>
            </a:r>
            <a:r>
              <a:rPr lang="en-US" sz="1800" b="1" dirty="0" smtClean="0">
                <a:solidFill>
                  <a:srgbClr val="FFC000"/>
                </a:solidFill>
              </a:rPr>
              <a:t> pula </a:t>
            </a:r>
            <a:r>
              <a:rPr lang="en-US" sz="1800" b="1" dirty="0" err="1" smtClean="0">
                <a:solidFill>
                  <a:srgbClr val="FFC000"/>
                </a:solidFill>
              </a:rPr>
              <a:t>halnya</a:t>
            </a:r>
            <a:r>
              <a:rPr lang="en-US" sz="1800" b="1" dirty="0" smtClean="0">
                <a:solidFill>
                  <a:srgbClr val="FFC000"/>
                </a:solidFill>
              </a:rPr>
              <a:t> </a:t>
            </a:r>
            <a:r>
              <a:rPr lang="en-US" sz="1800" b="1" dirty="0" err="1" smtClean="0">
                <a:solidFill>
                  <a:srgbClr val="FFC000"/>
                </a:solidFill>
              </a:rPr>
              <a:t>jika</a:t>
            </a:r>
            <a:r>
              <a:rPr lang="en-US" sz="1800" b="1" dirty="0" smtClean="0">
                <a:solidFill>
                  <a:srgbClr val="FFC000"/>
                </a:solidFill>
              </a:rPr>
              <a:t> </a:t>
            </a:r>
            <a:r>
              <a:rPr lang="en-US" sz="1800" b="1" dirty="0" err="1" smtClean="0">
                <a:solidFill>
                  <a:srgbClr val="FFC000"/>
                </a:solidFill>
              </a:rPr>
              <a:t>menderita</a:t>
            </a:r>
            <a:r>
              <a:rPr lang="en-US" sz="1800" b="1" dirty="0" smtClean="0">
                <a:solidFill>
                  <a:srgbClr val="FFC000"/>
                </a:solidFill>
              </a:rPr>
              <a:t> </a:t>
            </a:r>
            <a:r>
              <a:rPr lang="en-US" sz="1800" b="1" dirty="0" err="1" smtClean="0">
                <a:solidFill>
                  <a:srgbClr val="FFC000"/>
                </a:solidFill>
              </a:rPr>
              <a:t>rugi</a:t>
            </a:r>
            <a:r>
              <a:rPr lang="en-US" sz="1800" b="1" dirty="0" smtClean="0">
                <a:solidFill>
                  <a:srgbClr val="FFC000"/>
                </a:solidFill>
              </a:rPr>
              <a:t>, </a:t>
            </a:r>
            <a:r>
              <a:rPr lang="en-US" sz="1800" b="1" dirty="0" err="1" smtClean="0">
                <a:solidFill>
                  <a:srgbClr val="FFC000"/>
                </a:solidFill>
              </a:rPr>
              <a:t>semuanya</a:t>
            </a:r>
            <a:r>
              <a:rPr lang="en-US" sz="1800" b="1" dirty="0" smtClean="0">
                <a:solidFill>
                  <a:srgbClr val="FFC000"/>
                </a:solidFill>
              </a:rPr>
              <a:t> </a:t>
            </a:r>
            <a:r>
              <a:rPr lang="en-US" sz="1800" b="1" dirty="0" err="1" smtClean="0">
                <a:solidFill>
                  <a:srgbClr val="FFC000"/>
                </a:solidFill>
              </a:rPr>
              <a:t>ikut</a:t>
            </a:r>
            <a:r>
              <a:rPr lang="en-US" sz="1800" b="1" dirty="0" smtClean="0">
                <a:solidFill>
                  <a:srgbClr val="FFC000"/>
                </a:solidFill>
              </a:rPr>
              <a:t> </a:t>
            </a:r>
            <a:r>
              <a:rPr lang="en-US" sz="1800" b="1" dirty="0" err="1" smtClean="0">
                <a:solidFill>
                  <a:srgbClr val="FFC000"/>
                </a:solidFill>
              </a:rPr>
              <a:t>menanggung</a:t>
            </a:r>
            <a:r>
              <a:rPr lang="en-US" sz="1800" b="1" dirty="0" smtClean="0">
                <a:solidFill>
                  <a:srgbClr val="FFC000"/>
                </a:solidFill>
              </a:rPr>
              <a:t>. </a:t>
            </a:r>
          </a:p>
          <a:p>
            <a:pPr algn="l"/>
            <a:r>
              <a:rPr lang="en-US" sz="1800" b="1" dirty="0" err="1" smtClean="0">
                <a:solidFill>
                  <a:srgbClr val="FFC000"/>
                </a:solidFill>
              </a:rPr>
              <a:t>Ketentua-ketentuan</a:t>
            </a:r>
            <a:r>
              <a:rPr lang="en-US" sz="1800" b="1" dirty="0" smtClean="0">
                <a:solidFill>
                  <a:srgbClr val="FFC000"/>
                </a:solidFill>
              </a:rPr>
              <a:t> </a:t>
            </a:r>
            <a:r>
              <a:rPr lang="en-US" sz="1800" b="1" dirty="0" err="1" smtClean="0">
                <a:solidFill>
                  <a:srgbClr val="FFC000"/>
                </a:solidFill>
              </a:rPr>
              <a:t>tentang</a:t>
            </a:r>
            <a:r>
              <a:rPr lang="en-US" sz="1800" b="1" dirty="0" smtClean="0">
                <a:solidFill>
                  <a:srgbClr val="FFC000"/>
                </a:solidFill>
              </a:rPr>
              <a:t> firma </a:t>
            </a:r>
            <a:r>
              <a:rPr lang="en-US" sz="1800" b="1" dirty="0" err="1" smtClean="0">
                <a:solidFill>
                  <a:srgbClr val="FFC000"/>
                </a:solidFill>
              </a:rPr>
              <a:t>ini</a:t>
            </a:r>
            <a:r>
              <a:rPr lang="en-US" sz="1800" b="1" dirty="0" smtClean="0">
                <a:solidFill>
                  <a:srgbClr val="FFC000"/>
                </a:solidFill>
              </a:rPr>
              <a:t> </a:t>
            </a:r>
            <a:r>
              <a:rPr lang="en-US" sz="1800" b="1" dirty="0" err="1" smtClean="0">
                <a:solidFill>
                  <a:srgbClr val="FFC000"/>
                </a:solidFill>
              </a:rPr>
              <a:t>diatur</a:t>
            </a:r>
            <a:r>
              <a:rPr lang="en-US" sz="1800" b="1" dirty="0" smtClean="0">
                <a:solidFill>
                  <a:srgbClr val="FFC000"/>
                </a:solidFill>
              </a:rPr>
              <a:t> </a:t>
            </a:r>
            <a:r>
              <a:rPr lang="en-US" sz="1800" b="1" dirty="0" err="1" smtClean="0">
                <a:solidFill>
                  <a:srgbClr val="FFC000"/>
                </a:solidFill>
              </a:rPr>
              <a:t>dalam</a:t>
            </a:r>
            <a:r>
              <a:rPr lang="en-US" sz="1800" b="1" dirty="0" smtClean="0">
                <a:solidFill>
                  <a:srgbClr val="FFC000"/>
                </a:solidFill>
              </a:rPr>
              <a:t> </a:t>
            </a:r>
            <a:r>
              <a:rPr lang="en-US" sz="1800" b="1" dirty="0" err="1" smtClean="0">
                <a:solidFill>
                  <a:srgbClr val="FFC000"/>
                </a:solidFill>
              </a:rPr>
              <a:t>pasal</a:t>
            </a:r>
            <a:r>
              <a:rPr lang="en-US" sz="1800" b="1" dirty="0" smtClean="0">
                <a:solidFill>
                  <a:srgbClr val="FFC000"/>
                </a:solidFill>
              </a:rPr>
              <a:t> 16 </a:t>
            </a:r>
            <a:r>
              <a:rPr lang="en-US" sz="1800" b="1" dirty="0" err="1" smtClean="0">
                <a:solidFill>
                  <a:srgbClr val="FFC000"/>
                </a:solidFill>
              </a:rPr>
              <a:t>kitab</a:t>
            </a:r>
            <a:r>
              <a:rPr lang="en-US" sz="1800" b="1" dirty="0" smtClean="0">
                <a:solidFill>
                  <a:srgbClr val="FFC000"/>
                </a:solidFill>
              </a:rPr>
              <a:t> </a:t>
            </a:r>
            <a:r>
              <a:rPr lang="en-US" sz="1800" b="1" dirty="0" err="1" smtClean="0">
                <a:solidFill>
                  <a:srgbClr val="FFC000"/>
                </a:solidFill>
              </a:rPr>
              <a:t>Undang-undang</a:t>
            </a:r>
            <a:r>
              <a:rPr lang="en-US" sz="1800" b="1" dirty="0" smtClean="0">
                <a:solidFill>
                  <a:srgbClr val="FFC000"/>
                </a:solidFill>
              </a:rPr>
              <a:t> </a:t>
            </a:r>
            <a:r>
              <a:rPr lang="en-US" sz="1800" b="1" dirty="0" err="1" smtClean="0">
                <a:solidFill>
                  <a:srgbClr val="FFC000"/>
                </a:solidFill>
              </a:rPr>
              <a:t>Hukum</a:t>
            </a:r>
            <a:r>
              <a:rPr lang="en-US" sz="1800" b="1" dirty="0" smtClean="0">
                <a:solidFill>
                  <a:srgbClr val="FFC000"/>
                </a:solidFill>
              </a:rPr>
              <a:t> </a:t>
            </a:r>
            <a:r>
              <a:rPr lang="en-US" sz="1800" b="1" dirty="0" err="1" smtClean="0">
                <a:solidFill>
                  <a:srgbClr val="FFC000"/>
                </a:solidFill>
              </a:rPr>
              <a:t>Dagang</a:t>
            </a:r>
            <a:r>
              <a:rPr lang="en-US" sz="1800" b="1" dirty="0" smtClean="0">
                <a:solidFill>
                  <a:srgbClr val="FFC000"/>
                </a:solidFill>
              </a:rPr>
              <a:t> (</a:t>
            </a:r>
            <a:r>
              <a:rPr lang="en-US" sz="1800" b="1" dirty="0" err="1" smtClean="0">
                <a:solidFill>
                  <a:srgbClr val="FFC000"/>
                </a:solidFill>
              </a:rPr>
              <a:t>Wetboek</a:t>
            </a:r>
            <a:r>
              <a:rPr lang="en-US" sz="1800" b="1" dirty="0" smtClean="0">
                <a:solidFill>
                  <a:srgbClr val="FFC000"/>
                </a:solidFill>
              </a:rPr>
              <a:t> van </a:t>
            </a:r>
            <a:r>
              <a:rPr lang="en-US" sz="1800" b="1" dirty="0" err="1" smtClean="0">
                <a:solidFill>
                  <a:srgbClr val="FFC000"/>
                </a:solidFill>
              </a:rPr>
              <a:t>Koophandel</a:t>
            </a:r>
            <a:r>
              <a:rPr lang="en-US" sz="1800" b="1" dirty="0" smtClean="0">
                <a:solidFill>
                  <a:srgbClr val="FFC000"/>
                </a:solidFill>
              </a:rPr>
              <a:t>)</a:t>
            </a:r>
            <a:r>
              <a:rPr lang="en-US" sz="1800" b="1" u="sng" dirty="0" smtClean="0">
                <a:solidFill>
                  <a:srgbClr val="FFC000"/>
                </a:solidFill>
              </a:rPr>
              <a:t> </a:t>
            </a:r>
            <a:r>
              <a:rPr lang="en-US" sz="1800" b="1" dirty="0" smtClean="0">
                <a:solidFill>
                  <a:srgbClr val="FFC000"/>
                </a:solidFill>
              </a:rPr>
              <a:t> </a:t>
            </a:r>
            <a:r>
              <a:rPr lang="en-US" sz="1800" b="1" dirty="0" err="1" smtClean="0">
                <a:solidFill>
                  <a:srgbClr val="FFC000"/>
                </a:solidFill>
              </a:rPr>
              <a:t>yg</a:t>
            </a:r>
            <a:r>
              <a:rPr lang="en-US" sz="1800" b="1" dirty="0" smtClean="0">
                <a:solidFill>
                  <a:srgbClr val="FFC000"/>
                </a:solidFill>
              </a:rPr>
              <a:t> </a:t>
            </a:r>
            <a:r>
              <a:rPr lang="en-US" sz="1800" b="1" dirty="0" err="1" smtClean="0">
                <a:solidFill>
                  <a:srgbClr val="FFC000"/>
                </a:solidFill>
              </a:rPr>
              <a:t>berbunyi</a:t>
            </a:r>
            <a:r>
              <a:rPr lang="en-US" sz="1800" b="1" dirty="0" smtClean="0">
                <a:solidFill>
                  <a:srgbClr val="FFC000"/>
                </a:solidFill>
              </a:rPr>
              <a:t>  : Perseroan </a:t>
            </a:r>
            <a:r>
              <a:rPr lang="en-US" sz="1800" b="1" dirty="0" err="1" smtClean="0">
                <a:solidFill>
                  <a:srgbClr val="FFC000"/>
                </a:solidFill>
              </a:rPr>
              <a:t>di</a:t>
            </a:r>
            <a:r>
              <a:rPr lang="en-US" sz="1800" b="1" dirty="0" smtClean="0">
                <a:solidFill>
                  <a:srgbClr val="FFC000"/>
                </a:solidFill>
              </a:rPr>
              <a:t> </a:t>
            </a:r>
            <a:r>
              <a:rPr lang="en-US" sz="1800" b="1" dirty="0" err="1" smtClean="0">
                <a:solidFill>
                  <a:srgbClr val="FFC000"/>
                </a:solidFill>
              </a:rPr>
              <a:t>bawah</a:t>
            </a:r>
            <a:r>
              <a:rPr lang="en-US" sz="1800" b="1" dirty="0" smtClean="0">
                <a:solidFill>
                  <a:srgbClr val="FFC000"/>
                </a:solidFill>
              </a:rPr>
              <a:t> firma </a:t>
            </a:r>
            <a:r>
              <a:rPr lang="en-US" sz="1800" b="1" dirty="0" err="1" smtClean="0">
                <a:solidFill>
                  <a:srgbClr val="FFC000"/>
                </a:solidFill>
              </a:rPr>
              <a:t>adalah</a:t>
            </a:r>
            <a:r>
              <a:rPr lang="en-US" sz="1800" b="1" dirty="0" smtClean="0">
                <a:solidFill>
                  <a:srgbClr val="FFC000"/>
                </a:solidFill>
              </a:rPr>
              <a:t> </a:t>
            </a:r>
            <a:r>
              <a:rPr lang="en-US" sz="1800" b="1" dirty="0" err="1" smtClean="0">
                <a:solidFill>
                  <a:srgbClr val="FFC000"/>
                </a:solidFill>
              </a:rPr>
              <a:t>suatu</a:t>
            </a:r>
            <a:r>
              <a:rPr lang="en-US" sz="1800" b="1" dirty="0" smtClean="0">
                <a:solidFill>
                  <a:srgbClr val="FFC000"/>
                </a:solidFill>
              </a:rPr>
              <a:t> </a:t>
            </a:r>
            <a:r>
              <a:rPr lang="en-US" sz="1800" b="1" dirty="0" err="1" smtClean="0">
                <a:solidFill>
                  <a:srgbClr val="FFC000"/>
                </a:solidFill>
              </a:rPr>
              <a:t>persekutuan</a:t>
            </a:r>
            <a:r>
              <a:rPr lang="en-US" sz="1800" b="1" dirty="0" smtClean="0">
                <a:solidFill>
                  <a:srgbClr val="FFC000"/>
                </a:solidFill>
              </a:rPr>
              <a:t> </a:t>
            </a:r>
            <a:r>
              <a:rPr lang="en-US" sz="1800" b="1" dirty="0" err="1" smtClean="0">
                <a:solidFill>
                  <a:srgbClr val="FFC000"/>
                </a:solidFill>
              </a:rPr>
              <a:t>untuk</a:t>
            </a:r>
            <a:r>
              <a:rPr lang="en-US" sz="1800" b="1" dirty="0" smtClean="0">
                <a:solidFill>
                  <a:srgbClr val="FFC000"/>
                </a:solidFill>
              </a:rPr>
              <a:t> </a:t>
            </a:r>
            <a:r>
              <a:rPr lang="en-US" sz="1800" b="1" dirty="0" err="1" smtClean="0">
                <a:solidFill>
                  <a:srgbClr val="FFC000"/>
                </a:solidFill>
              </a:rPr>
              <a:t>menjalankan</a:t>
            </a:r>
            <a:r>
              <a:rPr lang="en-US" sz="1800" b="1" dirty="0" smtClean="0">
                <a:solidFill>
                  <a:srgbClr val="FFC000"/>
                </a:solidFill>
              </a:rPr>
              <a:t> </a:t>
            </a:r>
            <a:r>
              <a:rPr lang="en-US" sz="1800" b="1" dirty="0" err="1" smtClean="0">
                <a:solidFill>
                  <a:srgbClr val="FFC000"/>
                </a:solidFill>
              </a:rPr>
              <a:t>perusahaan</a:t>
            </a:r>
            <a:r>
              <a:rPr lang="en-US" sz="1800" b="1" dirty="0" smtClean="0">
                <a:solidFill>
                  <a:srgbClr val="FFC000"/>
                </a:solidFill>
              </a:rPr>
              <a:t> </a:t>
            </a:r>
            <a:r>
              <a:rPr lang="en-US" sz="1800" b="1" dirty="0" err="1" smtClean="0">
                <a:solidFill>
                  <a:srgbClr val="FFC000"/>
                </a:solidFill>
              </a:rPr>
              <a:t>di</a:t>
            </a:r>
            <a:r>
              <a:rPr lang="en-US" sz="1800" b="1" dirty="0" smtClean="0">
                <a:solidFill>
                  <a:srgbClr val="FFC000"/>
                </a:solidFill>
              </a:rPr>
              <a:t> </a:t>
            </a:r>
            <a:r>
              <a:rPr lang="en-US" sz="1800" b="1" dirty="0" err="1" smtClean="0">
                <a:solidFill>
                  <a:srgbClr val="FFC000"/>
                </a:solidFill>
              </a:rPr>
              <a:t>bawah</a:t>
            </a:r>
            <a:r>
              <a:rPr lang="en-US" sz="1800" b="1" dirty="0" smtClean="0">
                <a:solidFill>
                  <a:srgbClr val="FFC000"/>
                </a:solidFill>
              </a:rPr>
              <a:t> </a:t>
            </a:r>
            <a:r>
              <a:rPr lang="en-US" sz="1800" b="1" dirty="0" err="1" smtClean="0">
                <a:solidFill>
                  <a:srgbClr val="FFC000"/>
                </a:solidFill>
              </a:rPr>
              <a:t>nama</a:t>
            </a:r>
            <a:r>
              <a:rPr lang="en-US" sz="1800" b="1" dirty="0" smtClean="0">
                <a:solidFill>
                  <a:srgbClr val="FFC000"/>
                </a:solidFill>
              </a:rPr>
              <a:t> </a:t>
            </a:r>
            <a:r>
              <a:rPr lang="en-US" sz="1800" b="1" dirty="0" err="1" smtClean="0">
                <a:solidFill>
                  <a:srgbClr val="FFC000"/>
                </a:solidFill>
              </a:rPr>
              <a:t>bersama</a:t>
            </a:r>
            <a:r>
              <a:rPr lang="en-US" sz="1800" b="1" dirty="0" smtClean="0">
                <a:solidFill>
                  <a:srgbClr val="FFC000"/>
                </a:solidFill>
              </a:rPr>
              <a:t>.</a:t>
            </a:r>
          </a:p>
          <a:p>
            <a:pPr algn="l"/>
            <a:r>
              <a:rPr lang="en-US" sz="1800" b="1" dirty="0" err="1" smtClean="0">
                <a:solidFill>
                  <a:srgbClr val="FFC000"/>
                </a:solidFill>
              </a:rPr>
              <a:t>Bagi</a:t>
            </a:r>
            <a:r>
              <a:rPr lang="en-US" sz="1800" b="1" dirty="0" smtClean="0">
                <a:solidFill>
                  <a:srgbClr val="FFC000"/>
                </a:solidFill>
              </a:rPr>
              <a:t> </a:t>
            </a:r>
            <a:r>
              <a:rPr lang="en-US" sz="1800" b="1" dirty="0" err="1" smtClean="0">
                <a:solidFill>
                  <a:srgbClr val="FFC000"/>
                </a:solidFill>
              </a:rPr>
              <a:t>anggota</a:t>
            </a:r>
            <a:r>
              <a:rPr lang="en-US" sz="1800" b="1" dirty="0" smtClean="0">
                <a:solidFill>
                  <a:srgbClr val="FFC000"/>
                </a:solidFill>
              </a:rPr>
              <a:t> </a:t>
            </a:r>
            <a:r>
              <a:rPr lang="en-US" sz="1800" b="1" dirty="0" err="1" smtClean="0">
                <a:solidFill>
                  <a:srgbClr val="FFC000"/>
                </a:solidFill>
              </a:rPr>
              <a:t>sulit</a:t>
            </a:r>
            <a:r>
              <a:rPr lang="en-US" sz="1800" b="1" dirty="0" smtClean="0">
                <a:solidFill>
                  <a:srgbClr val="FFC000"/>
                </a:solidFill>
              </a:rPr>
              <a:t> </a:t>
            </a:r>
            <a:r>
              <a:rPr lang="en-US" sz="1800" b="1" dirty="0" err="1" smtClean="0">
                <a:solidFill>
                  <a:srgbClr val="FFC000"/>
                </a:solidFill>
              </a:rPr>
              <a:t>untuk</a:t>
            </a:r>
            <a:r>
              <a:rPr lang="en-US" sz="1800" b="1" dirty="0" smtClean="0">
                <a:solidFill>
                  <a:srgbClr val="FFC000"/>
                </a:solidFill>
              </a:rPr>
              <a:t> </a:t>
            </a:r>
            <a:r>
              <a:rPr lang="en-US" sz="1800" b="1" dirty="0" err="1" smtClean="0">
                <a:solidFill>
                  <a:srgbClr val="FFC000"/>
                </a:solidFill>
              </a:rPr>
              <a:t>menarik</a:t>
            </a:r>
            <a:r>
              <a:rPr lang="en-US" sz="1800" b="1" dirty="0" smtClean="0">
                <a:solidFill>
                  <a:srgbClr val="FFC000"/>
                </a:solidFill>
              </a:rPr>
              <a:t> </a:t>
            </a:r>
            <a:r>
              <a:rPr lang="en-US" sz="1800" b="1" dirty="0" err="1" smtClean="0">
                <a:solidFill>
                  <a:srgbClr val="FFC000"/>
                </a:solidFill>
              </a:rPr>
              <a:t>kembali</a:t>
            </a:r>
            <a:r>
              <a:rPr lang="en-US" sz="1800" b="1" dirty="0" smtClean="0">
                <a:solidFill>
                  <a:srgbClr val="FFC000"/>
                </a:solidFill>
              </a:rPr>
              <a:t> modal </a:t>
            </a:r>
            <a:r>
              <a:rPr lang="en-US" sz="1800" b="1" dirty="0" err="1" smtClean="0">
                <a:solidFill>
                  <a:srgbClr val="FFC000"/>
                </a:solidFill>
              </a:rPr>
              <a:t>yg</a:t>
            </a:r>
            <a:r>
              <a:rPr lang="en-US" sz="1800" b="1" dirty="0" smtClean="0">
                <a:solidFill>
                  <a:srgbClr val="FFC000"/>
                </a:solidFill>
              </a:rPr>
              <a:t> </a:t>
            </a:r>
            <a:r>
              <a:rPr lang="en-US" sz="1800" b="1" dirty="0" err="1" smtClean="0">
                <a:solidFill>
                  <a:srgbClr val="FFC000"/>
                </a:solidFill>
              </a:rPr>
              <a:t>telah</a:t>
            </a:r>
            <a:r>
              <a:rPr lang="en-US" sz="1800" b="1" dirty="0" smtClean="0">
                <a:solidFill>
                  <a:srgbClr val="FFC000"/>
                </a:solidFill>
              </a:rPr>
              <a:t> </a:t>
            </a:r>
            <a:r>
              <a:rPr lang="en-US" sz="1800" b="1" dirty="0" err="1" smtClean="0">
                <a:solidFill>
                  <a:srgbClr val="FFC000"/>
                </a:solidFill>
              </a:rPr>
              <a:t>ditanamkan</a:t>
            </a:r>
            <a:r>
              <a:rPr lang="en-US" sz="1800" b="1" dirty="0" smtClean="0">
                <a:solidFill>
                  <a:srgbClr val="FFC000"/>
                </a:solidFill>
              </a:rPr>
              <a:t> </a:t>
            </a:r>
            <a:r>
              <a:rPr lang="en-US" sz="1800" b="1" dirty="0" err="1" smtClean="0">
                <a:solidFill>
                  <a:srgbClr val="FFC000"/>
                </a:solidFill>
              </a:rPr>
              <a:t>dalam</a:t>
            </a:r>
            <a:r>
              <a:rPr lang="en-US" sz="1800" b="1" dirty="0" smtClean="0">
                <a:solidFill>
                  <a:srgbClr val="FFC000"/>
                </a:solidFill>
              </a:rPr>
              <a:t> </a:t>
            </a:r>
            <a:r>
              <a:rPr lang="en-US" sz="1800" b="1" dirty="0" err="1" smtClean="0">
                <a:solidFill>
                  <a:srgbClr val="FFC000"/>
                </a:solidFill>
              </a:rPr>
              <a:t>perusahaan</a:t>
            </a:r>
            <a:r>
              <a:rPr lang="en-US" sz="1800" b="1" dirty="0" smtClean="0">
                <a:solidFill>
                  <a:srgbClr val="FFC000"/>
                </a:solidFill>
              </a:rPr>
              <a:t>. </a:t>
            </a:r>
            <a:r>
              <a:rPr lang="en-US" sz="1800" b="1" dirty="0" err="1" smtClean="0">
                <a:solidFill>
                  <a:srgbClr val="FFC000"/>
                </a:solidFill>
              </a:rPr>
              <a:t>Apabila</a:t>
            </a:r>
            <a:r>
              <a:rPr lang="en-US" sz="1800" b="1" dirty="0" smtClean="0">
                <a:solidFill>
                  <a:srgbClr val="FFC000"/>
                </a:solidFill>
              </a:rPr>
              <a:t> </a:t>
            </a:r>
            <a:r>
              <a:rPr lang="en-US" sz="1800" b="1" dirty="0" err="1" smtClean="0">
                <a:solidFill>
                  <a:srgbClr val="FFC000"/>
                </a:solidFill>
              </a:rPr>
              <a:t>ini</a:t>
            </a:r>
            <a:r>
              <a:rPr lang="en-US" sz="1800" b="1" dirty="0" smtClean="0">
                <a:solidFill>
                  <a:srgbClr val="FFC000"/>
                </a:solidFill>
              </a:rPr>
              <a:t> </a:t>
            </a:r>
            <a:r>
              <a:rPr lang="en-US" sz="1800" b="1" dirty="0" err="1" smtClean="0">
                <a:solidFill>
                  <a:srgbClr val="FFC000"/>
                </a:solidFill>
              </a:rPr>
              <a:t>diperbolehkan</a:t>
            </a:r>
            <a:r>
              <a:rPr lang="en-US" sz="1800" b="1" dirty="0" smtClean="0">
                <a:solidFill>
                  <a:srgbClr val="FFC000"/>
                </a:solidFill>
              </a:rPr>
              <a:t> </a:t>
            </a:r>
            <a:r>
              <a:rPr lang="en-US" sz="1800" b="1" dirty="0" err="1" smtClean="0">
                <a:solidFill>
                  <a:srgbClr val="FFC000"/>
                </a:solidFill>
              </a:rPr>
              <a:t>maka</a:t>
            </a:r>
            <a:r>
              <a:rPr lang="en-US" sz="1800" b="1" dirty="0" smtClean="0">
                <a:solidFill>
                  <a:srgbClr val="FFC000"/>
                </a:solidFill>
              </a:rPr>
              <a:t> firma </a:t>
            </a:r>
            <a:r>
              <a:rPr lang="en-US" sz="1800" b="1" dirty="0" err="1" smtClean="0">
                <a:solidFill>
                  <a:srgbClr val="FFC000"/>
                </a:solidFill>
              </a:rPr>
              <a:t>tersebut</a:t>
            </a:r>
            <a:r>
              <a:rPr lang="en-US" sz="1800" b="1" dirty="0" smtClean="0">
                <a:solidFill>
                  <a:srgbClr val="FFC000"/>
                </a:solidFill>
              </a:rPr>
              <a:t> </a:t>
            </a:r>
            <a:r>
              <a:rPr lang="en-US" sz="1800" b="1" dirty="0" err="1" smtClean="0">
                <a:solidFill>
                  <a:srgbClr val="FFC000"/>
                </a:solidFill>
              </a:rPr>
              <a:t>dapat</a:t>
            </a:r>
            <a:r>
              <a:rPr lang="en-US" sz="1800" b="1" dirty="0" smtClean="0">
                <a:solidFill>
                  <a:srgbClr val="FFC000"/>
                </a:solidFill>
              </a:rPr>
              <a:t> </a:t>
            </a:r>
            <a:r>
              <a:rPr lang="en-US" sz="1800" b="1" dirty="0" err="1" smtClean="0">
                <a:solidFill>
                  <a:srgbClr val="FFC000"/>
                </a:solidFill>
              </a:rPr>
              <a:t>runtuh</a:t>
            </a:r>
            <a:r>
              <a:rPr lang="en-US" sz="1800" b="1" dirty="0" smtClean="0">
                <a:solidFill>
                  <a:srgbClr val="FFC000"/>
                </a:solidFill>
              </a:rPr>
              <a:t> </a:t>
            </a:r>
            <a:r>
              <a:rPr lang="en-US" sz="1800" b="1" dirty="0" err="1" smtClean="0">
                <a:solidFill>
                  <a:srgbClr val="FFC000"/>
                </a:solidFill>
              </a:rPr>
              <a:t>setiap</a:t>
            </a:r>
            <a:r>
              <a:rPr lang="en-US" sz="1800" b="1" dirty="0" smtClean="0">
                <a:solidFill>
                  <a:srgbClr val="FFC000"/>
                </a:solidFill>
              </a:rPr>
              <a:t> </a:t>
            </a:r>
            <a:r>
              <a:rPr lang="en-US" sz="1800" b="1" dirty="0" err="1" smtClean="0">
                <a:solidFill>
                  <a:srgbClr val="FFC000"/>
                </a:solidFill>
              </a:rPr>
              <a:t>saat</a:t>
            </a:r>
            <a:r>
              <a:rPr lang="en-US" sz="1800" b="1" dirty="0" smtClean="0">
                <a:solidFill>
                  <a:srgbClr val="FFC000"/>
                </a:solidFill>
              </a:rPr>
              <a:t>.</a:t>
            </a:r>
          </a:p>
          <a:p>
            <a:pPr algn="l"/>
            <a:r>
              <a:rPr lang="en-US" sz="1800" b="1" dirty="0" err="1" smtClean="0">
                <a:solidFill>
                  <a:srgbClr val="FFC000"/>
                </a:solidFill>
              </a:rPr>
              <a:t>Kebaikan</a:t>
            </a:r>
            <a:r>
              <a:rPr lang="en-US" sz="1800" b="1" dirty="0" smtClean="0">
                <a:solidFill>
                  <a:srgbClr val="FFC000"/>
                </a:solidFill>
              </a:rPr>
              <a:t> firma :</a:t>
            </a:r>
          </a:p>
          <a:p>
            <a:pPr algn="l">
              <a:buFont typeface="Courier New" pitchFamily="49" charset="0"/>
              <a:buChar char="o"/>
            </a:pPr>
            <a:r>
              <a:rPr lang="en-US" sz="1800" b="1" dirty="0" smtClean="0">
                <a:solidFill>
                  <a:srgbClr val="FFC000"/>
                </a:solidFill>
              </a:rPr>
              <a:t> </a:t>
            </a:r>
            <a:r>
              <a:rPr lang="en-US" sz="1800" b="1" dirty="0" err="1" smtClean="0">
                <a:solidFill>
                  <a:srgbClr val="FFC000"/>
                </a:solidFill>
              </a:rPr>
              <a:t>Jumlah</a:t>
            </a:r>
            <a:r>
              <a:rPr lang="en-US" sz="1800" b="1" dirty="0" smtClean="0">
                <a:solidFill>
                  <a:srgbClr val="FFC000"/>
                </a:solidFill>
              </a:rPr>
              <a:t> modal </a:t>
            </a:r>
            <a:r>
              <a:rPr lang="en-US" sz="1800" b="1" dirty="0" err="1" smtClean="0">
                <a:solidFill>
                  <a:srgbClr val="FFC000"/>
                </a:solidFill>
              </a:rPr>
              <a:t>lebih</a:t>
            </a:r>
            <a:r>
              <a:rPr lang="en-US" sz="1800" b="1" dirty="0" smtClean="0">
                <a:solidFill>
                  <a:srgbClr val="FFC000"/>
                </a:solidFill>
              </a:rPr>
              <a:t> </a:t>
            </a:r>
            <a:r>
              <a:rPr lang="en-US" sz="1800" b="1" dirty="0" err="1" smtClean="0">
                <a:solidFill>
                  <a:srgbClr val="FFC000"/>
                </a:solidFill>
              </a:rPr>
              <a:t>besar</a:t>
            </a:r>
            <a:r>
              <a:rPr lang="en-US" sz="1800" b="1" dirty="0" smtClean="0">
                <a:solidFill>
                  <a:srgbClr val="FFC000"/>
                </a:solidFill>
              </a:rPr>
              <a:t>  </a:t>
            </a:r>
            <a:r>
              <a:rPr lang="en-US" sz="1800" b="1" dirty="0" err="1" smtClean="0">
                <a:solidFill>
                  <a:srgbClr val="FFC000"/>
                </a:solidFill>
              </a:rPr>
              <a:t>sehingga</a:t>
            </a:r>
            <a:r>
              <a:rPr lang="en-US" sz="1800" b="1" dirty="0" smtClean="0">
                <a:solidFill>
                  <a:srgbClr val="FFC000"/>
                </a:solidFill>
              </a:rPr>
              <a:t> </a:t>
            </a:r>
            <a:r>
              <a:rPr lang="en-US" sz="1800" b="1" dirty="0" err="1" smtClean="0">
                <a:solidFill>
                  <a:srgbClr val="FFC000"/>
                </a:solidFill>
              </a:rPr>
              <a:t>mudah</a:t>
            </a:r>
            <a:r>
              <a:rPr lang="en-US" sz="1800" b="1" dirty="0" smtClean="0">
                <a:solidFill>
                  <a:srgbClr val="FFC000"/>
                </a:solidFill>
              </a:rPr>
              <a:t> </a:t>
            </a:r>
            <a:r>
              <a:rPr lang="en-US" sz="1800" b="1" dirty="0" err="1" smtClean="0">
                <a:solidFill>
                  <a:srgbClr val="FFC000"/>
                </a:solidFill>
              </a:rPr>
              <a:t>untuk</a:t>
            </a:r>
            <a:r>
              <a:rPr lang="en-US" sz="1800" b="1" dirty="0" smtClean="0">
                <a:solidFill>
                  <a:srgbClr val="FFC000"/>
                </a:solidFill>
              </a:rPr>
              <a:t> </a:t>
            </a:r>
            <a:r>
              <a:rPr lang="en-US" sz="1800" b="1" dirty="0" err="1" smtClean="0">
                <a:solidFill>
                  <a:srgbClr val="FFC000"/>
                </a:solidFill>
              </a:rPr>
              <a:t>memperbesar</a:t>
            </a:r>
            <a:r>
              <a:rPr lang="en-US" sz="1800" b="1" dirty="0" smtClean="0">
                <a:solidFill>
                  <a:srgbClr val="FFC000"/>
                </a:solidFill>
              </a:rPr>
              <a:t> </a:t>
            </a:r>
            <a:r>
              <a:rPr lang="en-US" sz="1800" b="1" dirty="0" err="1" smtClean="0">
                <a:solidFill>
                  <a:srgbClr val="FFC000"/>
                </a:solidFill>
              </a:rPr>
              <a:t>usahanya</a:t>
            </a:r>
            <a:endParaRPr lang="en-US" sz="1800" b="1" dirty="0" smtClean="0">
              <a:solidFill>
                <a:srgbClr val="FFC000"/>
              </a:solidFill>
            </a:endParaRPr>
          </a:p>
          <a:p>
            <a:pPr algn="l">
              <a:buFont typeface="Courier New" pitchFamily="49" charset="0"/>
              <a:buChar char="o"/>
            </a:pPr>
            <a:r>
              <a:rPr lang="en-US" sz="1800" b="1" dirty="0" smtClean="0">
                <a:solidFill>
                  <a:srgbClr val="FFC000"/>
                </a:solidFill>
              </a:rPr>
              <a:t> </a:t>
            </a:r>
            <a:r>
              <a:rPr lang="en-US" sz="1800" b="1" dirty="0" err="1" smtClean="0">
                <a:solidFill>
                  <a:srgbClr val="FFC000"/>
                </a:solidFill>
              </a:rPr>
              <a:t>Lebih</a:t>
            </a:r>
            <a:r>
              <a:rPr lang="en-US" sz="1800" b="1" dirty="0" smtClean="0">
                <a:solidFill>
                  <a:srgbClr val="FFC000"/>
                </a:solidFill>
              </a:rPr>
              <a:t> </a:t>
            </a:r>
            <a:r>
              <a:rPr lang="en-US" sz="1800" b="1" dirty="0" err="1" smtClean="0">
                <a:solidFill>
                  <a:srgbClr val="FFC000"/>
                </a:solidFill>
              </a:rPr>
              <a:t>mudah</a:t>
            </a:r>
            <a:r>
              <a:rPr lang="en-US" sz="1800" b="1" dirty="0" smtClean="0">
                <a:solidFill>
                  <a:srgbClr val="FFC000"/>
                </a:solidFill>
              </a:rPr>
              <a:t> </a:t>
            </a:r>
            <a:r>
              <a:rPr lang="en-US" sz="1800" b="1" dirty="0" err="1" smtClean="0">
                <a:solidFill>
                  <a:srgbClr val="FFC000"/>
                </a:solidFill>
              </a:rPr>
              <a:t>memperoleh</a:t>
            </a:r>
            <a:r>
              <a:rPr lang="en-US" sz="1800" b="1" dirty="0" smtClean="0">
                <a:solidFill>
                  <a:srgbClr val="FFC000"/>
                </a:solidFill>
              </a:rPr>
              <a:t> </a:t>
            </a:r>
            <a:r>
              <a:rPr lang="en-US" sz="1800" b="1" dirty="0" err="1" smtClean="0">
                <a:solidFill>
                  <a:srgbClr val="FFC000"/>
                </a:solidFill>
              </a:rPr>
              <a:t>kridit</a:t>
            </a:r>
            <a:r>
              <a:rPr lang="en-US" sz="1800" b="1" dirty="0" smtClean="0">
                <a:solidFill>
                  <a:srgbClr val="FFC000"/>
                </a:solidFill>
              </a:rPr>
              <a:t> </a:t>
            </a:r>
            <a:r>
              <a:rPr lang="en-US" sz="1800" b="1" dirty="0" err="1" smtClean="0">
                <a:solidFill>
                  <a:srgbClr val="FFC000"/>
                </a:solidFill>
              </a:rPr>
              <a:t>karena</a:t>
            </a:r>
            <a:r>
              <a:rPr lang="en-US" sz="1800" b="1" dirty="0" smtClean="0">
                <a:solidFill>
                  <a:srgbClr val="FFC000"/>
                </a:solidFill>
              </a:rPr>
              <a:t> </a:t>
            </a:r>
            <a:r>
              <a:rPr lang="en-US" sz="1800" b="1" dirty="0" err="1" smtClean="0">
                <a:solidFill>
                  <a:srgbClr val="FFC000"/>
                </a:solidFill>
              </a:rPr>
              <a:t>mempunyai</a:t>
            </a:r>
            <a:r>
              <a:rPr lang="en-US" sz="1800" b="1" dirty="0" smtClean="0">
                <a:solidFill>
                  <a:srgbClr val="FFC000"/>
                </a:solidFill>
              </a:rPr>
              <a:t> </a:t>
            </a:r>
            <a:r>
              <a:rPr lang="en-US" sz="1800" b="1" dirty="0" err="1" smtClean="0">
                <a:solidFill>
                  <a:srgbClr val="FFC000"/>
                </a:solidFill>
              </a:rPr>
              <a:t>kemampuan</a:t>
            </a:r>
            <a:r>
              <a:rPr lang="en-US" sz="1800" b="1" dirty="0" smtClean="0">
                <a:solidFill>
                  <a:srgbClr val="FFC000"/>
                </a:solidFill>
              </a:rPr>
              <a:t> </a:t>
            </a:r>
            <a:r>
              <a:rPr lang="en-US" sz="1800" b="1" dirty="0" err="1" smtClean="0">
                <a:solidFill>
                  <a:srgbClr val="FFC000"/>
                </a:solidFill>
              </a:rPr>
              <a:t>finansial</a:t>
            </a:r>
            <a:r>
              <a:rPr lang="en-US" sz="1800" b="1" dirty="0" smtClean="0">
                <a:solidFill>
                  <a:srgbClr val="FFC000"/>
                </a:solidFill>
              </a:rPr>
              <a:t> </a:t>
            </a:r>
            <a:r>
              <a:rPr lang="en-US" sz="1800" b="1" dirty="0" err="1" smtClean="0">
                <a:solidFill>
                  <a:srgbClr val="FFC000"/>
                </a:solidFill>
              </a:rPr>
              <a:t>lebih</a:t>
            </a:r>
            <a:r>
              <a:rPr lang="en-US" sz="1800" b="1" dirty="0" smtClean="0">
                <a:solidFill>
                  <a:srgbClr val="FFC000"/>
                </a:solidFill>
              </a:rPr>
              <a:t> </a:t>
            </a:r>
            <a:r>
              <a:rPr lang="en-US" sz="1800" b="1" dirty="0" err="1" smtClean="0">
                <a:solidFill>
                  <a:srgbClr val="FFC000"/>
                </a:solidFill>
              </a:rPr>
              <a:t>besar</a:t>
            </a:r>
            <a:endParaRPr lang="en-US" sz="1800" b="1" dirty="0" smtClean="0">
              <a:solidFill>
                <a:srgbClr val="FFC000"/>
              </a:solidFill>
            </a:endParaRPr>
          </a:p>
          <a:p>
            <a:pPr algn="l">
              <a:buFont typeface="Courier New" pitchFamily="49" charset="0"/>
              <a:buChar char="o"/>
            </a:pPr>
            <a:r>
              <a:rPr lang="en-US" sz="1800" b="1" dirty="0" smtClean="0">
                <a:solidFill>
                  <a:srgbClr val="FFC000"/>
                </a:solidFill>
              </a:rPr>
              <a:t> </a:t>
            </a:r>
            <a:r>
              <a:rPr lang="en-US" sz="1800" b="1" dirty="0" err="1" smtClean="0">
                <a:solidFill>
                  <a:srgbClr val="FFC000"/>
                </a:solidFill>
              </a:rPr>
              <a:t>Kemampuan</a:t>
            </a:r>
            <a:r>
              <a:rPr lang="en-US" sz="1800" b="1" dirty="0" smtClean="0">
                <a:solidFill>
                  <a:srgbClr val="FFC000"/>
                </a:solidFill>
              </a:rPr>
              <a:t> </a:t>
            </a:r>
            <a:r>
              <a:rPr lang="en-US" sz="1800" b="1" dirty="0" err="1" smtClean="0">
                <a:solidFill>
                  <a:srgbClr val="FFC000"/>
                </a:solidFill>
              </a:rPr>
              <a:t>manajemen</a:t>
            </a:r>
            <a:r>
              <a:rPr lang="en-US" sz="1800" b="1" dirty="0" smtClean="0">
                <a:solidFill>
                  <a:srgbClr val="FFC000"/>
                </a:solidFill>
              </a:rPr>
              <a:t> </a:t>
            </a:r>
            <a:r>
              <a:rPr lang="en-US" sz="1800" b="1" dirty="0" err="1" smtClean="0">
                <a:solidFill>
                  <a:srgbClr val="FFC000"/>
                </a:solidFill>
              </a:rPr>
              <a:t>lebih</a:t>
            </a:r>
            <a:r>
              <a:rPr lang="en-US" sz="1800" b="1" dirty="0" smtClean="0">
                <a:solidFill>
                  <a:srgbClr val="FFC000"/>
                </a:solidFill>
              </a:rPr>
              <a:t> </a:t>
            </a:r>
            <a:r>
              <a:rPr lang="en-US" sz="1800" b="1" dirty="0" err="1" smtClean="0">
                <a:solidFill>
                  <a:srgbClr val="FFC000"/>
                </a:solidFill>
              </a:rPr>
              <a:t>besar</a:t>
            </a:r>
            <a:r>
              <a:rPr lang="en-US" sz="1800" b="1" dirty="0" smtClean="0">
                <a:solidFill>
                  <a:srgbClr val="FFC000"/>
                </a:solidFill>
              </a:rPr>
              <a:t> </a:t>
            </a:r>
            <a:r>
              <a:rPr lang="en-US" sz="1800" b="1" dirty="0" err="1" smtClean="0">
                <a:solidFill>
                  <a:srgbClr val="FFC000"/>
                </a:solidFill>
              </a:rPr>
              <a:t>karena</a:t>
            </a:r>
            <a:r>
              <a:rPr lang="en-US" sz="1800" b="1" dirty="0" smtClean="0">
                <a:solidFill>
                  <a:srgbClr val="FFC000"/>
                </a:solidFill>
              </a:rPr>
              <a:t> </a:t>
            </a:r>
            <a:r>
              <a:rPr lang="en-US" sz="1800" b="1" dirty="0" err="1" smtClean="0">
                <a:solidFill>
                  <a:srgbClr val="FFC000"/>
                </a:solidFill>
              </a:rPr>
              <a:t>adanya</a:t>
            </a:r>
            <a:r>
              <a:rPr lang="en-US" sz="1800" b="1" dirty="0" smtClean="0">
                <a:solidFill>
                  <a:srgbClr val="FFC000"/>
                </a:solidFill>
              </a:rPr>
              <a:t> </a:t>
            </a:r>
            <a:r>
              <a:rPr lang="en-US" sz="1800" b="1" dirty="0" err="1" smtClean="0">
                <a:solidFill>
                  <a:srgbClr val="FFC000"/>
                </a:solidFill>
              </a:rPr>
              <a:t>pembagian</a:t>
            </a:r>
            <a:r>
              <a:rPr lang="en-US" sz="1800" b="1" dirty="0" smtClean="0">
                <a:solidFill>
                  <a:srgbClr val="FFC000"/>
                </a:solidFill>
              </a:rPr>
              <a:t> </a:t>
            </a:r>
            <a:r>
              <a:rPr lang="en-US" sz="1800" b="1" dirty="0" err="1" smtClean="0">
                <a:solidFill>
                  <a:srgbClr val="FFC000"/>
                </a:solidFill>
              </a:rPr>
              <a:t>tugas</a:t>
            </a:r>
            <a:r>
              <a:rPr lang="en-US" sz="1800" b="1" dirty="0" smtClean="0">
                <a:solidFill>
                  <a:srgbClr val="FFC000"/>
                </a:solidFill>
              </a:rPr>
              <a:t>  </a:t>
            </a:r>
            <a:r>
              <a:rPr lang="en-US" sz="1800" b="1" dirty="0" err="1" smtClean="0">
                <a:solidFill>
                  <a:srgbClr val="FFC000"/>
                </a:solidFill>
              </a:rPr>
              <a:t>dan</a:t>
            </a:r>
            <a:r>
              <a:rPr lang="en-US" sz="1800" b="1" dirty="0" smtClean="0">
                <a:solidFill>
                  <a:srgbClr val="FFC000"/>
                </a:solidFill>
              </a:rPr>
              <a:t> </a:t>
            </a:r>
            <a:r>
              <a:rPr lang="en-US" sz="1800" b="1" dirty="0" err="1" smtClean="0">
                <a:solidFill>
                  <a:srgbClr val="FFC000"/>
                </a:solidFill>
              </a:rPr>
              <a:t>keputusan</a:t>
            </a:r>
            <a:r>
              <a:rPr lang="en-US" sz="1800" b="1" dirty="0" smtClean="0">
                <a:solidFill>
                  <a:srgbClr val="FFC000"/>
                </a:solidFill>
              </a:rPr>
              <a:t> </a:t>
            </a:r>
          </a:p>
          <a:p>
            <a:pPr algn="l"/>
            <a:r>
              <a:rPr lang="en-US" sz="1800" b="1" dirty="0" smtClean="0">
                <a:solidFill>
                  <a:srgbClr val="FFC000"/>
                </a:solidFill>
              </a:rPr>
              <a:t>    </a:t>
            </a:r>
            <a:r>
              <a:rPr lang="en-US" sz="1800" b="1" dirty="0" err="1" smtClean="0">
                <a:solidFill>
                  <a:srgbClr val="FFC000"/>
                </a:solidFill>
              </a:rPr>
              <a:t>diambil</a:t>
            </a:r>
            <a:r>
              <a:rPr lang="en-US" sz="1800" b="1" dirty="0" smtClean="0">
                <a:solidFill>
                  <a:srgbClr val="FFC000"/>
                </a:solidFill>
              </a:rPr>
              <a:t> </a:t>
            </a:r>
            <a:r>
              <a:rPr lang="en-US" sz="1800" b="1" dirty="0" err="1" smtClean="0">
                <a:solidFill>
                  <a:srgbClr val="FFC000"/>
                </a:solidFill>
              </a:rPr>
              <a:t>bersama</a:t>
            </a:r>
            <a:endParaRPr lang="en-US" sz="1800" b="1" dirty="0" smtClean="0">
              <a:solidFill>
                <a:srgbClr val="FFC000"/>
              </a:solidFill>
            </a:endParaRPr>
          </a:p>
          <a:p>
            <a:pPr algn="l">
              <a:buFont typeface="Courier New" pitchFamily="49" charset="0"/>
              <a:buChar char="o"/>
            </a:pPr>
            <a:r>
              <a:rPr lang="en-US" sz="1800" b="1" dirty="0" smtClean="0">
                <a:solidFill>
                  <a:srgbClr val="FFC000"/>
                </a:solidFill>
              </a:rPr>
              <a:t> </a:t>
            </a:r>
            <a:r>
              <a:rPr lang="en-US" sz="1800" b="1" dirty="0" err="1" smtClean="0">
                <a:solidFill>
                  <a:srgbClr val="FFC000"/>
                </a:solidFill>
              </a:rPr>
              <a:t>Pendirian</a:t>
            </a:r>
            <a:r>
              <a:rPr lang="en-US" sz="1800" b="1" dirty="0" smtClean="0">
                <a:solidFill>
                  <a:srgbClr val="FFC000"/>
                </a:solidFill>
              </a:rPr>
              <a:t> </a:t>
            </a:r>
            <a:r>
              <a:rPr lang="en-US" sz="1800" b="1" dirty="0" err="1" smtClean="0">
                <a:solidFill>
                  <a:srgbClr val="FFC000"/>
                </a:solidFill>
              </a:rPr>
              <a:t>mudah</a:t>
            </a:r>
            <a:r>
              <a:rPr lang="en-US" sz="1800" b="1" dirty="0" smtClean="0">
                <a:solidFill>
                  <a:srgbClr val="FFC000"/>
                </a:solidFill>
              </a:rPr>
              <a:t> </a:t>
            </a:r>
            <a:r>
              <a:rPr lang="en-US" sz="1800" b="1" dirty="0" err="1" smtClean="0">
                <a:solidFill>
                  <a:srgbClr val="FFC000"/>
                </a:solidFill>
              </a:rPr>
              <a:t>tidak</a:t>
            </a:r>
            <a:r>
              <a:rPr lang="en-US" sz="1800" b="1" dirty="0" smtClean="0">
                <a:solidFill>
                  <a:srgbClr val="FFC000"/>
                </a:solidFill>
              </a:rPr>
              <a:t> </a:t>
            </a:r>
            <a:r>
              <a:rPr lang="en-US" sz="1800" b="1" dirty="0" err="1" smtClean="0">
                <a:solidFill>
                  <a:srgbClr val="FFC000"/>
                </a:solidFill>
              </a:rPr>
              <a:t>diperlukan</a:t>
            </a:r>
            <a:r>
              <a:rPr lang="en-US" sz="1800" b="1" dirty="0" smtClean="0">
                <a:solidFill>
                  <a:srgbClr val="FFC000"/>
                </a:solidFill>
              </a:rPr>
              <a:t> </a:t>
            </a:r>
            <a:r>
              <a:rPr lang="en-US" sz="1800" b="1" dirty="0" err="1" smtClean="0">
                <a:solidFill>
                  <a:srgbClr val="FFC000"/>
                </a:solidFill>
              </a:rPr>
              <a:t>akte</a:t>
            </a:r>
            <a:r>
              <a:rPr lang="en-US" sz="1800" b="1" dirty="0" smtClean="0">
                <a:solidFill>
                  <a:srgbClr val="FFC000"/>
                </a:solidFill>
              </a:rPr>
              <a:t>.</a:t>
            </a:r>
          </a:p>
          <a:p>
            <a:pPr algn="l"/>
            <a:r>
              <a:rPr lang="en-US" sz="1800" b="1" dirty="0" err="1" smtClean="0">
                <a:solidFill>
                  <a:srgbClr val="FFC000"/>
                </a:solidFill>
              </a:rPr>
              <a:t>Keburukan</a:t>
            </a:r>
            <a:r>
              <a:rPr lang="en-US" sz="1800" b="1" dirty="0" smtClean="0">
                <a:solidFill>
                  <a:srgbClr val="FFC000"/>
                </a:solidFill>
              </a:rPr>
              <a:t> firma :</a:t>
            </a:r>
          </a:p>
          <a:p>
            <a:pPr algn="l">
              <a:buFont typeface="Courier New" pitchFamily="49" charset="0"/>
              <a:buChar char="o"/>
            </a:pPr>
            <a:r>
              <a:rPr lang="en-US" sz="1800" b="1" dirty="0" smtClean="0">
                <a:solidFill>
                  <a:srgbClr val="FFC000"/>
                </a:solidFill>
              </a:rPr>
              <a:t> </a:t>
            </a:r>
            <a:r>
              <a:rPr lang="en-US" sz="1800" b="1" dirty="0" err="1" smtClean="0">
                <a:solidFill>
                  <a:srgbClr val="FFC000"/>
                </a:solidFill>
              </a:rPr>
              <a:t>Tanggung</a:t>
            </a:r>
            <a:r>
              <a:rPr lang="en-US" sz="1800" b="1" dirty="0" smtClean="0">
                <a:solidFill>
                  <a:srgbClr val="FFC000"/>
                </a:solidFill>
              </a:rPr>
              <a:t> </a:t>
            </a:r>
            <a:r>
              <a:rPr lang="en-US" sz="1800" b="1" dirty="0" err="1" smtClean="0">
                <a:solidFill>
                  <a:srgbClr val="FFC000"/>
                </a:solidFill>
              </a:rPr>
              <a:t>jawab</a:t>
            </a:r>
            <a:r>
              <a:rPr lang="en-US" sz="1800" b="1" dirty="0" smtClean="0">
                <a:solidFill>
                  <a:srgbClr val="FFC000"/>
                </a:solidFill>
              </a:rPr>
              <a:t> </a:t>
            </a:r>
            <a:r>
              <a:rPr lang="en-US" sz="1800" b="1" dirty="0" err="1" smtClean="0">
                <a:solidFill>
                  <a:srgbClr val="FFC000"/>
                </a:solidFill>
              </a:rPr>
              <a:t>pemilik</a:t>
            </a:r>
            <a:r>
              <a:rPr lang="en-US" sz="1800" b="1" dirty="0" smtClean="0">
                <a:solidFill>
                  <a:srgbClr val="FFC000"/>
                </a:solidFill>
              </a:rPr>
              <a:t> </a:t>
            </a:r>
            <a:r>
              <a:rPr lang="en-US" sz="1800" b="1" dirty="0" err="1" smtClean="0">
                <a:solidFill>
                  <a:srgbClr val="FFC000"/>
                </a:solidFill>
              </a:rPr>
              <a:t>tidak</a:t>
            </a:r>
            <a:r>
              <a:rPr lang="en-US" sz="1800" b="1" dirty="0" smtClean="0">
                <a:solidFill>
                  <a:srgbClr val="FFC000"/>
                </a:solidFill>
              </a:rPr>
              <a:t> </a:t>
            </a:r>
            <a:r>
              <a:rPr lang="en-US" sz="1800" b="1" dirty="0" err="1" smtClean="0">
                <a:solidFill>
                  <a:srgbClr val="FFC000"/>
                </a:solidFill>
              </a:rPr>
              <a:t>terbatas</a:t>
            </a:r>
            <a:r>
              <a:rPr lang="en-US" sz="1800" b="1" dirty="0" smtClean="0">
                <a:solidFill>
                  <a:srgbClr val="FFC000"/>
                </a:solidFill>
              </a:rPr>
              <a:t> </a:t>
            </a:r>
            <a:r>
              <a:rPr lang="en-US" sz="1800" b="1" dirty="0" err="1" smtClean="0">
                <a:solidFill>
                  <a:srgbClr val="FFC000"/>
                </a:solidFill>
              </a:rPr>
              <a:t>terhadap</a:t>
            </a:r>
            <a:r>
              <a:rPr lang="en-US" sz="1800" b="1" dirty="0" smtClean="0">
                <a:solidFill>
                  <a:srgbClr val="FFC000"/>
                </a:solidFill>
              </a:rPr>
              <a:t> </a:t>
            </a:r>
            <a:r>
              <a:rPr lang="en-US" sz="1800" b="1" dirty="0" err="1" smtClean="0">
                <a:solidFill>
                  <a:srgbClr val="FFC000"/>
                </a:solidFill>
              </a:rPr>
              <a:t>seluruh</a:t>
            </a:r>
            <a:r>
              <a:rPr lang="en-US" sz="1800" b="1" dirty="0" smtClean="0">
                <a:solidFill>
                  <a:srgbClr val="FFC000"/>
                </a:solidFill>
              </a:rPr>
              <a:t> </a:t>
            </a:r>
            <a:r>
              <a:rPr lang="en-US" sz="1800" b="1" dirty="0" err="1" smtClean="0">
                <a:solidFill>
                  <a:srgbClr val="FFC000"/>
                </a:solidFill>
              </a:rPr>
              <a:t>utang</a:t>
            </a:r>
            <a:r>
              <a:rPr lang="en-US" sz="1800" b="1" dirty="0" smtClean="0">
                <a:solidFill>
                  <a:srgbClr val="FFC000"/>
                </a:solidFill>
              </a:rPr>
              <a:t> </a:t>
            </a:r>
            <a:r>
              <a:rPr lang="en-US" sz="1800" b="1" dirty="0" err="1" smtClean="0">
                <a:solidFill>
                  <a:srgbClr val="FFC000"/>
                </a:solidFill>
              </a:rPr>
              <a:t>perusahaan</a:t>
            </a:r>
            <a:r>
              <a:rPr lang="en-US" sz="1800" b="1" dirty="0" smtClean="0">
                <a:solidFill>
                  <a:srgbClr val="FFC000"/>
                </a:solidFill>
              </a:rPr>
              <a:t> .</a:t>
            </a:r>
          </a:p>
          <a:p>
            <a:pPr algn="l">
              <a:buFont typeface="Courier New" pitchFamily="49" charset="0"/>
              <a:buChar char="o"/>
            </a:pPr>
            <a:r>
              <a:rPr lang="en-US" sz="1800" b="1" dirty="0" smtClean="0">
                <a:solidFill>
                  <a:srgbClr val="FFC000"/>
                </a:solidFill>
              </a:rPr>
              <a:t> </a:t>
            </a:r>
            <a:r>
              <a:rPr lang="en-US" sz="1800" b="1" dirty="0" err="1" smtClean="0">
                <a:solidFill>
                  <a:srgbClr val="FFC000"/>
                </a:solidFill>
              </a:rPr>
              <a:t>Kelangsungan</a:t>
            </a:r>
            <a:r>
              <a:rPr lang="en-US" sz="1800" b="1" dirty="0" smtClean="0">
                <a:solidFill>
                  <a:srgbClr val="FFC000"/>
                </a:solidFill>
              </a:rPr>
              <a:t> </a:t>
            </a:r>
            <a:r>
              <a:rPr lang="en-US" sz="1800" b="1" dirty="0" err="1" smtClean="0">
                <a:solidFill>
                  <a:srgbClr val="FFC000"/>
                </a:solidFill>
              </a:rPr>
              <a:t>perusahaan</a:t>
            </a:r>
            <a:r>
              <a:rPr lang="en-US" sz="1800" b="1" dirty="0" smtClean="0">
                <a:solidFill>
                  <a:srgbClr val="FFC000"/>
                </a:solidFill>
              </a:rPr>
              <a:t> </a:t>
            </a:r>
            <a:r>
              <a:rPr lang="en-US" sz="1800" b="1" dirty="0" err="1" smtClean="0">
                <a:solidFill>
                  <a:srgbClr val="FFC000"/>
                </a:solidFill>
              </a:rPr>
              <a:t>tidak</a:t>
            </a:r>
            <a:r>
              <a:rPr lang="en-US" sz="1800" b="1" dirty="0" smtClean="0">
                <a:solidFill>
                  <a:srgbClr val="FFC000"/>
                </a:solidFill>
              </a:rPr>
              <a:t> </a:t>
            </a:r>
            <a:r>
              <a:rPr lang="en-US" sz="1800" b="1" dirty="0" err="1" smtClean="0">
                <a:solidFill>
                  <a:srgbClr val="FFC000"/>
                </a:solidFill>
              </a:rPr>
              <a:t>menentu</a:t>
            </a:r>
            <a:r>
              <a:rPr lang="en-US" sz="1800" b="1" dirty="0" smtClean="0">
                <a:solidFill>
                  <a:srgbClr val="FFC000"/>
                </a:solidFill>
              </a:rPr>
              <a:t> </a:t>
            </a:r>
            <a:r>
              <a:rPr lang="en-US" sz="1800" b="1" dirty="0" err="1" smtClean="0">
                <a:solidFill>
                  <a:srgbClr val="FFC000"/>
                </a:solidFill>
              </a:rPr>
              <a:t>apa</a:t>
            </a:r>
            <a:r>
              <a:rPr lang="en-US" sz="1800" b="1" dirty="0" smtClean="0">
                <a:solidFill>
                  <a:srgbClr val="FFC000"/>
                </a:solidFill>
              </a:rPr>
              <a:t> </a:t>
            </a:r>
            <a:r>
              <a:rPr lang="en-US" sz="1800" b="1" dirty="0" err="1" smtClean="0">
                <a:solidFill>
                  <a:srgbClr val="FFC000"/>
                </a:solidFill>
              </a:rPr>
              <a:t>bila</a:t>
            </a:r>
            <a:r>
              <a:rPr lang="en-US" sz="1800" b="1" dirty="0" smtClean="0">
                <a:solidFill>
                  <a:srgbClr val="FFC000"/>
                </a:solidFill>
              </a:rPr>
              <a:t> </a:t>
            </a:r>
            <a:r>
              <a:rPr lang="en-US" sz="1800" b="1" dirty="0" err="1" smtClean="0">
                <a:solidFill>
                  <a:srgbClr val="FFC000"/>
                </a:solidFill>
              </a:rPr>
              <a:t>salah</a:t>
            </a:r>
            <a:r>
              <a:rPr lang="en-US" sz="1800" b="1" dirty="0" smtClean="0">
                <a:solidFill>
                  <a:srgbClr val="FFC000"/>
                </a:solidFill>
              </a:rPr>
              <a:t> </a:t>
            </a:r>
            <a:r>
              <a:rPr lang="en-US" sz="1800" b="1" dirty="0" err="1" smtClean="0">
                <a:solidFill>
                  <a:srgbClr val="FFC000"/>
                </a:solidFill>
              </a:rPr>
              <a:t>satu</a:t>
            </a:r>
            <a:r>
              <a:rPr lang="en-US" sz="1800" b="1" dirty="0" smtClean="0">
                <a:solidFill>
                  <a:srgbClr val="FFC000"/>
                </a:solidFill>
              </a:rPr>
              <a:t> </a:t>
            </a:r>
            <a:r>
              <a:rPr lang="en-US" sz="1800" b="1" dirty="0" err="1" smtClean="0">
                <a:solidFill>
                  <a:srgbClr val="FFC000"/>
                </a:solidFill>
              </a:rPr>
              <a:t>anggota</a:t>
            </a:r>
            <a:r>
              <a:rPr lang="en-US" sz="1800" b="1" dirty="0" smtClean="0">
                <a:solidFill>
                  <a:srgbClr val="FFC000"/>
                </a:solidFill>
              </a:rPr>
              <a:t> </a:t>
            </a:r>
            <a:r>
              <a:rPr lang="en-US" sz="1800" b="1" dirty="0" err="1" smtClean="0">
                <a:solidFill>
                  <a:srgbClr val="FFC000"/>
                </a:solidFill>
              </a:rPr>
              <a:t>mengundurkan</a:t>
            </a:r>
            <a:r>
              <a:rPr lang="en-US" sz="1800" b="1" dirty="0" smtClean="0">
                <a:solidFill>
                  <a:srgbClr val="FFC000"/>
                </a:solidFill>
              </a:rPr>
              <a:t> </a:t>
            </a:r>
            <a:r>
              <a:rPr lang="en-US" sz="1800" b="1" dirty="0" err="1" smtClean="0">
                <a:solidFill>
                  <a:srgbClr val="FFC000"/>
                </a:solidFill>
              </a:rPr>
              <a:t>diri</a:t>
            </a:r>
            <a:r>
              <a:rPr lang="en-US" sz="1800" b="1" dirty="0" smtClean="0">
                <a:solidFill>
                  <a:srgbClr val="FFC000"/>
                </a:solidFill>
              </a:rPr>
              <a:t> </a:t>
            </a:r>
          </a:p>
          <a:p>
            <a:pPr algn="l"/>
            <a:r>
              <a:rPr lang="en-US" sz="1800" b="1" dirty="0" smtClean="0">
                <a:solidFill>
                  <a:srgbClr val="FFC000"/>
                </a:solidFill>
              </a:rPr>
              <a:t>    </a:t>
            </a:r>
            <a:r>
              <a:rPr lang="en-US" sz="1800" b="1" dirty="0" err="1" smtClean="0">
                <a:solidFill>
                  <a:srgbClr val="FFC000"/>
                </a:solidFill>
              </a:rPr>
              <a:t>otmatis</a:t>
            </a:r>
            <a:r>
              <a:rPr lang="en-US" sz="1800" b="1" dirty="0" smtClean="0">
                <a:solidFill>
                  <a:srgbClr val="FFC000"/>
                </a:solidFill>
              </a:rPr>
              <a:t> firma </a:t>
            </a:r>
            <a:r>
              <a:rPr lang="en-US" sz="1800" b="1" dirty="0" err="1" smtClean="0">
                <a:solidFill>
                  <a:srgbClr val="FFC000"/>
                </a:solidFill>
              </a:rPr>
              <a:t>menjadi</a:t>
            </a:r>
            <a:r>
              <a:rPr lang="en-US" sz="1800" b="1" dirty="0" smtClean="0">
                <a:solidFill>
                  <a:srgbClr val="FFC000"/>
                </a:solidFill>
              </a:rPr>
              <a:t> </a:t>
            </a:r>
            <a:r>
              <a:rPr lang="en-US" sz="1800" b="1" dirty="0" err="1" smtClean="0">
                <a:solidFill>
                  <a:srgbClr val="FFC000"/>
                </a:solidFill>
              </a:rPr>
              <a:t>bubar</a:t>
            </a:r>
            <a:r>
              <a:rPr lang="en-US" sz="1800" b="1" dirty="0" smtClean="0">
                <a:solidFill>
                  <a:srgbClr val="FFC000"/>
                </a:solidFill>
              </a:rPr>
              <a:t>.</a:t>
            </a:r>
          </a:p>
          <a:p>
            <a:pPr algn="l">
              <a:buFont typeface="Courier New" pitchFamily="49" charset="0"/>
              <a:buChar char="o"/>
            </a:pPr>
            <a:r>
              <a:rPr lang="en-US" sz="1800" b="1" dirty="0" smtClean="0">
                <a:solidFill>
                  <a:srgbClr val="FFC000"/>
                </a:solidFill>
              </a:rPr>
              <a:t> </a:t>
            </a:r>
            <a:r>
              <a:rPr lang="en-US" sz="1800" b="1" dirty="0" err="1" smtClean="0">
                <a:solidFill>
                  <a:srgbClr val="FFC000"/>
                </a:solidFill>
              </a:rPr>
              <a:t>Kerugian</a:t>
            </a:r>
            <a:r>
              <a:rPr lang="en-US" sz="1800" b="1" dirty="0" smtClean="0">
                <a:solidFill>
                  <a:srgbClr val="FFC000"/>
                </a:solidFill>
              </a:rPr>
              <a:t> </a:t>
            </a:r>
            <a:r>
              <a:rPr lang="en-US" sz="1800" b="1" dirty="0" err="1" smtClean="0">
                <a:solidFill>
                  <a:srgbClr val="FFC000"/>
                </a:solidFill>
              </a:rPr>
              <a:t>yg</a:t>
            </a:r>
            <a:r>
              <a:rPr lang="en-US" sz="1800" b="1" dirty="0" smtClean="0">
                <a:solidFill>
                  <a:srgbClr val="FFC000"/>
                </a:solidFill>
              </a:rPr>
              <a:t> </a:t>
            </a:r>
            <a:r>
              <a:rPr lang="en-US" sz="1800" b="1" dirty="0" err="1" smtClean="0">
                <a:solidFill>
                  <a:srgbClr val="FFC000"/>
                </a:solidFill>
              </a:rPr>
              <a:t>diakibatkan</a:t>
            </a:r>
            <a:r>
              <a:rPr lang="en-US" sz="1800" b="1" dirty="0" smtClean="0">
                <a:solidFill>
                  <a:srgbClr val="FFC000"/>
                </a:solidFill>
              </a:rPr>
              <a:t> </a:t>
            </a:r>
            <a:r>
              <a:rPr lang="en-US" sz="1800" b="1" dirty="0" err="1" smtClean="0">
                <a:solidFill>
                  <a:srgbClr val="FFC000"/>
                </a:solidFill>
              </a:rPr>
              <a:t>oleh</a:t>
            </a:r>
            <a:r>
              <a:rPr lang="en-US" sz="1800" b="1" dirty="0" smtClean="0">
                <a:solidFill>
                  <a:srgbClr val="FFC000"/>
                </a:solidFill>
              </a:rPr>
              <a:t> </a:t>
            </a:r>
            <a:r>
              <a:rPr lang="en-US" sz="1800" b="1" dirty="0" err="1" smtClean="0">
                <a:solidFill>
                  <a:srgbClr val="FFC000"/>
                </a:solidFill>
              </a:rPr>
              <a:t>sesorang</a:t>
            </a:r>
            <a:r>
              <a:rPr lang="en-US" sz="1800" b="1" dirty="0" smtClean="0">
                <a:solidFill>
                  <a:srgbClr val="FFC000"/>
                </a:solidFill>
              </a:rPr>
              <a:t> </a:t>
            </a:r>
            <a:r>
              <a:rPr lang="en-US" sz="1800" b="1" dirty="0" err="1" smtClean="0">
                <a:solidFill>
                  <a:srgbClr val="FFC000"/>
                </a:solidFill>
              </a:rPr>
              <a:t>anggota</a:t>
            </a:r>
            <a:r>
              <a:rPr lang="en-US" sz="1800" b="1" dirty="0" smtClean="0">
                <a:solidFill>
                  <a:srgbClr val="FFC000"/>
                </a:solidFill>
              </a:rPr>
              <a:t> </a:t>
            </a:r>
            <a:r>
              <a:rPr lang="en-US" sz="1800" b="1" dirty="0" err="1" smtClean="0">
                <a:solidFill>
                  <a:srgbClr val="FFC000"/>
                </a:solidFill>
              </a:rPr>
              <a:t>harus</a:t>
            </a:r>
            <a:r>
              <a:rPr lang="en-US" sz="1800" b="1" dirty="0" smtClean="0">
                <a:solidFill>
                  <a:srgbClr val="FFC000"/>
                </a:solidFill>
              </a:rPr>
              <a:t> </a:t>
            </a:r>
            <a:r>
              <a:rPr lang="en-US" sz="1800" b="1" dirty="0" err="1" smtClean="0">
                <a:solidFill>
                  <a:srgbClr val="FFC000"/>
                </a:solidFill>
              </a:rPr>
              <a:t>di</a:t>
            </a:r>
            <a:r>
              <a:rPr lang="en-US" sz="1800" b="1" dirty="0" smtClean="0">
                <a:solidFill>
                  <a:srgbClr val="FFC000"/>
                </a:solidFill>
              </a:rPr>
              <a:t> </a:t>
            </a:r>
            <a:r>
              <a:rPr lang="en-US" sz="1800" b="1" dirty="0" err="1" smtClean="0">
                <a:solidFill>
                  <a:srgbClr val="FFC000"/>
                </a:solidFill>
              </a:rPr>
              <a:t>tanggung</a:t>
            </a:r>
            <a:r>
              <a:rPr lang="en-US" sz="1800" b="1" dirty="0" smtClean="0">
                <a:solidFill>
                  <a:srgbClr val="FFC000"/>
                </a:solidFill>
              </a:rPr>
              <a:t> </a:t>
            </a:r>
            <a:r>
              <a:rPr lang="en-US" sz="1800" b="1" dirty="0" err="1" smtClean="0">
                <a:solidFill>
                  <a:srgbClr val="FFC000"/>
                </a:solidFill>
              </a:rPr>
              <a:t>bersama</a:t>
            </a:r>
            <a:r>
              <a:rPr lang="en-US" sz="1800" b="1" dirty="0" smtClean="0">
                <a:solidFill>
                  <a:srgbClr val="FFC000"/>
                </a:solidFill>
              </a:rPr>
              <a:t> </a:t>
            </a:r>
            <a:r>
              <a:rPr lang="en-US" sz="1800" b="1" dirty="0" err="1" smtClean="0">
                <a:solidFill>
                  <a:srgbClr val="FFC000"/>
                </a:solidFill>
              </a:rPr>
              <a:t>yg</a:t>
            </a:r>
            <a:r>
              <a:rPr lang="en-US" sz="1800" b="1" dirty="0" smtClean="0">
                <a:solidFill>
                  <a:srgbClr val="FFC000"/>
                </a:solidFill>
              </a:rPr>
              <a:t> lain.</a:t>
            </a:r>
          </a:p>
          <a:p>
            <a:pPr algn="l">
              <a:buFont typeface="Courier New" pitchFamily="49" charset="0"/>
              <a:buChar char="o"/>
            </a:pPr>
            <a:endParaRPr lang="en-US" sz="1800" b="1" dirty="0" smtClean="0">
              <a:solidFill>
                <a:srgbClr val="FFC000"/>
              </a:solidFill>
            </a:endParaRPr>
          </a:p>
          <a:p>
            <a:pPr algn="l"/>
            <a:endParaRPr lang="en-US" sz="1800" b="1" dirty="0">
              <a:solidFill>
                <a:srgbClr val="FFC000"/>
              </a:solidFill>
            </a:endParaRPr>
          </a:p>
        </p:txBody>
      </p:sp>
    </p:spTree>
  </p:cSld>
  <p:clrMapOvr>
    <a:masterClrMapping/>
  </p:clrMapOvr>
  <p:transition spd="slow">
    <p:wheel spokes="8"/>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ppt_x</p:attrName>
                                        </p:attrNameLst>
                                      </p:cBhvr>
                                      <p:tavLst>
                                        <p:tav tm="0">
                                          <p:val>
                                            <p:strVal val="#ppt_x-.2"/>
                                          </p:val>
                                        </p:tav>
                                        <p:tav tm="100000">
                                          <p:val>
                                            <p:strVal val="#ppt_x"/>
                                          </p:val>
                                        </p:tav>
                                      </p:tavLst>
                                    </p:anim>
                                    <p:anim calcmode="lin" valueType="num">
                                      <p:cBhvr>
                                        <p:cTn id="8" dur="2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2000"/>
                                        <p:tgtEl>
                                          <p:spTgt spid="4"/>
                                        </p:tgtEl>
                                      </p:cBhvr>
                                    </p:animEffect>
                                  </p:childTnLst>
                                </p:cTn>
                              </p:par>
                            </p:childTnLst>
                          </p:cTn>
                        </p:par>
                        <p:par>
                          <p:cTn id="10" fill="hold">
                            <p:stCondLst>
                              <p:cond delay="2000"/>
                            </p:stCondLst>
                            <p:childTnLst>
                              <p:par>
                                <p:cTn id="11" presetID="37" presetClass="entr" presetSubtype="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2000"/>
                                        <p:tgtEl>
                                          <p:spTgt spid="5">
                                            <p:bg/>
                                          </p:spTgt>
                                        </p:tgtEl>
                                      </p:cBhvr>
                                    </p:animEffect>
                                    <p:anim calcmode="lin" valueType="num">
                                      <p:cBhvr>
                                        <p:cTn id="14" dur="2000" fill="hold"/>
                                        <p:tgtEl>
                                          <p:spTgt spid="5">
                                            <p:bg/>
                                          </p:spTgt>
                                        </p:tgtEl>
                                        <p:attrNameLst>
                                          <p:attrName>ppt_x</p:attrName>
                                        </p:attrNameLst>
                                      </p:cBhvr>
                                      <p:tavLst>
                                        <p:tav tm="0">
                                          <p:val>
                                            <p:strVal val="#ppt_x"/>
                                          </p:val>
                                        </p:tav>
                                        <p:tav tm="100000">
                                          <p:val>
                                            <p:strVal val="#ppt_x"/>
                                          </p:val>
                                        </p:tav>
                                      </p:tavLst>
                                    </p:anim>
                                    <p:anim calcmode="lin" valueType="num">
                                      <p:cBhvr>
                                        <p:cTn id="15" dur="18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200" accel="100000" fill="hold">
                                          <p:stCondLst>
                                            <p:cond delay="1800"/>
                                          </p:stCondLst>
                                        </p:cTn>
                                        <p:tgtEl>
                                          <p:spTgt spid="5">
                                            <p:bg/>
                                          </p:spTgt>
                                        </p:tgtEl>
                                        <p:attrNameLst>
                                          <p:attrName>ppt_y</p:attrName>
                                        </p:attrNameLst>
                                      </p:cBhvr>
                                      <p:tavLst>
                                        <p:tav tm="0">
                                          <p:val>
                                            <p:strVal val="#ppt_y-.03"/>
                                          </p:val>
                                        </p:tav>
                                        <p:tav tm="100000">
                                          <p:val>
                                            <p:strVal val="#ppt_y"/>
                                          </p:val>
                                        </p:tav>
                                      </p:tavLst>
                                    </p:anim>
                                  </p:childTnLst>
                                </p:cTn>
                              </p:par>
                            </p:childTnLst>
                          </p:cTn>
                        </p:par>
                        <p:par>
                          <p:cTn id="17" fill="hold">
                            <p:stCondLst>
                              <p:cond delay="4000"/>
                            </p:stCondLst>
                            <p:childTnLst>
                              <p:par>
                                <p:cTn id="18" presetID="37" presetClass="entr" presetSubtype="0" fill="hold" grpId="0"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2000"/>
                                        <p:tgtEl>
                                          <p:spTgt spid="5">
                                            <p:txEl>
                                              <p:pRg st="0" end="0"/>
                                            </p:txEl>
                                          </p:spTgt>
                                        </p:tgtEl>
                                      </p:cBhvr>
                                    </p:animEffect>
                                    <p:anim calcmode="lin" valueType="num">
                                      <p:cBhvr>
                                        <p:cTn id="21"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par>
                          <p:cTn id="24" fill="hold">
                            <p:stCondLst>
                              <p:cond delay="6000"/>
                            </p:stCondLst>
                            <p:childTnLst>
                              <p:par>
                                <p:cTn id="25" presetID="37" presetClass="entr" presetSubtype="0" fill="hold" grpId="0" nodeType="after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2000"/>
                                        <p:tgtEl>
                                          <p:spTgt spid="5">
                                            <p:txEl>
                                              <p:pRg st="1" end="1"/>
                                            </p:txEl>
                                          </p:spTgt>
                                        </p:tgtEl>
                                      </p:cBhvr>
                                    </p:animEffect>
                                    <p:anim calcmode="lin" valueType="num">
                                      <p:cBhvr>
                                        <p:cTn id="28"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9" dur="18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30" dur="200" accel="100000" fill="hold">
                                          <p:stCondLst>
                                            <p:cond delay="18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par>
                          <p:cTn id="31" fill="hold">
                            <p:stCondLst>
                              <p:cond delay="8000"/>
                            </p:stCondLst>
                            <p:childTnLst>
                              <p:par>
                                <p:cTn id="32" presetID="37" presetClass="entr" presetSubtype="0" fill="hold" grpId="0" nodeType="after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Effect transition="in" filter="fade">
                                      <p:cBhvr>
                                        <p:cTn id="34" dur="2000"/>
                                        <p:tgtEl>
                                          <p:spTgt spid="5">
                                            <p:txEl>
                                              <p:pRg st="2" end="2"/>
                                            </p:txEl>
                                          </p:spTgt>
                                        </p:tgtEl>
                                      </p:cBhvr>
                                    </p:animEffect>
                                    <p:anim calcmode="lin" valueType="num">
                                      <p:cBhvr>
                                        <p:cTn id="35"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6" dur="18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37" dur="200" accel="100000" fill="hold">
                                          <p:stCondLst>
                                            <p:cond delay="18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par>
                          <p:cTn id="38" fill="hold">
                            <p:stCondLst>
                              <p:cond delay="10000"/>
                            </p:stCondLst>
                            <p:childTnLst>
                              <p:par>
                                <p:cTn id="39" presetID="37" presetClass="entr" presetSubtype="0" fill="hold" grpId="0" nodeType="after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fade">
                                      <p:cBhvr>
                                        <p:cTn id="41" dur="2000"/>
                                        <p:tgtEl>
                                          <p:spTgt spid="5">
                                            <p:txEl>
                                              <p:pRg st="3" end="3"/>
                                            </p:txEl>
                                          </p:spTgt>
                                        </p:tgtEl>
                                      </p:cBhvr>
                                    </p:animEffect>
                                    <p:anim calcmode="lin" valueType="num">
                                      <p:cBhvr>
                                        <p:cTn id="42"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3" dur="18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44" dur="200" accel="100000" fill="hold">
                                          <p:stCondLst>
                                            <p:cond delay="18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par>
                          <p:cTn id="45" fill="hold">
                            <p:stCondLst>
                              <p:cond delay="12000"/>
                            </p:stCondLst>
                            <p:childTnLst>
                              <p:par>
                                <p:cTn id="46" presetID="37" presetClass="entr" presetSubtype="0" fill="hold" grpId="0" nodeType="after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Effect transition="in" filter="fade">
                                      <p:cBhvr>
                                        <p:cTn id="48" dur="2000"/>
                                        <p:tgtEl>
                                          <p:spTgt spid="5">
                                            <p:txEl>
                                              <p:pRg st="4" end="4"/>
                                            </p:txEl>
                                          </p:spTgt>
                                        </p:tgtEl>
                                      </p:cBhvr>
                                    </p:animEffect>
                                    <p:anim calcmode="lin" valueType="num">
                                      <p:cBhvr>
                                        <p:cTn id="49"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50" dur="18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51" dur="200" accel="100000" fill="hold">
                                          <p:stCondLst>
                                            <p:cond delay="18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par>
                          <p:cTn id="52" fill="hold">
                            <p:stCondLst>
                              <p:cond delay="14000"/>
                            </p:stCondLst>
                            <p:childTnLst>
                              <p:par>
                                <p:cTn id="53" presetID="37" presetClass="entr" presetSubtype="0" fill="hold" grpId="0" nodeType="after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animEffect transition="in" filter="fade">
                                      <p:cBhvr>
                                        <p:cTn id="55" dur="2000"/>
                                        <p:tgtEl>
                                          <p:spTgt spid="5">
                                            <p:txEl>
                                              <p:pRg st="5" end="5"/>
                                            </p:txEl>
                                          </p:spTgt>
                                        </p:tgtEl>
                                      </p:cBhvr>
                                    </p:animEffect>
                                    <p:anim calcmode="lin" valueType="num">
                                      <p:cBhvr>
                                        <p:cTn id="56"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7" dur="18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58" dur="200" accel="100000" fill="hold">
                                          <p:stCondLst>
                                            <p:cond delay="1800"/>
                                          </p:stCondLst>
                                        </p:cTn>
                                        <p:tgtEl>
                                          <p:spTgt spid="5">
                                            <p:txEl>
                                              <p:pRg st="5" end="5"/>
                                            </p:txEl>
                                          </p:spTgt>
                                        </p:tgtEl>
                                        <p:attrNameLst>
                                          <p:attrName>ppt_y</p:attrName>
                                        </p:attrNameLst>
                                      </p:cBhvr>
                                      <p:tavLst>
                                        <p:tav tm="0">
                                          <p:val>
                                            <p:strVal val="#ppt_y-.03"/>
                                          </p:val>
                                        </p:tav>
                                        <p:tav tm="100000">
                                          <p:val>
                                            <p:strVal val="#ppt_y"/>
                                          </p:val>
                                        </p:tav>
                                      </p:tavLst>
                                    </p:anim>
                                  </p:childTnLst>
                                </p:cTn>
                              </p:par>
                            </p:childTnLst>
                          </p:cTn>
                        </p:par>
                        <p:par>
                          <p:cTn id="59" fill="hold">
                            <p:stCondLst>
                              <p:cond delay="16000"/>
                            </p:stCondLst>
                            <p:childTnLst>
                              <p:par>
                                <p:cTn id="60" presetID="37" presetClass="entr" presetSubtype="0" fill="hold" grpId="0" nodeType="after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Effect transition="in" filter="fade">
                                      <p:cBhvr>
                                        <p:cTn id="62" dur="2000"/>
                                        <p:tgtEl>
                                          <p:spTgt spid="5">
                                            <p:txEl>
                                              <p:pRg st="6" end="6"/>
                                            </p:txEl>
                                          </p:spTgt>
                                        </p:tgtEl>
                                      </p:cBhvr>
                                    </p:animEffect>
                                    <p:anim calcmode="lin" valueType="num">
                                      <p:cBhvr>
                                        <p:cTn id="63" dur="2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64" dur="1800" decel="100000" fill="hold"/>
                                        <p:tgtEl>
                                          <p:spTgt spid="5">
                                            <p:txEl>
                                              <p:pRg st="6" end="6"/>
                                            </p:txEl>
                                          </p:spTgt>
                                        </p:tgtEl>
                                        <p:attrNameLst>
                                          <p:attrName>ppt_y</p:attrName>
                                        </p:attrNameLst>
                                      </p:cBhvr>
                                      <p:tavLst>
                                        <p:tav tm="0">
                                          <p:val>
                                            <p:strVal val="#ppt_y+1"/>
                                          </p:val>
                                        </p:tav>
                                        <p:tav tm="100000">
                                          <p:val>
                                            <p:strVal val="#ppt_y-.03"/>
                                          </p:val>
                                        </p:tav>
                                      </p:tavLst>
                                    </p:anim>
                                    <p:anim calcmode="lin" valueType="num">
                                      <p:cBhvr>
                                        <p:cTn id="65" dur="200" accel="100000" fill="hold">
                                          <p:stCondLst>
                                            <p:cond delay="1800"/>
                                          </p:stCondLst>
                                        </p:cTn>
                                        <p:tgtEl>
                                          <p:spTgt spid="5">
                                            <p:txEl>
                                              <p:pRg st="6" end="6"/>
                                            </p:txEl>
                                          </p:spTgt>
                                        </p:tgtEl>
                                        <p:attrNameLst>
                                          <p:attrName>ppt_y</p:attrName>
                                        </p:attrNameLst>
                                      </p:cBhvr>
                                      <p:tavLst>
                                        <p:tav tm="0">
                                          <p:val>
                                            <p:strVal val="#ppt_y-.03"/>
                                          </p:val>
                                        </p:tav>
                                        <p:tav tm="100000">
                                          <p:val>
                                            <p:strVal val="#ppt_y"/>
                                          </p:val>
                                        </p:tav>
                                      </p:tavLst>
                                    </p:anim>
                                  </p:childTnLst>
                                </p:cTn>
                              </p:par>
                            </p:childTnLst>
                          </p:cTn>
                        </p:par>
                        <p:par>
                          <p:cTn id="66" fill="hold">
                            <p:stCondLst>
                              <p:cond delay="18000"/>
                            </p:stCondLst>
                            <p:childTnLst>
                              <p:par>
                                <p:cTn id="67" presetID="37" presetClass="entr" presetSubtype="0" fill="hold" grpId="0" nodeType="afterEffect">
                                  <p:stCondLst>
                                    <p:cond delay="0"/>
                                  </p:stCondLst>
                                  <p:childTnLst>
                                    <p:set>
                                      <p:cBhvr>
                                        <p:cTn id="68" dur="1" fill="hold">
                                          <p:stCondLst>
                                            <p:cond delay="0"/>
                                          </p:stCondLst>
                                        </p:cTn>
                                        <p:tgtEl>
                                          <p:spTgt spid="5">
                                            <p:txEl>
                                              <p:pRg st="7" end="7"/>
                                            </p:txEl>
                                          </p:spTgt>
                                        </p:tgtEl>
                                        <p:attrNameLst>
                                          <p:attrName>style.visibility</p:attrName>
                                        </p:attrNameLst>
                                      </p:cBhvr>
                                      <p:to>
                                        <p:strVal val="visible"/>
                                      </p:to>
                                    </p:set>
                                    <p:animEffect transition="in" filter="fade">
                                      <p:cBhvr>
                                        <p:cTn id="69" dur="2000"/>
                                        <p:tgtEl>
                                          <p:spTgt spid="5">
                                            <p:txEl>
                                              <p:pRg st="7" end="7"/>
                                            </p:txEl>
                                          </p:spTgt>
                                        </p:tgtEl>
                                      </p:cBhvr>
                                    </p:animEffect>
                                    <p:anim calcmode="lin" valueType="num">
                                      <p:cBhvr>
                                        <p:cTn id="70" dur="2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71" dur="1800" decel="100000" fill="hold"/>
                                        <p:tgtEl>
                                          <p:spTgt spid="5">
                                            <p:txEl>
                                              <p:pRg st="7" end="7"/>
                                            </p:txEl>
                                          </p:spTgt>
                                        </p:tgtEl>
                                        <p:attrNameLst>
                                          <p:attrName>ppt_y</p:attrName>
                                        </p:attrNameLst>
                                      </p:cBhvr>
                                      <p:tavLst>
                                        <p:tav tm="0">
                                          <p:val>
                                            <p:strVal val="#ppt_y+1"/>
                                          </p:val>
                                        </p:tav>
                                        <p:tav tm="100000">
                                          <p:val>
                                            <p:strVal val="#ppt_y-.03"/>
                                          </p:val>
                                        </p:tav>
                                      </p:tavLst>
                                    </p:anim>
                                    <p:anim calcmode="lin" valueType="num">
                                      <p:cBhvr>
                                        <p:cTn id="72" dur="200" accel="100000" fill="hold">
                                          <p:stCondLst>
                                            <p:cond delay="1800"/>
                                          </p:stCondLst>
                                        </p:cTn>
                                        <p:tgtEl>
                                          <p:spTgt spid="5">
                                            <p:txEl>
                                              <p:pRg st="7" end="7"/>
                                            </p:txEl>
                                          </p:spTgt>
                                        </p:tgtEl>
                                        <p:attrNameLst>
                                          <p:attrName>ppt_y</p:attrName>
                                        </p:attrNameLst>
                                      </p:cBhvr>
                                      <p:tavLst>
                                        <p:tav tm="0">
                                          <p:val>
                                            <p:strVal val="#ppt_y-.03"/>
                                          </p:val>
                                        </p:tav>
                                        <p:tav tm="100000">
                                          <p:val>
                                            <p:strVal val="#ppt_y"/>
                                          </p:val>
                                        </p:tav>
                                      </p:tavLst>
                                    </p:anim>
                                  </p:childTnLst>
                                </p:cTn>
                              </p:par>
                            </p:childTnLst>
                          </p:cTn>
                        </p:par>
                        <p:par>
                          <p:cTn id="73" fill="hold">
                            <p:stCondLst>
                              <p:cond delay="20000"/>
                            </p:stCondLst>
                            <p:childTnLst>
                              <p:par>
                                <p:cTn id="74" presetID="37" presetClass="entr" presetSubtype="0" fill="hold" grpId="0" nodeType="afterEffect">
                                  <p:stCondLst>
                                    <p:cond delay="0"/>
                                  </p:stCondLst>
                                  <p:childTnLst>
                                    <p:set>
                                      <p:cBhvr>
                                        <p:cTn id="75" dur="1" fill="hold">
                                          <p:stCondLst>
                                            <p:cond delay="0"/>
                                          </p:stCondLst>
                                        </p:cTn>
                                        <p:tgtEl>
                                          <p:spTgt spid="5">
                                            <p:txEl>
                                              <p:pRg st="8" end="8"/>
                                            </p:txEl>
                                          </p:spTgt>
                                        </p:tgtEl>
                                        <p:attrNameLst>
                                          <p:attrName>style.visibility</p:attrName>
                                        </p:attrNameLst>
                                      </p:cBhvr>
                                      <p:to>
                                        <p:strVal val="visible"/>
                                      </p:to>
                                    </p:set>
                                    <p:animEffect transition="in" filter="fade">
                                      <p:cBhvr>
                                        <p:cTn id="76" dur="2000"/>
                                        <p:tgtEl>
                                          <p:spTgt spid="5">
                                            <p:txEl>
                                              <p:pRg st="8" end="8"/>
                                            </p:txEl>
                                          </p:spTgt>
                                        </p:tgtEl>
                                      </p:cBhvr>
                                    </p:animEffect>
                                    <p:anim calcmode="lin" valueType="num">
                                      <p:cBhvr>
                                        <p:cTn id="77" dur="2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78" dur="1800" decel="100000" fill="hold"/>
                                        <p:tgtEl>
                                          <p:spTgt spid="5">
                                            <p:txEl>
                                              <p:pRg st="8" end="8"/>
                                            </p:txEl>
                                          </p:spTgt>
                                        </p:tgtEl>
                                        <p:attrNameLst>
                                          <p:attrName>ppt_y</p:attrName>
                                        </p:attrNameLst>
                                      </p:cBhvr>
                                      <p:tavLst>
                                        <p:tav tm="0">
                                          <p:val>
                                            <p:strVal val="#ppt_y+1"/>
                                          </p:val>
                                        </p:tav>
                                        <p:tav tm="100000">
                                          <p:val>
                                            <p:strVal val="#ppt_y-.03"/>
                                          </p:val>
                                        </p:tav>
                                      </p:tavLst>
                                    </p:anim>
                                    <p:anim calcmode="lin" valueType="num">
                                      <p:cBhvr>
                                        <p:cTn id="79" dur="200" accel="100000" fill="hold">
                                          <p:stCondLst>
                                            <p:cond delay="1800"/>
                                          </p:stCondLst>
                                        </p:cTn>
                                        <p:tgtEl>
                                          <p:spTgt spid="5">
                                            <p:txEl>
                                              <p:pRg st="8" end="8"/>
                                            </p:txEl>
                                          </p:spTgt>
                                        </p:tgtEl>
                                        <p:attrNameLst>
                                          <p:attrName>ppt_y</p:attrName>
                                        </p:attrNameLst>
                                      </p:cBhvr>
                                      <p:tavLst>
                                        <p:tav tm="0">
                                          <p:val>
                                            <p:strVal val="#ppt_y-.03"/>
                                          </p:val>
                                        </p:tav>
                                        <p:tav tm="100000">
                                          <p:val>
                                            <p:strVal val="#ppt_y"/>
                                          </p:val>
                                        </p:tav>
                                      </p:tavLst>
                                    </p:anim>
                                  </p:childTnLst>
                                </p:cTn>
                              </p:par>
                            </p:childTnLst>
                          </p:cTn>
                        </p:par>
                        <p:par>
                          <p:cTn id="80" fill="hold">
                            <p:stCondLst>
                              <p:cond delay="22000"/>
                            </p:stCondLst>
                            <p:childTnLst>
                              <p:par>
                                <p:cTn id="81" presetID="37" presetClass="entr" presetSubtype="0" fill="hold" grpId="0" nodeType="afterEffect">
                                  <p:stCondLst>
                                    <p:cond delay="0"/>
                                  </p:stCondLst>
                                  <p:childTnLst>
                                    <p:set>
                                      <p:cBhvr>
                                        <p:cTn id="82" dur="1" fill="hold">
                                          <p:stCondLst>
                                            <p:cond delay="0"/>
                                          </p:stCondLst>
                                        </p:cTn>
                                        <p:tgtEl>
                                          <p:spTgt spid="5">
                                            <p:txEl>
                                              <p:pRg st="9" end="9"/>
                                            </p:txEl>
                                          </p:spTgt>
                                        </p:tgtEl>
                                        <p:attrNameLst>
                                          <p:attrName>style.visibility</p:attrName>
                                        </p:attrNameLst>
                                      </p:cBhvr>
                                      <p:to>
                                        <p:strVal val="visible"/>
                                      </p:to>
                                    </p:set>
                                    <p:animEffect transition="in" filter="fade">
                                      <p:cBhvr>
                                        <p:cTn id="83" dur="2000"/>
                                        <p:tgtEl>
                                          <p:spTgt spid="5">
                                            <p:txEl>
                                              <p:pRg st="9" end="9"/>
                                            </p:txEl>
                                          </p:spTgt>
                                        </p:tgtEl>
                                      </p:cBhvr>
                                    </p:animEffect>
                                    <p:anim calcmode="lin" valueType="num">
                                      <p:cBhvr>
                                        <p:cTn id="84" dur="2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85" dur="1800" decel="100000" fill="hold"/>
                                        <p:tgtEl>
                                          <p:spTgt spid="5">
                                            <p:txEl>
                                              <p:pRg st="9" end="9"/>
                                            </p:txEl>
                                          </p:spTgt>
                                        </p:tgtEl>
                                        <p:attrNameLst>
                                          <p:attrName>ppt_y</p:attrName>
                                        </p:attrNameLst>
                                      </p:cBhvr>
                                      <p:tavLst>
                                        <p:tav tm="0">
                                          <p:val>
                                            <p:strVal val="#ppt_y+1"/>
                                          </p:val>
                                        </p:tav>
                                        <p:tav tm="100000">
                                          <p:val>
                                            <p:strVal val="#ppt_y-.03"/>
                                          </p:val>
                                        </p:tav>
                                      </p:tavLst>
                                    </p:anim>
                                    <p:anim calcmode="lin" valueType="num">
                                      <p:cBhvr>
                                        <p:cTn id="86" dur="200" accel="100000" fill="hold">
                                          <p:stCondLst>
                                            <p:cond delay="1800"/>
                                          </p:stCondLst>
                                        </p:cTn>
                                        <p:tgtEl>
                                          <p:spTgt spid="5">
                                            <p:txEl>
                                              <p:pRg st="9" end="9"/>
                                            </p:txEl>
                                          </p:spTgt>
                                        </p:tgtEl>
                                        <p:attrNameLst>
                                          <p:attrName>ppt_y</p:attrName>
                                        </p:attrNameLst>
                                      </p:cBhvr>
                                      <p:tavLst>
                                        <p:tav tm="0">
                                          <p:val>
                                            <p:strVal val="#ppt_y-.03"/>
                                          </p:val>
                                        </p:tav>
                                        <p:tav tm="100000">
                                          <p:val>
                                            <p:strVal val="#ppt_y"/>
                                          </p:val>
                                        </p:tav>
                                      </p:tavLst>
                                    </p:anim>
                                  </p:childTnLst>
                                </p:cTn>
                              </p:par>
                            </p:childTnLst>
                          </p:cTn>
                        </p:par>
                        <p:par>
                          <p:cTn id="87" fill="hold">
                            <p:stCondLst>
                              <p:cond delay="24000"/>
                            </p:stCondLst>
                            <p:childTnLst>
                              <p:par>
                                <p:cTn id="88" presetID="37" presetClass="entr" presetSubtype="0" fill="hold" grpId="0" nodeType="afterEffect">
                                  <p:stCondLst>
                                    <p:cond delay="0"/>
                                  </p:stCondLst>
                                  <p:childTnLst>
                                    <p:set>
                                      <p:cBhvr>
                                        <p:cTn id="89" dur="1" fill="hold">
                                          <p:stCondLst>
                                            <p:cond delay="0"/>
                                          </p:stCondLst>
                                        </p:cTn>
                                        <p:tgtEl>
                                          <p:spTgt spid="5">
                                            <p:txEl>
                                              <p:pRg st="10" end="10"/>
                                            </p:txEl>
                                          </p:spTgt>
                                        </p:tgtEl>
                                        <p:attrNameLst>
                                          <p:attrName>style.visibility</p:attrName>
                                        </p:attrNameLst>
                                      </p:cBhvr>
                                      <p:to>
                                        <p:strVal val="visible"/>
                                      </p:to>
                                    </p:set>
                                    <p:animEffect transition="in" filter="fade">
                                      <p:cBhvr>
                                        <p:cTn id="90" dur="2000"/>
                                        <p:tgtEl>
                                          <p:spTgt spid="5">
                                            <p:txEl>
                                              <p:pRg st="10" end="10"/>
                                            </p:txEl>
                                          </p:spTgt>
                                        </p:tgtEl>
                                      </p:cBhvr>
                                    </p:animEffect>
                                    <p:anim calcmode="lin" valueType="num">
                                      <p:cBhvr>
                                        <p:cTn id="91" dur="2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92" dur="1800" decel="100000" fill="hold"/>
                                        <p:tgtEl>
                                          <p:spTgt spid="5">
                                            <p:txEl>
                                              <p:pRg st="10" end="10"/>
                                            </p:txEl>
                                          </p:spTgt>
                                        </p:tgtEl>
                                        <p:attrNameLst>
                                          <p:attrName>ppt_y</p:attrName>
                                        </p:attrNameLst>
                                      </p:cBhvr>
                                      <p:tavLst>
                                        <p:tav tm="0">
                                          <p:val>
                                            <p:strVal val="#ppt_y+1"/>
                                          </p:val>
                                        </p:tav>
                                        <p:tav tm="100000">
                                          <p:val>
                                            <p:strVal val="#ppt_y-.03"/>
                                          </p:val>
                                        </p:tav>
                                      </p:tavLst>
                                    </p:anim>
                                    <p:anim calcmode="lin" valueType="num">
                                      <p:cBhvr>
                                        <p:cTn id="93" dur="200" accel="100000" fill="hold">
                                          <p:stCondLst>
                                            <p:cond delay="1800"/>
                                          </p:stCondLst>
                                        </p:cTn>
                                        <p:tgtEl>
                                          <p:spTgt spid="5">
                                            <p:txEl>
                                              <p:pRg st="10" end="10"/>
                                            </p:txEl>
                                          </p:spTgt>
                                        </p:tgtEl>
                                        <p:attrNameLst>
                                          <p:attrName>ppt_y</p:attrName>
                                        </p:attrNameLst>
                                      </p:cBhvr>
                                      <p:tavLst>
                                        <p:tav tm="0">
                                          <p:val>
                                            <p:strVal val="#ppt_y-.03"/>
                                          </p:val>
                                        </p:tav>
                                        <p:tav tm="100000">
                                          <p:val>
                                            <p:strVal val="#ppt_y"/>
                                          </p:val>
                                        </p:tav>
                                      </p:tavLst>
                                    </p:anim>
                                  </p:childTnLst>
                                </p:cTn>
                              </p:par>
                            </p:childTnLst>
                          </p:cTn>
                        </p:par>
                        <p:par>
                          <p:cTn id="94" fill="hold">
                            <p:stCondLst>
                              <p:cond delay="26000"/>
                            </p:stCondLst>
                            <p:childTnLst>
                              <p:par>
                                <p:cTn id="95" presetID="37" presetClass="entr" presetSubtype="0" fill="hold" grpId="0" nodeType="afterEffect">
                                  <p:stCondLst>
                                    <p:cond delay="0"/>
                                  </p:stCondLst>
                                  <p:childTnLst>
                                    <p:set>
                                      <p:cBhvr>
                                        <p:cTn id="96" dur="1" fill="hold">
                                          <p:stCondLst>
                                            <p:cond delay="0"/>
                                          </p:stCondLst>
                                        </p:cTn>
                                        <p:tgtEl>
                                          <p:spTgt spid="5">
                                            <p:txEl>
                                              <p:pRg st="11" end="11"/>
                                            </p:txEl>
                                          </p:spTgt>
                                        </p:tgtEl>
                                        <p:attrNameLst>
                                          <p:attrName>style.visibility</p:attrName>
                                        </p:attrNameLst>
                                      </p:cBhvr>
                                      <p:to>
                                        <p:strVal val="visible"/>
                                      </p:to>
                                    </p:set>
                                    <p:animEffect transition="in" filter="fade">
                                      <p:cBhvr>
                                        <p:cTn id="97" dur="2000"/>
                                        <p:tgtEl>
                                          <p:spTgt spid="5">
                                            <p:txEl>
                                              <p:pRg st="11" end="11"/>
                                            </p:txEl>
                                          </p:spTgt>
                                        </p:tgtEl>
                                      </p:cBhvr>
                                    </p:animEffect>
                                    <p:anim calcmode="lin" valueType="num">
                                      <p:cBhvr>
                                        <p:cTn id="98" dur="2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99" dur="1800" decel="100000" fill="hold"/>
                                        <p:tgtEl>
                                          <p:spTgt spid="5">
                                            <p:txEl>
                                              <p:pRg st="11" end="11"/>
                                            </p:txEl>
                                          </p:spTgt>
                                        </p:tgtEl>
                                        <p:attrNameLst>
                                          <p:attrName>ppt_y</p:attrName>
                                        </p:attrNameLst>
                                      </p:cBhvr>
                                      <p:tavLst>
                                        <p:tav tm="0">
                                          <p:val>
                                            <p:strVal val="#ppt_y+1"/>
                                          </p:val>
                                        </p:tav>
                                        <p:tav tm="100000">
                                          <p:val>
                                            <p:strVal val="#ppt_y-.03"/>
                                          </p:val>
                                        </p:tav>
                                      </p:tavLst>
                                    </p:anim>
                                    <p:anim calcmode="lin" valueType="num">
                                      <p:cBhvr>
                                        <p:cTn id="100" dur="200" accel="100000" fill="hold">
                                          <p:stCondLst>
                                            <p:cond delay="1800"/>
                                          </p:stCondLst>
                                        </p:cTn>
                                        <p:tgtEl>
                                          <p:spTgt spid="5">
                                            <p:txEl>
                                              <p:pRg st="11" end="11"/>
                                            </p:txEl>
                                          </p:spTgt>
                                        </p:tgtEl>
                                        <p:attrNameLst>
                                          <p:attrName>ppt_y</p:attrName>
                                        </p:attrNameLst>
                                      </p:cBhvr>
                                      <p:tavLst>
                                        <p:tav tm="0">
                                          <p:val>
                                            <p:strVal val="#ppt_y-.03"/>
                                          </p:val>
                                        </p:tav>
                                        <p:tav tm="100000">
                                          <p:val>
                                            <p:strVal val="#ppt_y"/>
                                          </p:val>
                                        </p:tav>
                                      </p:tavLst>
                                    </p:anim>
                                  </p:childTnLst>
                                </p:cTn>
                              </p:par>
                            </p:childTnLst>
                          </p:cTn>
                        </p:par>
                        <p:par>
                          <p:cTn id="101" fill="hold">
                            <p:stCondLst>
                              <p:cond delay="28000"/>
                            </p:stCondLst>
                            <p:childTnLst>
                              <p:par>
                                <p:cTn id="102" presetID="37" presetClass="entr" presetSubtype="0" fill="hold" grpId="0" nodeType="afterEffect">
                                  <p:stCondLst>
                                    <p:cond delay="0"/>
                                  </p:stCondLst>
                                  <p:childTnLst>
                                    <p:set>
                                      <p:cBhvr>
                                        <p:cTn id="103" dur="1" fill="hold">
                                          <p:stCondLst>
                                            <p:cond delay="0"/>
                                          </p:stCondLst>
                                        </p:cTn>
                                        <p:tgtEl>
                                          <p:spTgt spid="5">
                                            <p:txEl>
                                              <p:pRg st="12" end="12"/>
                                            </p:txEl>
                                          </p:spTgt>
                                        </p:tgtEl>
                                        <p:attrNameLst>
                                          <p:attrName>style.visibility</p:attrName>
                                        </p:attrNameLst>
                                      </p:cBhvr>
                                      <p:to>
                                        <p:strVal val="visible"/>
                                      </p:to>
                                    </p:set>
                                    <p:animEffect transition="in" filter="fade">
                                      <p:cBhvr>
                                        <p:cTn id="104" dur="2000"/>
                                        <p:tgtEl>
                                          <p:spTgt spid="5">
                                            <p:txEl>
                                              <p:pRg st="12" end="12"/>
                                            </p:txEl>
                                          </p:spTgt>
                                        </p:tgtEl>
                                      </p:cBhvr>
                                    </p:animEffect>
                                    <p:anim calcmode="lin" valueType="num">
                                      <p:cBhvr>
                                        <p:cTn id="105" dur="2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106" dur="1800" decel="100000" fill="hold"/>
                                        <p:tgtEl>
                                          <p:spTgt spid="5">
                                            <p:txEl>
                                              <p:pRg st="12" end="12"/>
                                            </p:txEl>
                                          </p:spTgt>
                                        </p:tgtEl>
                                        <p:attrNameLst>
                                          <p:attrName>ppt_y</p:attrName>
                                        </p:attrNameLst>
                                      </p:cBhvr>
                                      <p:tavLst>
                                        <p:tav tm="0">
                                          <p:val>
                                            <p:strVal val="#ppt_y+1"/>
                                          </p:val>
                                        </p:tav>
                                        <p:tav tm="100000">
                                          <p:val>
                                            <p:strVal val="#ppt_y-.03"/>
                                          </p:val>
                                        </p:tav>
                                      </p:tavLst>
                                    </p:anim>
                                    <p:anim calcmode="lin" valueType="num">
                                      <p:cBhvr>
                                        <p:cTn id="107" dur="200" accel="100000" fill="hold">
                                          <p:stCondLst>
                                            <p:cond delay="1800"/>
                                          </p:stCondLst>
                                        </p:cTn>
                                        <p:tgtEl>
                                          <p:spTgt spid="5">
                                            <p:txEl>
                                              <p:pRg st="12" end="12"/>
                                            </p:txEl>
                                          </p:spTgt>
                                        </p:tgtEl>
                                        <p:attrNameLst>
                                          <p:attrName>ppt_y</p:attrName>
                                        </p:attrNameLst>
                                      </p:cBhvr>
                                      <p:tavLst>
                                        <p:tav tm="0">
                                          <p:val>
                                            <p:strVal val="#ppt_y-.03"/>
                                          </p:val>
                                        </p:tav>
                                        <p:tav tm="100000">
                                          <p:val>
                                            <p:strVal val="#ppt_y"/>
                                          </p:val>
                                        </p:tav>
                                      </p:tavLst>
                                    </p:anim>
                                  </p:childTnLst>
                                </p:cTn>
                              </p:par>
                            </p:childTnLst>
                          </p:cTn>
                        </p:par>
                        <p:par>
                          <p:cTn id="108" fill="hold">
                            <p:stCondLst>
                              <p:cond delay="30000"/>
                            </p:stCondLst>
                            <p:childTnLst>
                              <p:par>
                                <p:cTn id="109" presetID="37" presetClass="entr" presetSubtype="0" fill="hold" grpId="0" nodeType="afterEffect">
                                  <p:stCondLst>
                                    <p:cond delay="0"/>
                                  </p:stCondLst>
                                  <p:childTnLst>
                                    <p:set>
                                      <p:cBhvr>
                                        <p:cTn id="110" dur="1" fill="hold">
                                          <p:stCondLst>
                                            <p:cond delay="0"/>
                                          </p:stCondLst>
                                        </p:cTn>
                                        <p:tgtEl>
                                          <p:spTgt spid="5">
                                            <p:txEl>
                                              <p:pRg st="13" end="13"/>
                                            </p:txEl>
                                          </p:spTgt>
                                        </p:tgtEl>
                                        <p:attrNameLst>
                                          <p:attrName>style.visibility</p:attrName>
                                        </p:attrNameLst>
                                      </p:cBhvr>
                                      <p:to>
                                        <p:strVal val="visible"/>
                                      </p:to>
                                    </p:set>
                                    <p:animEffect transition="in" filter="fade">
                                      <p:cBhvr>
                                        <p:cTn id="111" dur="2000"/>
                                        <p:tgtEl>
                                          <p:spTgt spid="5">
                                            <p:txEl>
                                              <p:pRg st="13" end="13"/>
                                            </p:txEl>
                                          </p:spTgt>
                                        </p:tgtEl>
                                      </p:cBhvr>
                                    </p:animEffect>
                                    <p:anim calcmode="lin" valueType="num">
                                      <p:cBhvr>
                                        <p:cTn id="112" dur="2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113" dur="1800" decel="100000" fill="hold"/>
                                        <p:tgtEl>
                                          <p:spTgt spid="5">
                                            <p:txEl>
                                              <p:pRg st="13" end="13"/>
                                            </p:txEl>
                                          </p:spTgt>
                                        </p:tgtEl>
                                        <p:attrNameLst>
                                          <p:attrName>ppt_y</p:attrName>
                                        </p:attrNameLst>
                                      </p:cBhvr>
                                      <p:tavLst>
                                        <p:tav tm="0">
                                          <p:val>
                                            <p:strVal val="#ppt_y+1"/>
                                          </p:val>
                                        </p:tav>
                                        <p:tav tm="100000">
                                          <p:val>
                                            <p:strVal val="#ppt_y-.03"/>
                                          </p:val>
                                        </p:tav>
                                      </p:tavLst>
                                    </p:anim>
                                    <p:anim calcmode="lin" valueType="num">
                                      <p:cBhvr>
                                        <p:cTn id="114" dur="200" accel="100000" fill="hold">
                                          <p:stCondLst>
                                            <p:cond delay="1800"/>
                                          </p:stCondLst>
                                        </p:cTn>
                                        <p:tgtEl>
                                          <p:spTgt spid="5">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
            <a:ext cx="9144000" cy="380999"/>
          </a:xfrm>
          <a:solidFill>
            <a:schemeClr val="tx1"/>
          </a:solidFill>
        </p:spPr>
        <p:txBody>
          <a:bodyPr>
            <a:noAutofit/>
          </a:bodyPr>
          <a:lstStyle/>
          <a:p>
            <a:r>
              <a:rPr lang="en-US" sz="2000" b="1" dirty="0" smtClean="0">
                <a:solidFill>
                  <a:srgbClr val="FFC000"/>
                </a:solidFill>
              </a:rPr>
              <a:t>Perseroan </a:t>
            </a:r>
            <a:r>
              <a:rPr lang="en-US" sz="2000" b="1" dirty="0" err="1" smtClean="0">
                <a:solidFill>
                  <a:srgbClr val="FFC000"/>
                </a:solidFill>
              </a:rPr>
              <a:t>Komanditer</a:t>
            </a:r>
            <a:r>
              <a:rPr lang="en-US" sz="2000" b="1" dirty="0" smtClean="0">
                <a:solidFill>
                  <a:srgbClr val="FFC000"/>
                </a:solidFill>
              </a:rPr>
              <a:t> (C.V)</a:t>
            </a:r>
            <a:endParaRPr lang="en-US" sz="2000" b="1" dirty="0">
              <a:solidFill>
                <a:srgbClr val="FFC000"/>
              </a:solidFill>
            </a:endParaRPr>
          </a:p>
        </p:txBody>
      </p:sp>
      <p:sp>
        <p:nvSpPr>
          <p:cNvPr id="5" name="Subtitle 4"/>
          <p:cNvSpPr>
            <a:spLocks noGrp="1"/>
          </p:cNvSpPr>
          <p:nvPr>
            <p:ph type="subTitle" idx="1"/>
          </p:nvPr>
        </p:nvSpPr>
        <p:spPr>
          <a:xfrm>
            <a:off x="0" y="381000"/>
            <a:ext cx="9144000" cy="6553200"/>
          </a:xfrm>
          <a:solidFill>
            <a:srgbClr val="FFFF00"/>
          </a:solidFill>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l"/>
            <a:r>
              <a:rPr lang="en-US" sz="1900" b="1" dirty="0" err="1" smtClean="0">
                <a:solidFill>
                  <a:schemeClr val="tx1"/>
                </a:solidFill>
              </a:rPr>
              <a:t>Dalam</a:t>
            </a:r>
            <a:r>
              <a:rPr lang="en-US" sz="1900" b="1" dirty="0" smtClean="0">
                <a:solidFill>
                  <a:schemeClr val="tx1"/>
                </a:solidFill>
              </a:rPr>
              <a:t> </a:t>
            </a:r>
            <a:r>
              <a:rPr lang="en-US" sz="1900" b="1" dirty="0" err="1" smtClean="0">
                <a:solidFill>
                  <a:schemeClr val="tx1"/>
                </a:solidFill>
              </a:rPr>
              <a:t>perseroan</a:t>
            </a:r>
            <a:r>
              <a:rPr lang="en-US" sz="1900" b="1" dirty="0" smtClean="0">
                <a:solidFill>
                  <a:schemeClr val="tx1"/>
                </a:solidFill>
              </a:rPr>
              <a:t> </a:t>
            </a:r>
            <a:r>
              <a:rPr lang="en-US" sz="1900" b="1" dirty="0" err="1" smtClean="0">
                <a:solidFill>
                  <a:schemeClr val="tx1"/>
                </a:solidFill>
              </a:rPr>
              <a:t>komanditer</a:t>
            </a:r>
            <a:r>
              <a:rPr lang="en-US" sz="1900" b="1" dirty="0" smtClean="0">
                <a:solidFill>
                  <a:schemeClr val="tx1"/>
                </a:solidFill>
              </a:rPr>
              <a:t>  </a:t>
            </a:r>
            <a:r>
              <a:rPr lang="en-US" sz="1900" b="1" dirty="0" err="1" smtClean="0">
                <a:solidFill>
                  <a:schemeClr val="tx1"/>
                </a:solidFill>
              </a:rPr>
              <a:t>yg</a:t>
            </a:r>
            <a:r>
              <a:rPr lang="en-US" sz="1900" b="1" dirty="0" smtClean="0">
                <a:solidFill>
                  <a:schemeClr val="tx1"/>
                </a:solidFill>
              </a:rPr>
              <a:t> </a:t>
            </a:r>
            <a:r>
              <a:rPr lang="en-US" sz="1900" b="1" dirty="0" err="1" smtClean="0">
                <a:solidFill>
                  <a:schemeClr val="tx1"/>
                </a:solidFill>
              </a:rPr>
              <a:t>juga</a:t>
            </a:r>
            <a:r>
              <a:rPr lang="en-US" sz="1900" b="1" dirty="0" smtClean="0">
                <a:solidFill>
                  <a:schemeClr val="tx1"/>
                </a:solidFill>
              </a:rPr>
              <a:t> </a:t>
            </a:r>
            <a:r>
              <a:rPr lang="en-US" sz="1900" b="1" dirty="0" err="1" smtClean="0">
                <a:solidFill>
                  <a:schemeClr val="tx1"/>
                </a:solidFill>
              </a:rPr>
              <a:t>disebut</a:t>
            </a:r>
            <a:r>
              <a:rPr lang="en-US" sz="1900" b="1" dirty="0" smtClean="0">
                <a:solidFill>
                  <a:schemeClr val="tx1"/>
                </a:solidFill>
              </a:rPr>
              <a:t> </a:t>
            </a:r>
            <a:r>
              <a:rPr lang="en-US" sz="1900" b="1" dirty="0" err="1" smtClean="0">
                <a:solidFill>
                  <a:schemeClr val="tx1"/>
                </a:solidFill>
              </a:rPr>
              <a:t>Commanditaire</a:t>
            </a:r>
            <a:r>
              <a:rPr lang="en-US" sz="1900" b="1" dirty="0" smtClean="0">
                <a:solidFill>
                  <a:schemeClr val="tx1"/>
                </a:solidFill>
              </a:rPr>
              <a:t> </a:t>
            </a:r>
            <a:r>
              <a:rPr lang="en-US" sz="1900" b="1" dirty="0" err="1" smtClean="0">
                <a:solidFill>
                  <a:schemeClr val="tx1"/>
                </a:solidFill>
              </a:rPr>
              <a:t>Vennootschaap</a:t>
            </a:r>
            <a:r>
              <a:rPr lang="en-US" sz="1900" b="1" dirty="0" smtClean="0">
                <a:solidFill>
                  <a:schemeClr val="tx1"/>
                </a:solidFill>
              </a:rPr>
              <a:t> (C.V) </a:t>
            </a:r>
            <a:r>
              <a:rPr lang="en-US" sz="1900" b="1" dirty="0" err="1" smtClean="0">
                <a:solidFill>
                  <a:schemeClr val="tx1"/>
                </a:solidFill>
              </a:rPr>
              <a:t>terdapat</a:t>
            </a:r>
            <a:r>
              <a:rPr lang="en-US" sz="1900" b="1" dirty="0" smtClean="0">
                <a:solidFill>
                  <a:schemeClr val="tx1"/>
                </a:solidFill>
              </a:rPr>
              <a:t> </a:t>
            </a:r>
            <a:r>
              <a:rPr lang="en-US" sz="1900" b="1" dirty="0" err="1" smtClean="0">
                <a:solidFill>
                  <a:schemeClr val="tx1"/>
                </a:solidFill>
              </a:rPr>
              <a:t>hal</a:t>
            </a:r>
            <a:r>
              <a:rPr lang="en-US" sz="1900" b="1" dirty="0" smtClean="0">
                <a:solidFill>
                  <a:schemeClr val="tx1"/>
                </a:solidFill>
              </a:rPr>
              <a:t> </a:t>
            </a:r>
            <a:r>
              <a:rPr lang="en-US" sz="1900" b="1" dirty="0" err="1" smtClean="0">
                <a:solidFill>
                  <a:schemeClr val="tx1"/>
                </a:solidFill>
              </a:rPr>
              <a:t>yg</a:t>
            </a:r>
            <a:r>
              <a:rPr lang="en-US" sz="1900" b="1" dirty="0" smtClean="0">
                <a:solidFill>
                  <a:schemeClr val="tx1"/>
                </a:solidFill>
              </a:rPr>
              <a:t> </a:t>
            </a:r>
            <a:r>
              <a:rPr lang="en-US" sz="1900" b="1" dirty="0" err="1" smtClean="0">
                <a:solidFill>
                  <a:schemeClr val="tx1"/>
                </a:solidFill>
              </a:rPr>
              <a:t>berbeda</a:t>
            </a:r>
            <a:r>
              <a:rPr lang="en-US" sz="1900" b="1" dirty="0" smtClean="0">
                <a:solidFill>
                  <a:schemeClr val="tx1"/>
                </a:solidFill>
              </a:rPr>
              <a:t> </a:t>
            </a:r>
            <a:r>
              <a:rPr lang="en-US" sz="1900" b="1" dirty="0" err="1" smtClean="0">
                <a:solidFill>
                  <a:schemeClr val="tx1"/>
                </a:solidFill>
              </a:rPr>
              <a:t>yakni</a:t>
            </a:r>
            <a:r>
              <a:rPr lang="en-US" sz="1900" b="1" dirty="0" smtClean="0">
                <a:solidFill>
                  <a:schemeClr val="tx1"/>
                </a:solidFill>
              </a:rPr>
              <a:t> </a:t>
            </a:r>
            <a:r>
              <a:rPr lang="en-US" sz="1900" b="1" dirty="0" err="1" smtClean="0">
                <a:solidFill>
                  <a:schemeClr val="tx1"/>
                </a:solidFill>
              </a:rPr>
              <a:t>salah</a:t>
            </a:r>
            <a:r>
              <a:rPr lang="en-US" sz="1900" b="1" dirty="0" smtClean="0">
                <a:solidFill>
                  <a:schemeClr val="tx1"/>
                </a:solidFill>
              </a:rPr>
              <a:t> </a:t>
            </a:r>
            <a:r>
              <a:rPr lang="en-US" sz="1900" b="1" dirty="0" err="1" smtClean="0">
                <a:solidFill>
                  <a:schemeClr val="tx1"/>
                </a:solidFill>
              </a:rPr>
              <a:t>satu</a:t>
            </a:r>
            <a:r>
              <a:rPr lang="en-US" sz="1900" b="1" dirty="0" smtClean="0">
                <a:solidFill>
                  <a:schemeClr val="tx1"/>
                </a:solidFill>
              </a:rPr>
              <a:t> </a:t>
            </a:r>
            <a:r>
              <a:rPr lang="en-US" sz="1900" b="1" dirty="0" err="1" smtClean="0">
                <a:solidFill>
                  <a:schemeClr val="tx1"/>
                </a:solidFill>
              </a:rPr>
              <a:t>anggot</a:t>
            </a:r>
            <a:r>
              <a:rPr lang="en-US" sz="1900" b="1" dirty="0" smtClean="0">
                <a:solidFill>
                  <a:schemeClr val="tx1"/>
                </a:solidFill>
              </a:rPr>
              <a:t> </a:t>
            </a:r>
            <a:r>
              <a:rPr lang="en-US" sz="1900" b="1" dirty="0" err="1" smtClean="0">
                <a:solidFill>
                  <a:schemeClr val="tx1"/>
                </a:solidFill>
              </a:rPr>
              <a:t>atau</a:t>
            </a:r>
            <a:r>
              <a:rPr lang="en-US" sz="1900" b="1" dirty="0" smtClean="0">
                <a:solidFill>
                  <a:schemeClr val="tx1"/>
                </a:solidFill>
              </a:rPr>
              <a:t> </a:t>
            </a:r>
            <a:r>
              <a:rPr lang="en-US" sz="1900" b="1" dirty="0" err="1" smtClean="0">
                <a:solidFill>
                  <a:schemeClr val="tx1"/>
                </a:solidFill>
              </a:rPr>
              <a:t>beberapa</a:t>
            </a:r>
            <a:r>
              <a:rPr lang="en-US" sz="1900" b="1" dirty="0" smtClean="0">
                <a:solidFill>
                  <a:schemeClr val="tx1"/>
                </a:solidFill>
              </a:rPr>
              <a:t> </a:t>
            </a:r>
            <a:r>
              <a:rPr lang="en-US" sz="1900" b="1" dirty="0" err="1" smtClean="0">
                <a:solidFill>
                  <a:schemeClr val="tx1"/>
                </a:solidFill>
              </a:rPr>
              <a:t>anggot</a:t>
            </a:r>
            <a:r>
              <a:rPr lang="en-US" sz="1900" b="1" dirty="0" smtClean="0">
                <a:solidFill>
                  <a:schemeClr val="tx1"/>
                </a:solidFill>
              </a:rPr>
              <a:t> </a:t>
            </a:r>
            <a:r>
              <a:rPr lang="en-US" sz="1900" b="1" dirty="0" err="1" smtClean="0">
                <a:solidFill>
                  <a:schemeClr val="tx1"/>
                </a:solidFill>
              </a:rPr>
              <a:t>bertanggung</a:t>
            </a:r>
            <a:r>
              <a:rPr lang="en-US" sz="1900" b="1" dirty="0" smtClean="0">
                <a:solidFill>
                  <a:schemeClr val="tx1"/>
                </a:solidFill>
              </a:rPr>
              <a:t> </a:t>
            </a:r>
            <a:r>
              <a:rPr lang="en-US" sz="1900" b="1" dirty="0" err="1" smtClean="0">
                <a:solidFill>
                  <a:schemeClr val="tx1"/>
                </a:solidFill>
              </a:rPr>
              <a:t>jawab</a:t>
            </a:r>
            <a:r>
              <a:rPr lang="en-US" sz="1900" b="1" dirty="0" smtClean="0">
                <a:solidFill>
                  <a:schemeClr val="tx1"/>
                </a:solidFill>
              </a:rPr>
              <a:t> </a:t>
            </a:r>
            <a:r>
              <a:rPr lang="en-US" sz="1900" b="1" dirty="0" err="1" smtClean="0">
                <a:solidFill>
                  <a:schemeClr val="tx1"/>
                </a:solidFill>
              </a:rPr>
              <a:t>tidak</a:t>
            </a:r>
            <a:r>
              <a:rPr lang="en-US" sz="1900" b="1" dirty="0" smtClean="0">
                <a:solidFill>
                  <a:schemeClr val="tx1"/>
                </a:solidFill>
              </a:rPr>
              <a:t> </a:t>
            </a:r>
            <a:r>
              <a:rPr lang="en-US" sz="1900" b="1" dirty="0" err="1" smtClean="0">
                <a:solidFill>
                  <a:schemeClr val="tx1"/>
                </a:solidFill>
              </a:rPr>
              <a:t>terbatas</a:t>
            </a:r>
            <a:r>
              <a:rPr lang="en-US" sz="1900" b="1" dirty="0" smtClean="0">
                <a:solidFill>
                  <a:schemeClr val="tx1"/>
                </a:solidFill>
              </a:rPr>
              <a:t> </a:t>
            </a:r>
            <a:r>
              <a:rPr lang="en-US" sz="1900" b="1" dirty="0" err="1" smtClean="0">
                <a:solidFill>
                  <a:schemeClr val="tx1"/>
                </a:solidFill>
              </a:rPr>
              <a:t>dan</a:t>
            </a:r>
            <a:r>
              <a:rPr lang="en-US" sz="1900" b="1" dirty="0" smtClean="0">
                <a:solidFill>
                  <a:schemeClr val="tx1"/>
                </a:solidFill>
              </a:rPr>
              <a:t> </a:t>
            </a:r>
            <a:r>
              <a:rPr lang="en-US" sz="1900" b="1" dirty="0" err="1" smtClean="0">
                <a:solidFill>
                  <a:schemeClr val="tx1"/>
                </a:solidFill>
              </a:rPr>
              <a:t>anggota</a:t>
            </a:r>
            <a:r>
              <a:rPr lang="en-US" sz="1900" b="1" dirty="0" smtClean="0">
                <a:solidFill>
                  <a:schemeClr val="tx1"/>
                </a:solidFill>
              </a:rPr>
              <a:t> lain </a:t>
            </a:r>
            <a:r>
              <a:rPr lang="en-US" sz="1900" b="1" dirty="0" err="1" smtClean="0">
                <a:solidFill>
                  <a:schemeClr val="tx1"/>
                </a:solidFill>
              </a:rPr>
              <a:t>bertanggung</a:t>
            </a:r>
            <a:r>
              <a:rPr lang="en-US" sz="1900" b="1" dirty="0" smtClean="0">
                <a:solidFill>
                  <a:schemeClr val="tx1"/>
                </a:solidFill>
              </a:rPr>
              <a:t> </a:t>
            </a:r>
            <a:r>
              <a:rPr lang="en-US" sz="1900" b="1" dirty="0" err="1" smtClean="0">
                <a:solidFill>
                  <a:schemeClr val="tx1"/>
                </a:solidFill>
              </a:rPr>
              <a:t>jawab</a:t>
            </a:r>
            <a:r>
              <a:rPr lang="en-US" sz="1900" b="1" dirty="0" smtClean="0">
                <a:solidFill>
                  <a:schemeClr val="tx1"/>
                </a:solidFill>
              </a:rPr>
              <a:t> </a:t>
            </a:r>
            <a:r>
              <a:rPr lang="en-US" sz="1900" b="1" dirty="0" err="1" smtClean="0">
                <a:solidFill>
                  <a:schemeClr val="tx1"/>
                </a:solidFill>
              </a:rPr>
              <a:t>secara</a:t>
            </a:r>
            <a:r>
              <a:rPr lang="en-US" sz="1900" b="1" dirty="0" smtClean="0">
                <a:solidFill>
                  <a:schemeClr val="tx1"/>
                </a:solidFill>
              </a:rPr>
              <a:t> </a:t>
            </a:r>
            <a:r>
              <a:rPr lang="en-US" sz="1900" b="1" dirty="0" err="1" smtClean="0">
                <a:solidFill>
                  <a:schemeClr val="tx1"/>
                </a:solidFill>
              </a:rPr>
              <a:t>terbatas</a:t>
            </a:r>
            <a:r>
              <a:rPr lang="en-US" sz="1900" b="1" dirty="0" smtClean="0">
                <a:solidFill>
                  <a:schemeClr val="tx1"/>
                </a:solidFill>
              </a:rPr>
              <a:t> </a:t>
            </a:r>
            <a:r>
              <a:rPr lang="en-US" sz="1900" b="1" dirty="0" err="1" smtClean="0">
                <a:solidFill>
                  <a:schemeClr val="tx1"/>
                </a:solidFill>
              </a:rPr>
              <a:t>terhadap</a:t>
            </a:r>
            <a:r>
              <a:rPr lang="en-US" sz="1900" b="1" dirty="0" smtClean="0">
                <a:solidFill>
                  <a:schemeClr val="tx1"/>
                </a:solidFill>
              </a:rPr>
              <a:t> </a:t>
            </a:r>
            <a:r>
              <a:rPr lang="en-US" sz="1900" b="1" dirty="0" err="1" smtClean="0">
                <a:solidFill>
                  <a:schemeClr val="tx1"/>
                </a:solidFill>
              </a:rPr>
              <a:t>utang-utang</a:t>
            </a:r>
            <a:r>
              <a:rPr lang="en-US" sz="1900" b="1" dirty="0" smtClean="0">
                <a:solidFill>
                  <a:schemeClr val="tx1"/>
                </a:solidFill>
              </a:rPr>
              <a:t> </a:t>
            </a:r>
            <a:r>
              <a:rPr lang="en-US" sz="1900" b="1" dirty="0" err="1" smtClean="0">
                <a:solidFill>
                  <a:schemeClr val="tx1"/>
                </a:solidFill>
              </a:rPr>
              <a:t>perusahaan</a:t>
            </a:r>
            <a:r>
              <a:rPr lang="en-US" sz="1900" b="1" dirty="0" smtClean="0">
                <a:solidFill>
                  <a:schemeClr val="tx1"/>
                </a:solidFill>
              </a:rPr>
              <a:t>, </a:t>
            </a:r>
            <a:r>
              <a:rPr lang="en-US" sz="1900" b="1" dirty="0" err="1" smtClean="0">
                <a:solidFill>
                  <a:schemeClr val="tx1"/>
                </a:solidFill>
              </a:rPr>
              <a:t>seperti</a:t>
            </a:r>
            <a:r>
              <a:rPr lang="en-US" sz="1900" b="1" dirty="0" smtClean="0">
                <a:solidFill>
                  <a:schemeClr val="tx1"/>
                </a:solidFill>
              </a:rPr>
              <a:t> </a:t>
            </a:r>
            <a:r>
              <a:rPr lang="en-US" sz="1900" b="1" dirty="0" err="1" smtClean="0">
                <a:solidFill>
                  <a:schemeClr val="tx1"/>
                </a:solidFill>
              </a:rPr>
              <a:t>yg</a:t>
            </a:r>
            <a:r>
              <a:rPr lang="en-US" sz="1900" b="1" dirty="0" smtClean="0">
                <a:solidFill>
                  <a:schemeClr val="tx1"/>
                </a:solidFill>
              </a:rPr>
              <a:t> </a:t>
            </a:r>
            <a:r>
              <a:rPr lang="en-US" sz="1900" b="1" dirty="0" err="1" smtClean="0">
                <a:solidFill>
                  <a:schemeClr val="tx1"/>
                </a:solidFill>
              </a:rPr>
              <a:t>tertera</a:t>
            </a:r>
            <a:r>
              <a:rPr lang="en-US" sz="1900" b="1" dirty="0" smtClean="0">
                <a:solidFill>
                  <a:schemeClr val="tx1"/>
                </a:solidFill>
              </a:rPr>
              <a:t> </a:t>
            </a:r>
            <a:r>
              <a:rPr lang="en-US" sz="1900" b="1" dirty="0" err="1" smtClean="0">
                <a:solidFill>
                  <a:schemeClr val="tx1"/>
                </a:solidFill>
              </a:rPr>
              <a:t>pada</a:t>
            </a:r>
            <a:r>
              <a:rPr lang="en-US" sz="1900" b="1" dirty="0" smtClean="0">
                <a:solidFill>
                  <a:schemeClr val="tx1"/>
                </a:solidFill>
              </a:rPr>
              <a:t> </a:t>
            </a:r>
            <a:r>
              <a:rPr lang="en-US" sz="1900" b="1" dirty="0" err="1" smtClean="0">
                <a:solidFill>
                  <a:schemeClr val="tx1"/>
                </a:solidFill>
              </a:rPr>
              <a:t>pasal</a:t>
            </a:r>
            <a:r>
              <a:rPr lang="en-US" sz="1900" b="1" dirty="0" smtClean="0">
                <a:solidFill>
                  <a:schemeClr val="tx1"/>
                </a:solidFill>
              </a:rPr>
              <a:t> 19 </a:t>
            </a:r>
            <a:r>
              <a:rPr lang="en-US" sz="1900" b="1" dirty="0" err="1" smtClean="0">
                <a:solidFill>
                  <a:schemeClr val="tx1"/>
                </a:solidFill>
              </a:rPr>
              <a:t>Kitab</a:t>
            </a:r>
            <a:r>
              <a:rPr lang="en-US" sz="1900" b="1" dirty="0" smtClean="0">
                <a:solidFill>
                  <a:schemeClr val="tx1"/>
                </a:solidFill>
              </a:rPr>
              <a:t> </a:t>
            </a:r>
            <a:r>
              <a:rPr lang="en-US" sz="1900" b="1" dirty="0" err="1" smtClean="0">
                <a:solidFill>
                  <a:schemeClr val="tx1"/>
                </a:solidFill>
              </a:rPr>
              <a:t>Undang-undang</a:t>
            </a:r>
            <a:r>
              <a:rPr lang="en-US" sz="1900" b="1" dirty="0" smtClean="0">
                <a:solidFill>
                  <a:schemeClr val="tx1"/>
                </a:solidFill>
              </a:rPr>
              <a:t> </a:t>
            </a:r>
            <a:r>
              <a:rPr lang="en-US" sz="1900" b="1" dirty="0" err="1" smtClean="0">
                <a:solidFill>
                  <a:schemeClr val="tx1"/>
                </a:solidFill>
              </a:rPr>
              <a:t>Hukum</a:t>
            </a:r>
            <a:r>
              <a:rPr lang="en-US" sz="1900" b="1" dirty="0" smtClean="0">
                <a:solidFill>
                  <a:schemeClr val="tx1"/>
                </a:solidFill>
              </a:rPr>
              <a:t> </a:t>
            </a:r>
            <a:r>
              <a:rPr lang="en-US" sz="1900" b="1" dirty="0" err="1" smtClean="0">
                <a:solidFill>
                  <a:schemeClr val="tx1"/>
                </a:solidFill>
              </a:rPr>
              <a:t>Dagang</a:t>
            </a:r>
            <a:r>
              <a:rPr lang="en-US" sz="1900" b="1" dirty="0" smtClean="0">
                <a:solidFill>
                  <a:schemeClr val="tx1"/>
                </a:solidFill>
              </a:rPr>
              <a:t> </a:t>
            </a:r>
            <a:r>
              <a:rPr lang="en-US" sz="1900" b="1" i="1" dirty="0" err="1" smtClean="0">
                <a:solidFill>
                  <a:schemeClr val="tx1"/>
                </a:solidFill>
              </a:rPr>
              <a:t>menyatakan</a:t>
            </a:r>
            <a:r>
              <a:rPr lang="en-US" sz="1900" b="1" i="1" dirty="0" smtClean="0">
                <a:solidFill>
                  <a:schemeClr val="tx1"/>
                </a:solidFill>
              </a:rPr>
              <a:t> </a:t>
            </a:r>
            <a:r>
              <a:rPr lang="en-US" sz="1900" b="1" i="1" dirty="0" err="1" smtClean="0">
                <a:solidFill>
                  <a:schemeClr val="tx1"/>
                </a:solidFill>
              </a:rPr>
              <a:t>bahwa</a:t>
            </a:r>
            <a:r>
              <a:rPr lang="en-US" sz="1900" b="1" i="1" dirty="0" smtClean="0">
                <a:solidFill>
                  <a:schemeClr val="tx1"/>
                </a:solidFill>
              </a:rPr>
              <a:t> </a:t>
            </a:r>
          </a:p>
          <a:p>
            <a:pPr algn="l"/>
            <a:r>
              <a:rPr lang="en-US" sz="1900" b="1" i="1" dirty="0" smtClean="0">
                <a:solidFill>
                  <a:schemeClr val="tx1"/>
                </a:solidFill>
              </a:rPr>
              <a:t>C.V.  </a:t>
            </a:r>
            <a:r>
              <a:rPr lang="en-US" sz="1900" b="1" i="1" dirty="0" err="1" smtClean="0">
                <a:solidFill>
                  <a:schemeClr val="tx1"/>
                </a:solidFill>
              </a:rPr>
              <a:t>Adalah</a:t>
            </a:r>
            <a:r>
              <a:rPr lang="en-US" sz="1900" b="1" i="1" dirty="0" smtClean="0">
                <a:solidFill>
                  <a:schemeClr val="tx1"/>
                </a:solidFill>
              </a:rPr>
              <a:t>  </a:t>
            </a:r>
            <a:r>
              <a:rPr lang="en-US" sz="1900" b="1" i="1" dirty="0" err="1" smtClean="0">
                <a:solidFill>
                  <a:schemeClr val="tx1"/>
                </a:solidFill>
              </a:rPr>
              <a:t>suatu</a:t>
            </a:r>
            <a:r>
              <a:rPr lang="en-US" sz="1900" b="1" i="1" dirty="0" smtClean="0">
                <a:solidFill>
                  <a:schemeClr val="tx1"/>
                </a:solidFill>
              </a:rPr>
              <a:t> </a:t>
            </a:r>
            <a:r>
              <a:rPr lang="en-US" sz="1900" b="1" i="1" dirty="0" err="1" smtClean="0">
                <a:solidFill>
                  <a:schemeClr val="tx1"/>
                </a:solidFill>
              </a:rPr>
              <a:t>bentuk</a:t>
            </a:r>
            <a:r>
              <a:rPr lang="en-US" sz="1900" b="1" i="1" dirty="0" smtClean="0">
                <a:solidFill>
                  <a:schemeClr val="tx1"/>
                </a:solidFill>
              </a:rPr>
              <a:t> </a:t>
            </a:r>
            <a:r>
              <a:rPr lang="en-US" sz="1900" b="1" i="1" dirty="0" err="1" smtClean="0">
                <a:solidFill>
                  <a:schemeClr val="tx1"/>
                </a:solidFill>
              </a:rPr>
              <a:t>perjanjian</a:t>
            </a:r>
            <a:r>
              <a:rPr lang="en-US" sz="1900" b="1" i="1" dirty="0" smtClean="0">
                <a:solidFill>
                  <a:schemeClr val="tx1"/>
                </a:solidFill>
              </a:rPr>
              <a:t> </a:t>
            </a:r>
            <a:r>
              <a:rPr lang="en-US" sz="1900" b="1" i="1" dirty="0" err="1" smtClean="0">
                <a:solidFill>
                  <a:schemeClr val="tx1"/>
                </a:solidFill>
              </a:rPr>
              <a:t>kerjasama</a:t>
            </a:r>
            <a:r>
              <a:rPr lang="en-US" sz="1900" b="1" i="1" dirty="0" smtClean="0">
                <a:solidFill>
                  <a:schemeClr val="tx1"/>
                </a:solidFill>
              </a:rPr>
              <a:t> </a:t>
            </a:r>
            <a:r>
              <a:rPr lang="en-US" sz="1900" b="1" i="1" dirty="0" err="1" smtClean="0">
                <a:solidFill>
                  <a:schemeClr val="tx1"/>
                </a:solidFill>
              </a:rPr>
              <a:t>untuk</a:t>
            </a:r>
            <a:r>
              <a:rPr lang="en-US" sz="1900" b="1" i="1" dirty="0" smtClean="0">
                <a:solidFill>
                  <a:schemeClr val="tx1"/>
                </a:solidFill>
              </a:rPr>
              <a:t> </a:t>
            </a:r>
            <a:r>
              <a:rPr lang="en-US" sz="1900" b="1" i="1" dirty="0" err="1" smtClean="0">
                <a:solidFill>
                  <a:schemeClr val="tx1"/>
                </a:solidFill>
              </a:rPr>
              <a:t>usaha</a:t>
            </a:r>
            <a:r>
              <a:rPr lang="en-US" sz="1900" b="1" i="1" dirty="0" smtClean="0">
                <a:solidFill>
                  <a:schemeClr val="tx1"/>
                </a:solidFill>
              </a:rPr>
              <a:t> </a:t>
            </a:r>
            <a:r>
              <a:rPr lang="en-US" sz="1900" b="1" i="1" dirty="0" err="1" smtClean="0">
                <a:solidFill>
                  <a:schemeClr val="tx1"/>
                </a:solidFill>
              </a:rPr>
              <a:t>bersama-sama</a:t>
            </a:r>
            <a:r>
              <a:rPr lang="en-US" sz="1900" b="1" i="1" dirty="0" smtClean="0">
                <a:solidFill>
                  <a:schemeClr val="tx1"/>
                </a:solidFill>
              </a:rPr>
              <a:t> </a:t>
            </a:r>
            <a:r>
              <a:rPr lang="en-US" sz="1900" b="1" i="1" dirty="0" err="1" smtClean="0">
                <a:solidFill>
                  <a:schemeClr val="tx1"/>
                </a:solidFill>
              </a:rPr>
              <a:t>antara</a:t>
            </a:r>
            <a:r>
              <a:rPr lang="en-US" sz="1900" b="1" i="1" dirty="0" smtClean="0">
                <a:solidFill>
                  <a:schemeClr val="tx1"/>
                </a:solidFill>
              </a:rPr>
              <a:t> </a:t>
            </a:r>
            <a:r>
              <a:rPr lang="en-US" sz="1900" b="1" i="1" dirty="0" err="1" smtClean="0">
                <a:solidFill>
                  <a:schemeClr val="tx1"/>
                </a:solidFill>
              </a:rPr>
              <a:t>orang-orang</a:t>
            </a:r>
            <a:r>
              <a:rPr lang="en-US" sz="1900" b="1" i="1" dirty="0" smtClean="0">
                <a:solidFill>
                  <a:schemeClr val="tx1"/>
                </a:solidFill>
              </a:rPr>
              <a:t> </a:t>
            </a:r>
            <a:r>
              <a:rPr lang="en-US" sz="1900" b="1" i="1" dirty="0" err="1" smtClean="0">
                <a:solidFill>
                  <a:schemeClr val="tx1"/>
                </a:solidFill>
              </a:rPr>
              <a:t>yg</a:t>
            </a:r>
            <a:r>
              <a:rPr lang="en-US" sz="1900" b="1" i="1" dirty="0" smtClean="0">
                <a:solidFill>
                  <a:schemeClr val="tx1"/>
                </a:solidFill>
              </a:rPr>
              <a:t> </a:t>
            </a:r>
            <a:r>
              <a:rPr lang="en-US" sz="1900" b="1" i="1" dirty="0" err="1" smtClean="0">
                <a:solidFill>
                  <a:schemeClr val="tx1"/>
                </a:solidFill>
              </a:rPr>
              <a:t>bersedia</a:t>
            </a:r>
            <a:r>
              <a:rPr lang="en-US" sz="1900" b="1" i="1" dirty="0" smtClean="0">
                <a:solidFill>
                  <a:schemeClr val="tx1"/>
                </a:solidFill>
              </a:rPr>
              <a:t> </a:t>
            </a:r>
            <a:r>
              <a:rPr lang="en-US" sz="1900" b="1" i="1" dirty="0" err="1" smtClean="0">
                <a:solidFill>
                  <a:schemeClr val="tx1"/>
                </a:solidFill>
              </a:rPr>
              <a:t>memimpin</a:t>
            </a:r>
            <a:r>
              <a:rPr lang="en-US" sz="1900" b="1" i="1" dirty="0" smtClean="0">
                <a:solidFill>
                  <a:schemeClr val="tx1"/>
                </a:solidFill>
              </a:rPr>
              <a:t>. </a:t>
            </a:r>
            <a:r>
              <a:rPr lang="en-US" sz="1900" b="1" i="1" dirty="0" err="1" smtClean="0">
                <a:solidFill>
                  <a:schemeClr val="tx1"/>
                </a:solidFill>
              </a:rPr>
              <a:t>Mengatur</a:t>
            </a:r>
            <a:r>
              <a:rPr lang="en-US" sz="1900" b="1" i="1" dirty="0" smtClean="0">
                <a:solidFill>
                  <a:schemeClr val="tx1"/>
                </a:solidFill>
              </a:rPr>
              <a:t> </a:t>
            </a:r>
            <a:r>
              <a:rPr lang="en-US" sz="1900" b="1" i="1" dirty="0" err="1" smtClean="0">
                <a:solidFill>
                  <a:schemeClr val="tx1"/>
                </a:solidFill>
              </a:rPr>
              <a:t>perusahaan</a:t>
            </a:r>
            <a:r>
              <a:rPr lang="en-US" sz="1900" b="1" i="1" dirty="0" smtClean="0">
                <a:solidFill>
                  <a:schemeClr val="tx1"/>
                </a:solidFill>
              </a:rPr>
              <a:t> </a:t>
            </a:r>
            <a:r>
              <a:rPr lang="en-US" sz="1900" b="1" i="1" dirty="0" err="1" smtClean="0">
                <a:solidFill>
                  <a:schemeClr val="tx1"/>
                </a:solidFill>
              </a:rPr>
              <a:t>dan</a:t>
            </a:r>
            <a:r>
              <a:rPr lang="en-US" sz="1900" b="1" i="1" dirty="0" smtClean="0">
                <a:solidFill>
                  <a:schemeClr val="tx1"/>
                </a:solidFill>
              </a:rPr>
              <a:t> </a:t>
            </a:r>
            <a:r>
              <a:rPr lang="en-US" sz="1900" b="1" i="1" dirty="0" err="1" smtClean="0">
                <a:solidFill>
                  <a:schemeClr val="tx1"/>
                </a:solidFill>
              </a:rPr>
              <a:t>bertanggung</a:t>
            </a:r>
            <a:r>
              <a:rPr lang="en-US" sz="1900" b="1" i="1" dirty="0" smtClean="0">
                <a:solidFill>
                  <a:schemeClr val="tx1"/>
                </a:solidFill>
              </a:rPr>
              <a:t> </a:t>
            </a:r>
            <a:r>
              <a:rPr lang="en-US" sz="1900" b="1" i="1" dirty="0" err="1" smtClean="0">
                <a:solidFill>
                  <a:schemeClr val="tx1"/>
                </a:solidFill>
              </a:rPr>
              <a:t>jawab</a:t>
            </a:r>
            <a:r>
              <a:rPr lang="en-US" sz="1900" b="1" i="1" dirty="0" smtClean="0">
                <a:solidFill>
                  <a:schemeClr val="tx1"/>
                </a:solidFill>
              </a:rPr>
              <a:t> </a:t>
            </a:r>
            <a:r>
              <a:rPr lang="en-US" sz="1900" b="1" i="1" dirty="0" err="1" smtClean="0">
                <a:solidFill>
                  <a:schemeClr val="tx1"/>
                </a:solidFill>
              </a:rPr>
              <a:t>penuh</a:t>
            </a:r>
            <a:r>
              <a:rPr lang="en-US" sz="1900" b="1" i="1" dirty="0" smtClean="0">
                <a:solidFill>
                  <a:schemeClr val="tx1"/>
                </a:solidFill>
              </a:rPr>
              <a:t> </a:t>
            </a:r>
            <a:r>
              <a:rPr lang="en-US" sz="1900" b="1" i="1" dirty="0" err="1" smtClean="0">
                <a:solidFill>
                  <a:schemeClr val="tx1"/>
                </a:solidFill>
              </a:rPr>
              <a:t>dengan</a:t>
            </a:r>
            <a:r>
              <a:rPr lang="en-US" sz="1900" b="1" i="1" dirty="0" smtClean="0">
                <a:solidFill>
                  <a:schemeClr val="tx1"/>
                </a:solidFill>
              </a:rPr>
              <a:t> </a:t>
            </a:r>
            <a:r>
              <a:rPr lang="en-US" sz="1900" b="1" i="1" dirty="0" err="1" smtClean="0">
                <a:solidFill>
                  <a:schemeClr val="tx1"/>
                </a:solidFill>
              </a:rPr>
              <a:t>kekayaan</a:t>
            </a:r>
            <a:r>
              <a:rPr lang="en-US" sz="1900" b="1" i="1" dirty="0" smtClean="0">
                <a:solidFill>
                  <a:schemeClr val="tx1"/>
                </a:solidFill>
              </a:rPr>
              <a:t> </a:t>
            </a:r>
            <a:r>
              <a:rPr lang="en-US" sz="1900" b="1" i="1" dirty="0" err="1" smtClean="0">
                <a:solidFill>
                  <a:schemeClr val="tx1"/>
                </a:solidFill>
              </a:rPr>
              <a:t>pribadinya</a:t>
            </a:r>
            <a:r>
              <a:rPr lang="en-US" sz="1900" b="1" i="1" dirty="0" smtClean="0">
                <a:solidFill>
                  <a:schemeClr val="tx1"/>
                </a:solidFill>
              </a:rPr>
              <a:t>, </a:t>
            </a:r>
            <a:r>
              <a:rPr lang="en-US" sz="1900" b="1" i="1" dirty="0" err="1" smtClean="0">
                <a:solidFill>
                  <a:schemeClr val="tx1"/>
                </a:solidFill>
              </a:rPr>
              <a:t>dengan</a:t>
            </a:r>
            <a:r>
              <a:rPr lang="en-US" sz="1900" b="1" i="1" dirty="0" smtClean="0">
                <a:solidFill>
                  <a:schemeClr val="tx1"/>
                </a:solidFill>
              </a:rPr>
              <a:t> </a:t>
            </a:r>
            <a:r>
              <a:rPr lang="en-US" sz="1900" b="1" i="1" dirty="0" err="1" smtClean="0">
                <a:solidFill>
                  <a:schemeClr val="tx1"/>
                </a:solidFill>
              </a:rPr>
              <a:t>orang</a:t>
            </a:r>
            <a:r>
              <a:rPr lang="en-US" sz="1900" b="1" i="1" dirty="0" smtClean="0">
                <a:solidFill>
                  <a:schemeClr val="tx1"/>
                </a:solidFill>
              </a:rPr>
              <a:t> </a:t>
            </a:r>
            <a:r>
              <a:rPr lang="en-US" sz="1900" b="1" i="1" dirty="0" err="1" smtClean="0">
                <a:solidFill>
                  <a:schemeClr val="tx1"/>
                </a:solidFill>
              </a:rPr>
              <a:t>yg</a:t>
            </a:r>
            <a:r>
              <a:rPr lang="en-US" sz="1900" b="1" i="1" dirty="0" smtClean="0">
                <a:solidFill>
                  <a:schemeClr val="tx1"/>
                </a:solidFill>
              </a:rPr>
              <a:t> </a:t>
            </a:r>
            <a:r>
              <a:rPr lang="en-US" sz="1900" b="1" i="1" dirty="0" err="1" smtClean="0">
                <a:solidFill>
                  <a:schemeClr val="tx1"/>
                </a:solidFill>
              </a:rPr>
              <a:t>memberikan</a:t>
            </a:r>
            <a:r>
              <a:rPr lang="en-US" sz="1900" b="1" i="1" dirty="0" smtClean="0">
                <a:solidFill>
                  <a:schemeClr val="tx1"/>
                </a:solidFill>
              </a:rPr>
              <a:t> </a:t>
            </a:r>
            <a:r>
              <a:rPr lang="en-US" sz="1900" b="1" i="1" dirty="0" err="1" smtClean="0">
                <a:solidFill>
                  <a:schemeClr val="tx1"/>
                </a:solidFill>
              </a:rPr>
              <a:t>pinjaman</a:t>
            </a:r>
            <a:r>
              <a:rPr lang="en-US" sz="1900" b="1" i="1" dirty="0" smtClean="0">
                <a:solidFill>
                  <a:schemeClr val="tx1"/>
                </a:solidFill>
              </a:rPr>
              <a:t> </a:t>
            </a:r>
            <a:r>
              <a:rPr lang="en-US" sz="1900" b="1" i="1" dirty="0" err="1" smtClean="0">
                <a:solidFill>
                  <a:schemeClr val="tx1"/>
                </a:solidFill>
              </a:rPr>
              <a:t>dan</a:t>
            </a:r>
            <a:r>
              <a:rPr lang="en-US" sz="1900" b="1" i="1" dirty="0" smtClean="0">
                <a:solidFill>
                  <a:schemeClr val="tx1"/>
                </a:solidFill>
              </a:rPr>
              <a:t> </a:t>
            </a:r>
            <a:r>
              <a:rPr lang="en-US" sz="1900" b="1" i="1" dirty="0" err="1" smtClean="0">
                <a:solidFill>
                  <a:schemeClr val="tx1"/>
                </a:solidFill>
              </a:rPr>
              <a:t>tidak</a:t>
            </a:r>
            <a:r>
              <a:rPr lang="en-US" sz="1900" b="1" i="1" dirty="0" smtClean="0">
                <a:solidFill>
                  <a:schemeClr val="tx1"/>
                </a:solidFill>
              </a:rPr>
              <a:t> </a:t>
            </a:r>
            <a:r>
              <a:rPr lang="en-US" sz="1900" b="1" i="1" dirty="0" err="1" smtClean="0">
                <a:solidFill>
                  <a:schemeClr val="tx1"/>
                </a:solidFill>
              </a:rPr>
              <a:t>bersedia</a:t>
            </a:r>
            <a:r>
              <a:rPr lang="en-US" sz="1900" b="1" i="1" dirty="0" smtClean="0">
                <a:solidFill>
                  <a:schemeClr val="tx1"/>
                </a:solidFill>
              </a:rPr>
              <a:t> </a:t>
            </a:r>
            <a:r>
              <a:rPr lang="en-US" sz="1900" b="1" i="1" dirty="0" err="1" smtClean="0">
                <a:solidFill>
                  <a:schemeClr val="tx1"/>
                </a:solidFill>
              </a:rPr>
              <a:t>memimpin</a:t>
            </a:r>
            <a:r>
              <a:rPr lang="en-US" sz="1900" b="1" i="1" dirty="0" smtClean="0">
                <a:solidFill>
                  <a:schemeClr val="tx1"/>
                </a:solidFill>
              </a:rPr>
              <a:t> </a:t>
            </a:r>
            <a:r>
              <a:rPr lang="en-US" sz="1900" b="1" i="1" dirty="0" err="1" smtClean="0">
                <a:solidFill>
                  <a:schemeClr val="tx1"/>
                </a:solidFill>
              </a:rPr>
              <a:t>perusahaan</a:t>
            </a:r>
            <a:r>
              <a:rPr lang="en-US" sz="1900" b="1" i="1" dirty="0" smtClean="0">
                <a:solidFill>
                  <a:schemeClr val="tx1"/>
                </a:solidFill>
              </a:rPr>
              <a:t> </a:t>
            </a:r>
            <a:r>
              <a:rPr lang="en-US" sz="1900" b="1" i="1" dirty="0" err="1" smtClean="0">
                <a:solidFill>
                  <a:schemeClr val="tx1"/>
                </a:solidFill>
              </a:rPr>
              <a:t>serta</a:t>
            </a:r>
            <a:r>
              <a:rPr lang="en-US" sz="1900" b="1" i="1" dirty="0" smtClean="0">
                <a:solidFill>
                  <a:schemeClr val="tx1"/>
                </a:solidFill>
              </a:rPr>
              <a:t> </a:t>
            </a:r>
            <a:r>
              <a:rPr lang="en-US" sz="1900" b="1" i="1" dirty="0" err="1" smtClean="0">
                <a:solidFill>
                  <a:schemeClr val="tx1"/>
                </a:solidFill>
              </a:rPr>
              <a:t>bertanggung</a:t>
            </a:r>
            <a:r>
              <a:rPr lang="en-US" sz="1900" b="1" i="1" dirty="0" smtClean="0">
                <a:solidFill>
                  <a:schemeClr val="tx1"/>
                </a:solidFill>
              </a:rPr>
              <a:t> </a:t>
            </a:r>
            <a:r>
              <a:rPr lang="en-US" sz="1900" b="1" i="1" dirty="0" err="1" smtClean="0">
                <a:solidFill>
                  <a:schemeClr val="tx1"/>
                </a:solidFill>
              </a:rPr>
              <a:t>jawab</a:t>
            </a:r>
            <a:r>
              <a:rPr lang="en-US" sz="1900" b="1" i="1" dirty="0" smtClean="0">
                <a:solidFill>
                  <a:schemeClr val="tx1"/>
                </a:solidFill>
              </a:rPr>
              <a:t> </a:t>
            </a:r>
            <a:r>
              <a:rPr lang="en-US" sz="1900" b="1" i="1" dirty="0" err="1" smtClean="0">
                <a:solidFill>
                  <a:schemeClr val="tx1"/>
                </a:solidFill>
              </a:rPr>
              <a:t>terbatas</a:t>
            </a:r>
            <a:r>
              <a:rPr lang="en-US" sz="1900" b="1" i="1" dirty="0" smtClean="0">
                <a:solidFill>
                  <a:schemeClr val="tx1"/>
                </a:solidFill>
              </a:rPr>
              <a:t> </a:t>
            </a:r>
            <a:r>
              <a:rPr lang="en-US" sz="1900" b="1" i="1" dirty="0" err="1" smtClean="0">
                <a:solidFill>
                  <a:schemeClr val="tx1"/>
                </a:solidFill>
              </a:rPr>
              <a:t>pada</a:t>
            </a:r>
            <a:r>
              <a:rPr lang="en-US" sz="1900" b="1" i="1" dirty="0" smtClean="0">
                <a:solidFill>
                  <a:schemeClr val="tx1"/>
                </a:solidFill>
              </a:rPr>
              <a:t> </a:t>
            </a:r>
            <a:r>
              <a:rPr lang="en-US" sz="1900" b="1" i="1" dirty="0" err="1" smtClean="0">
                <a:solidFill>
                  <a:schemeClr val="tx1"/>
                </a:solidFill>
              </a:rPr>
              <a:t>kekayaan</a:t>
            </a:r>
            <a:r>
              <a:rPr lang="en-US" sz="1900" b="1" i="1" dirty="0" smtClean="0">
                <a:solidFill>
                  <a:schemeClr val="tx1"/>
                </a:solidFill>
              </a:rPr>
              <a:t> </a:t>
            </a:r>
            <a:r>
              <a:rPr lang="en-US" sz="1900" b="1" i="1" dirty="0" err="1" smtClean="0">
                <a:solidFill>
                  <a:schemeClr val="tx1"/>
                </a:solidFill>
              </a:rPr>
              <a:t>yg</a:t>
            </a:r>
            <a:r>
              <a:rPr lang="en-US" sz="1900" b="1" i="1" dirty="0" smtClean="0">
                <a:solidFill>
                  <a:schemeClr val="tx1"/>
                </a:solidFill>
              </a:rPr>
              <a:t> </a:t>
            </a:r>
            <a:r>
              <a:rPr lang="en-US" sz="1900" b="1" i="1" dirty="0" err="1" smtClean="0">
                <a:solidFill>
                  <a:schemeClr val="tx1"/>
                </a:solidFill>
              </a:rPr>
              <a:t>diikut</a:t>
            </a:r>
            <a:r>
              <a:rPr lang="en-US" sz="1900" b="1" i="1" dirty="0" smtClean="0">
                <a:solidFill>
                  <a:schemeClr val="tx1"/>
                </a:solidFill>
              </a:rPr>
              <a:t> </a:t>
            </a:r>
            <a:r>
              <a:rPr lang="en-US" sz="1900" b="1" i="1" dirty="0" err="1" smtClean="0">
                <a:solidFill>
                  <a:schemeClr val="tx1"/>
                </a:solidFill>
              </a:rPr>
              <a:t>sertakan</a:t>
            </a:r>
            <a:r>
              <a:rPr lang="en-US" sz="1900" b="1" i="1" dirty="0" smtClean="0">
                <a:solidFill>
                  <a:schemeClr val="tx1"/>
                </a:solidFill>
              </a:rPr>
              <a:t> </a:t>
            </a:r>
            <a:r>
              <a:rPr lang="en-US" sz="1900" b="1" i="1" dirty="0" err="1" smtClean="0">
                <a:solidFill>
                  <a:schemeClr val="tx1"/>
                </a:solidFill>
              </a:rPr>
              <a:t>dalam</a:t>
            </a:r>
            <a:r>
              <a:rPr lang="en-US" sz="1900" b="1" i="1" dirty="0" smtClean="0">
                <a:solidFill>
                  <a:schemeClr val="tx1"/>
                </a:solidFill>
              </a:rPr>
              <a:t> </a:t>
            </a:r>
            <a:r>
              <a:rPr lang="en-US" sz="1900" b="1" i="1" dirty="0" err="1" smtClean="0">
                <a:solidFill>
                  <a:schemeClr val="tx1"/>
                </a:solidFill>
              </a:rPr>
              <a:t>perusahaan</a:t>
            </a:r>
            <a:r>
              <a:rPr lang="en-US" sz="1900" b="1" i="1" dirty="0" smtClean="0">
                <a:solidFill>
                  <a:schemeClr val="tx1"/>
                </a:solidFill>
              </a:rPr>
              <a:t> </a:t>
            </a:r>
            <a:r>
              <a:rPr lang="en-US" sz="1900" b="1" i="1" dirty="0" err="1" smtClean="0">
                <a:solidFill>
                  <a:schemeClr val="tx1"/>
                </a:solidFill>
              </a:rPr>
              <a:t>tersebut</a:t>
            </a:r>
            <a:r>
              <a:rPr lang="en-US" sz="1900" b="1" i="1" dirty="0" smtClean="0">
                <a:solidFill>
                  <a:schemeClr val="tx1"/>
                </a:solidFill>
              </a:rPr>
              <a:t>.</a:t>
            </a:r>
          </a:p>
          <a:p>
            <a:pPr algn="l"/>
            <a:endParaRPr lang="en-US" sz="1900" b="1" i="1" u="sng" dirty="0" smtClean="0">
              <a:solidFill>
                <a:schemeClr val="tx1"/>
              </a:solidFill>
            </a:endParaRPr>
          </a:p>
          <a:p>
            <a:pPr algn="l"/>
            <a:r>
              <a:rPr lang="en-US" sz="1900" b="1" i="1" u="sng" dirty="0" err="1" smtClean="0">
                <a:solidFill>
                  <a:schemeClr val="tx1"/>
                </a:solidFill>
              </a:rPr>
              <a:t>Ke</a:t>
            </a:r>
            <a:r>
              <a:rPr lang="en-US" sz="1900" b="1" u="sng" dirty="0" err="1" smtClean="0">
                <a:solidFill>
                  <a:schemeClr val="tx1"/>
                </a:solidFill>
              </a:rPr>
              <a:t>anggotaan</a:t>
            </a:r>
            <a:r>
              <a:rPr lang="en-US" sz="1900" b="1" u="sng" dirty="0" smtClean="0">
                <a:solidFill>
                  <a:schemeClr val="tx1"/>
                </a:solidFill>
              </a:rPr>
              <a:t> </a:t>
            </a:r>
            <a:r>
              <a:rPr lang="en-US" sz="1900" b="1" u="sng" dirty="0" err="1" smtClean="0">
                <a:solidFill>
                  <a:schemeClr val="tx1"/>
                </a:solidFill>
              </a:rPr>
              <a:t>dalamCV</a:t>
            </a:r>
            <a:r>
              <a:rPr lang="en-US" sz="1900" b="1" u="sng" dirty="0" smtClean="0">
                <a:solidFill>
                  <a:schemeClr val="tx1"/>
                </a:solidFill>
              </a:rPr>
              <a:t>:</a:t>
            </a:r>
            <a:r>
              <a:rPr lang="en-US" sz="1900" dirty="0" smtClean="0">
                <a:solidFill>
                  <a:schemeClr val="tx1"/>
                </a:solidFill>
              </a:rPr>
              <a:t>  </a:t>
            </a:r>
          </a:p>
          <a:p>
            <a:pPr algn="l"/>
            <a:r>
              <a:rPr lang="en-US" sz="1900" b="1" dirty="0" err="1" smtClean="0">
                <a:solidFill>
                  <a:schemeClr val="tx1"/>
                </a:solidFill>
              </a:rPr>
              <a:t>Dalam</a:t>
            </a:r>
            <a:r>
              <a:rPr lang="en-US" sz="1900" b="1" dirty="0" smtClean="0">
                <a:solidFill>
                  <a:schemeClr val="tx1"/>
                </a:solidFill>
              </a:rPr>
              <a:t> </a:t>
            </a:r>
            <a:r>
              <a:rPr lang="en-US" sz="1900" b="1" dirty="0" err="1" smtClean="0">
                <a:solidFill>
                  <a:schemeClr val="tx1"/>
                </a:solidFill>
              </a:rPr>
              <a:t>Cv</a:t>
            </a:r>
            <a:r>
              <a:rPr lang="en-US" sz="1900" b="1" dirty="0" smtClean="0">
                <a:solidFill>
                  <a:schemeClr val="tx1"/>
                </a:solidFill>
              </a:rPr>
              <a:t> </a:t>
            </a:r>
            <a:r>
              <a:rPr lang="en-US" sz="1900" b="1" dirty="0" err="1" smtClean="0">
                <a:solidFill>
                  <a:schemeClr val="tx1"/>
                </a:solidFill>
              </a:rPr>
              <a:t>terdapat</a:t>
            </a:r>
            <a:r>
              <a:rPr lang="en-US" sz="1900" b="1" dirty="0" smtClean="0">
                <a:solidFill>
                  <a:schemeClr val="tx1"/>
                </a:solidFill>
              </a:rPr>
              <a:t> </a:t>
            </a:r>
            <a:r>
              <a:rPr lang="en-US" sz="1900" b="1" dirty="0" err="1" smtClean="0">
                <a:solidFill>
                  <a:schemeClr val="tx1"/>
                </a:solidFill>
              </a:rPr>
              <a:t>dua</a:t>
            </a:r>
            <a:r>
              <a:rPr lang="en-US" sz="1900" b="1" dirty="0" smtClean="0">
                <a:solidFill>
                  <a:schemeClr val="tx1"/>
                </a:solidFill>
              </a:rPr>
              <a:t> </a:t>
            </a:r>
            <a:r>
              <a:rPr lang="en-US" sz="1900" b="1" dirty="0" err="1" smtClean="0">
                <a:solidFill>
                  <a:schemeClr val="tx1"/>
                </a:solidFill>
              </a:rPr>
              <a:t>macam</a:t>
            </a:r>
            <a:r>
              <a:rPr lang="en-US" sz="1900" b="1" dirty="0" smtClean="0">
                <a:solidFill>
                  <a:schemeClr val="tx1"/>
                </a:solidFill>
              </a:rPr>
              <a:t> </a:t>
            </a:r>
            <a:r>
              <a:rPr lang="en-US" sz="1900" b="1" dirty="0" err="1" smtClean="0">
                <a:solidFill>
                  <a:schemeClr val="tx1"/>
                </a:solidFill>
              </a:rPr>
              <a:t>anggota</a:t>
            </a:r>
            <a:r>
              <a:rPr lang="en-US" sz="1900" b="1" dirty="0" smtClean="0">
                <a:solidFill>
                  <a:schemeClr val="tx1"/>
                </a:solidFill>
              </a:rPr>
              <a:t> </a:t>
            </a:r>
            <a:r>
              <a:rPr lang="en-US" sz="1900" b="1" dirty="0" err="1" smtClean="0">
                <a:solidFill>
                  <a:schemeClr val="tx1"/>
                </a:solidFill>
              </a:rPr>
              <a:t>diantaranya</a:t>
            </a: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a:t>
            </a:r>
            <a:r>
              <a:rPr lang="en-US" sz="1900" b="1" dirty="0" err="1" smtClean="0">
                <a:solidFill>
                  <a:schemeClr val="tx1"/>
                </a:solidFill>
              </a:rPr>
              <a:t>pimpinan</a:t>
            </a:r>
            <a:r>
              <a:rPr lang="en-US" sz="1900" b="1" dirty="0" smtClean="0">
                <a:solidFill>
                  <a:schemeClr val="tx1"/>
                </a:solidFill>
              </a:rPr>
              <a:t> </a:t>
            </a:r>
            <a:r>
              <a:rPr lang="en-US" sz="1900" b="1" dirty="0" err="1" smtClean="0">
                <a:solidFill>
                  <a:schemeClr val="tx1"/>
                </a:solidFill>
              </a:rPr>
              <a:t>dan</a:t>
            </a: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a:t>
            </a:r>
            <a:r>
              <a:rPr lang="en-US" sz="1900" b="1" dirty="0" err="1" smtClean="0">
                <a:solidFill>
                  <a:schemeClr val="tx1"/>
                </a:solidFill>
              </a:rPr>
              <a:t>terbatas</a:t>
            </a:r>
            <a:r>
              <a:rPr lang="en-US" sz="1900" b="1" dirty="0" smtClean="0">
                <a:solidFill>
                  <a:schemeClr val="tx1"/>
                </a:solidFill>
              </a:rPr>
              <a:t> </a:t>
            </a:r>
            <a:r>
              <a:rPr lang="en-US" sz="1900" b="1" dirty="0" err="1" smtClean="0">
                <a:solidFill>
                  <a:schemeClr val="tx1"/>
                </a:solidFill>
              </a:rPr>
              <a:t>ada</a:t>
            </a:r>
            <a:r>
              <a:rPr lang="en-US" sz="1900" b="1" dirty="0" smtClean="0">
                <a:solidFill>
                  <a:schemeClr val="tx1"/>
                </a:solidFill>
              </a:rPr>
              <a:t> </a:t>
            </a:r>
            <a:r>
              <a:rPr lang="en-US" sz="1900" b="1" dirty="0" err="1" smtClean="0">
                <a:solidFill>
                  <a:schemeClr val="tx1"/>
                </a:solidFill>
              </a:rPr>
              <a:t>juga</a:t>
            </a: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a:t>
            </a:r>
            <a:r>
              <a:rPr lang="en-US" sz="1900" b="1" dirty="0" err="1" smtClean="0">
                <a:solidFill>
                  <a:schemeClr val="tx1"/>
                </a:solidFill>
              </a:rPr>
              <a:t>lainnya</a:t>
            </a:r>
            <a:r>
              <a:rPr lang="en-US" sz="1900" b="1" dirty="0" smtClean="0">
                <a:solidFill>
                  <a:schemeClr val="tx1"/>
                </a:solidFill>
              </a:rPr>
              <a:t> </a:t>
            </a:r>
            <a:r>
              <a:rPr lang="en-US" sz="1900" b="1" dirty="0" err="1" smtClean="0">
                <a:solidFill>
                  <a:schemeClr val="tx1"/>
                </a:solidFill>
              </a:rPr>
              <a:t>seperti</a:t>
            </a:r>
            <a:r>
              <a:rPr lang="en-US" sz="1900" b="1" dirty="0" smtClean="0">
                <a:solidFill>
                  <a:schemeClr val="tx1"/>
                </a:solidFill>
              </a:rPr>
              <a:t> :</a:t>
            </a:r>
          </a:p>
          <a:p>
            <a:pPr algn="l">
              <a:buFont typeface="Wingdings" pitchFamily="2" charset="2"/>
              <a:buChar char="q"/>
            </a:pP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a:t>
            </a:r>
            <a:r>
              <a:rPr lang="en-US" sz="1900" b="1" dirty="0" err="1" smtClean="0">
                <a:solidFill>
                  <a:schemeClr val="tx1"/>
                </a:solidFill>
              </a:rPr>
              <a:t>pimpinan</a:t>
            </a:r>
            <a:r>
              <a:rPr lang="en-US" sz="1900" b="1" dirty="0" smtClean="0">
                <a:solidFill>
                  <a:schemeClr val="tx1"/>
                </a:solidFill>
              </a:rPr>
              <a:t> (general partner) (</a:t>
            </a:r>
            <a:r>
              <a:rPr lang="en-US" sz="1900" b="1" dirty="0" err="1" smtClean="0">
                <a:solidFill>
                  <a:schemeClr val="tx1"/>
                </a:solidFill>
              </a:rPr>
              <a:t>anggota</a:t>
            </a:r>
            <a:r>
              <a:rPr lang="en-US" sz="1900" b="1" dirty="0" smtClean="0">
                <a:solidFill>
                  <a:schemeClr val="tx1"/>
                </a:solidFill>
              </a:rPr>
              <a:t> </a:t>
            </a:r>
            <a:r>
              <a:rPr lang="en-US" sz="1900" b="1" dirty="0" err="1" smtClean="0">
                <a:solidFill>
                  <a:schemeClr val="tx1"/>
                </a:solidFill>
              </a:rPr>
              <a:t>yg</a:t>
            </a:r>
            <a:r>
              <a:rPr lang="en-US" sz="1900" b="1" dirty="0" smtClean="0">
                <a:solidFill>
                  <a:schemeClr val="tx1"/>
                </a:solidFill>
              </a:rPr>
              <a:t> </a:t>
            </a:r>
            <a:r>
              <a:rPr lang="en-US" sz="1900" b="1" dirty="0" err="1" smtClean="0">
                <a:solidFill>
                  <a:schemeClr val="tx1"/>
                </a:solidFill>
              </a:rPr>
              <a:t>aktif</a:t>
            </a:r>
            <a:r>
              <a:rPr lang="en-US" sz="1900" b="1" dirty="0" smtClean="0">
                <a:solidFill>
                  <a:schemeClr val="tx1"/>
                </a:solidFill>
              </a:rPr>
              <a:t> </a:t>
            </a:r>
            <a:r>
              <a:rPr lang="en-US" sz="1900" b="1" dirty="0" err="1" smtClean="0">
                <a:solidFill>
                  <a:schemeClr val="tx1"/>
                </a:solidFill>
              </a:rPr>
              <a:t>sebagai</a:t>
            </a:r>
            <a:r>
              <a:rPr lang="en-US" sz="1900" b="1" dirty="0" smtClean="0">
                <a:solidFill>
                  <a:schemeClr val="tx1"/>
                </a:solidFill>
              </a:rPr>
              <a:t> </a:t>
            </a:r>
            <a:r>
              <a:rPr lang="en-US" sz="1900" b="1" dirty="0" err="1" smtClean="0">
                <a:solidFill>
                  <a:schemeClr val="tx1"/>
                </a:solidFill>
              </a:rPr>
              <a:t>pengurus</a:t>
            </a:r>
            <a:r>
              <a:rPr lang="en-US" sz="1900" b="1" dirty="0" smtClean="0">
                <a:solidFill>
                  <a:schemeClr val="tx1"/>
                </a:solidFill>
              </a:rPr>
              <a:t> </a:t>
            </a:r>
            <a:r>
              <a:rPr lang="en-US" sz="1900" b="1" dirty="0" err="1" smtClean="0">
                <a:solidFill>
                  <a:schemeClr val="tx1"/>
                </a:solidFill>
              </a:rPr>
              <a:t>dalam</a:t>
            </a:r>
            <a:r>
              <a:rPr lang="en-US" sz="1900" b="1" dirty="0" smtClean="0">
                <a:solidFill>
                  <a:schemeClr val="tx1"/>
                </a:solidFill>
              </a:rPr>
              <a:t> C.V)</a:t>
            </a:r>
          </a:p>
          <a:p>
            <a:pPr algn="l">
              <a:buFont typeface="Wingdings" pitchFamily="2" charset="2"/>
              <a:buChar char="q"/>
            </a:pP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a:t>
            </a:r>
            <a:r>
              <a:rPr lang="en-US" sz="1900" b="1" dirty="0" err="1" smtClean="0">
                <a:solidFill>
                  <a:schemeClr val="tx1"/>
                </a:solidFill>
              </a:rPr>
              <a:t>terbatas</a:t>
            </a:r>
            <a:r>
              <a:rPr lang="en-US" sz="1900" b="1" dirty="0" smtClean="0">
                <a:solidFill>
                  <a:schemeClr val="tx1"/>
                </a:solidFill>
              </a:rPr>
              <a:t> (limited Partner) (</a:t>
            </a:r>
            <a:r>
              <a:rPr lang="en-US" sz="1900" b="1" dirty="0" err="1" smtClean="0">
                <a:solidFill>
                  <a:schemeClr val="tx1"/>
                </a:solidFill>
              </a:rPr>
              <a:t>terbatas</a:t>
            </a:r>
            <a:r>
              <a:rPr lang="en-US" sz="1900" b="1" dirty="0" smtClean="0">
                <a:solidFill>
                  <a:schemeClr val="tx1"/>
                </a:solidFill>
              </a:rPr>
              <a:t> </a:t>
            </a:r>
            <a:r>
              <a:rPr lang="en-US" sz="1900" b="1" dirty="0" err="1" smtClean="0">
                <a:solidFill>
                  <a:schemeClr val="tx1"/>
                </a:solidFill>
              </a:rPr>
              <a:t>pada</a:t>
            </a:r>
            <a:r>
              <a:rPr lang="en-US" sz="1900" b="1" dirty="0" smtClean="0">
                <a:solidFill>
                  <a:schemeClr val="tx1"/>
                </a:solidFill>
              </a:rPr>
              <a:t> modal </a:t>
            </a:r>
            <a:r>
              <a:rPr lang="en-US" sz="1900" b="1" dirty="0" err="1" smtClean="0">
                <a:solidFill>
                  <a:schemeClr val="tx1"/>
                </a:solidFill>
              </a:rPr>
              <a:t>yg</a:t>
            </a:r>
            <a:r>
              <a:rPr lang="en-US" sz="1900" b="1" dirty="0" smtClean="0">
                <a:solidFill>
                  <a:schemeClr val="tx1"/>
                </a:solidFill>
              </a:rPr>
              <a:t> </a:t>
            </a:r>
            <a:r>
              <a:rPr lang="en-US" sz="1900" b="1" dirty="0" err="1" smtClean="0">
                <a:solidFill>
                  <a:schemeClr val="tx1"/>
                </a:solidFill>
              </a:rPr>
              <a:t>disetorkan</a:t>
            </a:r>
            <a:r>
              <a:rPr lang="en-US" sz="1900" b="1" dirty="0" smtClean="0">
                <a:solidFill>
                  <a:schemeClr val="tx1"/>
                </a:solidFill>
              </a:rPr>
              <a:t>  </a:t>
            </a:r>
            <a:r>
              <a:rPr lang="en-US" sz="1900" b="1" dirty="0" err="1" smtClean="0">
                <a:solidFill>
                  <a:schemeClr val="tx1"/>
                </a:solidFill>
              </a:rPr>
              <a:t>dan</a:t>
            </a:r>
            <a:r>
              <a:rPr lang="en-US" sz="1900" b="1" dirty="0" smtClean="0">
                <a:solidFill>
                  <a:schemeClr val="tx1"/>
                </a:solidFill>
              </a:rPr>
              <a:t> </a:t>
            </a:r>
            <a:r>
              <a:rPr lang="en-US" sz="1900" b="1" dirty="0" err="1" smtClean="0">
                <a:solidFill>
                  <a:schemeClr val="tx1"/>
                </a:solidFill>
              </a:rPr>
              <a:t>tidak</a:t>
            </a:r>
            <a:r>
              <a:rPr lang="en-US" sz="1900" b="1" dirty="0" smtClean="0">
                <a:solidFill>
                  <a:schemeClr val="tx1"/>
                </a:solidFill>
              </a:rPr>
              <a:t> </a:t>
            </a:r>
            <a:r>
              <a:rPr lang="en-US" sz="1900" b="1" dirty="0" err="1" smtClean="0">
                <a:solidFill>
                  <a:schemeClr val="tx1"/>
                </a:solidFill>
              </a:rPr>
              <a:t>aktif</a:t>
            </a:r>
            <a:r>
              <a:rPr lang="en-US" sz="1900" b="1" dirty="0" smtClean="0">
                <a:solidFill>
                  <a:schemeClr val="tx1"/>
                </a:solidFill>
              </a:rPr>
              <a:t>)</a:t>
            </a:r>
          </a:p>
          <a:p>
            <a:pPr algn="l"/>
            <a:r>
              <a:rPr lang="en-US" sz="1900" b="1" dirty="0" err="1" smtClean="0">
                <a:solidFill>
                  <a:schemeClr val="tx1"/>
                </a:solidFill>
              </a:rPr>
              <a:t>Selain</a:t>
            </a: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a:t>
            </a:r>
            <a:r>
              <a:rPr lang="en-US" sz="1900" b="1" dirty="0" err="1" smtClean="0">
                <a:solidFill>
                  <a:schemeClr val="tx1"/>
                </a:solidFill>
              </a:rPr>
              <a:t>yg</a:t>
            </a:r>
            <a:r>
              <a:rPr lang="en-US" sz="1900" b="1" dirty="0" smtClean="0">
                <a:solidFill>
                  <a:schemeClr val="tx1"/>
                </a:solidFill>
              </a:rPr>
              <a:t> </a:t>
            </a:r>
            <a:r>
              <a:rPr lang="en-US" sz="1900" b="1" dirty="0" err="1" smtClean="0">
                <a:solidFill>
                  <a:schemeClr val="tx1"/>
                </a:solidFill>
              </a:rPr>
              <a:t>di</a:t>
            </a:r>
            <a:r>
              <a:rPr lang="en-US" sz="1900" b="1" dirty="0" smtClean="0">
                <a:solidFill>
                  <a:schemeClr val="tx1"/>
                </a:solidFill>
              </a:rPr>
              <a:t> </a:t>
            </a:r>
            <a:r>
              <a:rPr lang="en-US" sz="1900" b="1" dirty="0" err="1" smtClean="0">
                <a:solidFill>
                  <a:schemeClr val="tx1"/>
                </a:solidFill>
              </a:rPr>
              <a:t>atas</a:t>
            </a:r>
            <a:r>
              <a:rPr lang="en-US" sz="1900" b="1" dirty="0" smtClean="0">
                <a:solidFill>
                  <a:schemeClr val="tx1"/>
                </a:solidFill>
              </a:rPr>
              <a:t> </a:t>
            </a:r>
            <a:r>
              <a:rPr lang="en-US" sz="1900" b="1" dirty="0" err="1" smtClean="0">
                <a:solidFill>
                  <a:schemeClr val="tx1"/>
                </a:solidFill>
              </a:rPr>
              <a:t>ada</a:t>
            </a:r>
            <a:r>
              <a:rPr lang="en-US" sz="1900" b="1" dirty="0" smtClean="0">
                <a:solidFill>
                  <a:schemeClr val="tx1"/>
                </a:solidFill>
              </a:rPr>
              <a:t> </a:t>
            </a:r>
            <a:r>
              <a:rPr lang="en-US" sz="1900" b="1" dirty="0" err="1" smtClean="0">
                <a:solidFill>
                  <a:schemeClr val="tx1"/>
                </a:solidFill>
              </a:rPr>
              <a:t>juga</a:t>
            </a:r>
            <a:r>
              <a:rPr lang="en-US" sz="1900" b="1" dirty="0" smtClean="0">
                <a:solidFill>
                  <a:schemeClr val="tx1"/>
                </a:solidFill>
              </a:rPr>
              <a:t> </a:t>
            </a:r>
            <a:r>
              <a:rPr lang="en-US" sz="1900" b="1" dirty="0" err="1" smtClean="0">
                <a:solidFill>
                  <a:schemeClr val="tx1"/>
                </a:solidFill>
              </a:rPr>
              <a:t>sekutu-sekutu</a:t>
            </a:r>
            <a:r>
              <a:rPr lang="en-US" sz="1900" b="1" dirty="0" smtClean="0">
                <a:solidFill>
                  <a:schemeClr val="tx1"/>
                </a:solidFill>
              </a:rPr>
              <a:t> </a:t>
            </a:r>
            <a:r>
              <a:rPr lang="en-US" sz="1900" b="1" dirty="0" err="1" smtClean="0">
                <a:solidFill>
                  <a:schemeClr val="tx1"/>
                </a:solidFill>
              </a:rPr>
              <a:t>yg</a:t>
            </a:r>
            <a:r>
              <a:rPr lang="en-US" sz="1900" b="1" dirty="0" smtClean="0">
                <a:solidFill>
                  <a:schemeClr val="tx1"/>
                </a:solidFill>
              </a:rPr>
              <a:t> </a:t>
            </a:r>
            <a:r>
              <a:rPr lang="en-US" sz="1900" b="1" dirty="0" err="1" smtClean="0">
                <a:solidFill>
                  <a:schemeClr val="tx1"/>
                </a:solidFill>
              </a:rPr>
              <a:t>lainnya</a:t>
            </a:r>
            <a:r>
              <a:rPr lang="en-US" sz="1900" b="1" dirty="0" smtClean="0">
                <a:solidFill>
                  <a:schemeClr val="tx1"/>
                </a:solidFill>
              </a:rPr>
              <a:t> </a:t>
            </a:r>
            <a:r>
              <a:rPr lang="en-US" sz="1900" b="1" dirty="0" err="1" smtClean="0">
                <a:solidFill>
                  <a:schemeClr val="tx1"/>
                </a:solidFill>
              </a:rPr>
              <a:t>sebagai</a:t>
            </a:r>
            <a:r>
              <a:rPr lang="en-US" sz="1900" b="1" dirty="0" smtClean="0">
                <a:solidFill>
                  <a:schemeClr val="tx1"/>
                </a:solidFill>
              </a:rPr>
              <a:t> </a:t>
            </a:r>
            <a:r>
              <a:rPr lang="en-US" sz="1900" b="1" dirty="0" err="1" smtClean="0">
                <a:solidFill>
                  <a:schemeClr val="tx1"/>
                </a:solidFill>
              </a:rPr>
              <a:t>berikut</a:t>
            </a:r>
            <a:r>
              <a:rPr lang="en-US" sz="1900" b="1" dirty="0" smtClean="0">
                <a:solidFill>
                  <a:schemeClr val="tx1"/>
                </a:solidFill>
              </a:rPr>
              <a:t> :</a:t>
            </a:r>
          </a:p>
          <a:p>
            <a:pPr algn="l">
              <a:buFont typeface="Wingdings" pitchFamily="2" charset="2"/>
              <a:buChar char="v"/>
            </a:pP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a:t>
            </a:r>
            <a:r>
              <a:rPr lang="en-US" sz="1900" b="1" dirty="0" err="1" smtClean="0">
                <a:solidFill>
                  <a:schemeClr val="tx1"/>
                </a:solidFill>
              </a:rPr>
              <a:t>diam</a:t>
            </a:r>
            <a:r>
              <a:rPr lang="en-US" sz="1900" b="1" dirty="0" smtClean="0">
                <a:solidFill>
                  <a:schemeClr val="tx1"/>
                </a:solidFill>
              </a:rPr>
              <a:t> (Silent Partner) (</a:t>
            </a:r>
            <a:r>
              <a:rPr lang="en-US" sz="1900" b="1" dirty="0" err="1" smtClean="0">
                <a:solidFill>
                  <a:schemeClr val="tx1"/>
                </a:solidFill>
              </a:rPr>
              <a:t>tidak</a:t>
            </a:r>
            <a:r>
              <a:rPr lang="en-US" sz="1900" b="1" dirty="0" smtClean="0">
                <a:solidFill>
                  <a:schemeClr val="tx1"/>
                </a:solidFill>
              </a:rPr>
              <a:t> </a:t>
            </a:r>
            <a:r>
              <a:rPr lang="en-US" sz="1900" b="1" dirty="0" err="1" smtClean="0">
                <a:solidFill>
                  <a:schemeClr val="tx1"/>
                </a:solidFill>
              </a:rPr>
              <a:t>aktif</a:t>
            </a:r>
            <a:r>
              <a:rPr lang="en-US" sz="1900" b="1" dirty="0" smtClean="0">
                <a:solidFill>
                  <a:schemeClr val="tx1"/>
                </a:solidFill>
              </a:rPr>
              <a:t> </a:t>
            </a:r>
            <a:r>
              <a:rPr lang="en-US" sz="1900" b="1" dirty="0" err="1" smtClean="0">
                <a:solidFill>
                  <a:schemeClr val="tx1"/>
                </a:solidFill>
              </a:rPr>
              <a:t>tapi</a:t>
            </a:r>
            <a:r>
              <a:rPr lang="en-US" sz="1900" b="1" dirty="0" smtClean="0">
                <a:solidFill>
                  <a:schemeClr val="tx1"/>
                </a:solidFill>
              </a:rPr>
              <a:t> </a:t>
            </a:r>
            <a:r>
              <a:rPr lang="en-US" sz="1900" b="1" dirty="0" err="1" smtClean="0">
                <a:solidFill>
                  <a:schemeClr val="tx1"/>
                </a:solidFill>
              </a:rPr>
              <a:t>deketahui</a:t>
            </a:r>
            <a:r>
              <a:rPr lang="en-US" sz="1900" b="1" dirty="0" smtClean="0">
                <a:solidFill>
                  <a:schemeClr val="tx1"/>
                </a:solidFill>
              </a:rPr>
              <a:t> </a:t>
            </a:r>
            <a:r>
              <a:rPr lang="en-US" sz="1900" b="1" dirty="0" err="1" smtClean="0">
                <a:solidFill>
                  <a:schemeClr val="tx1"/>
                </a:solidFill>
              </a:rPr>
              <a:t>oleh</a:t>
            </a:r>
            <a:r>
              <a:rPr lang="en-US" sz="1900" b="1" dirty="0" smtClean="0">
                <a:solidFill>
                  <a:schemeClr val="tx1"/>
                </a:solidFill>
              </a:rPr>
              <a:t> </a:t>
            </a:r>
            <a:r>
              <a:rPr lang="en-US" sz="1900" b="1" dirty="0" err="1" smtClean="0">
                <a:solidFill>
                  <a:schemeClr val="tx1"/>
                </a:solidFill>
              </a:rPr>
              <a:t>umum</a:t>
            </a:r>
            <a:r>
              <a:rPr lang="en-US" sz="1900" b="1" dirty="0" smtClean="0">
                <a:solidFill>
                  <a:schemeClr val="tx1"/>
                </a:solidFill>
              </a:rPr>
              <a:t>)</a:t>
            </a:r>
          </a:p>
          <a:p>
            <a:pPr algn="l">
              <a:buFont typeface="Wingdings" pitchFamily="2" charset="2"/>
              <a:buChar char="v"/>
            </a:pP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a:t>
            </a:r>
            <a:r>
              <a:rPr lang="en-US" sz="1900" b="1" dirty="0" err="1" smtClean="0">
                <a:solidFill>
                  <a:schemeClr val="tx1"/>
                </a:solidFill>
              </a:rPr>
              <a:t>Rahasiah</a:t>
            </a:r>
            <a:r>
              <a:rPr lang="en-US" sz="1900" b="1" dirty="0" smtClean="0">
                <a:solidFill>
                  <a:schemeClr val="tx1"/>
                </a:solidFill>
              </a:rPr>
              <a:t> (Secret Partner) (</a:t>
            </a:r>
            <a:r>
              <a:rPr lang="en-US" sz="1900" b="1" dirty="0" err="1" smtClean="0">
                <a:solidFill>
                  <a:schemeClr val="tx1"/>
                </a:solidFill>
              </a:rPr>
              <a:t>Aktip</a:t>
            </a:r>
            <a:r>
              <a:rPr lang="en-US" sz="1900" b="1" dirty="0" smtClean="0">
                <a:solidFill>
                  <a:schemeClr val="tx1"/>
                </a:solidFill>
              </a:rPr>
              <a:t> </a:t>
            </a:r>
            <a:r>
              <a:rPr lang="en-US" sz="1900" b="1" dirty="0" err="1" smtClean="0">
                <a:solidFill>
                  <a:schemeClr val="tx1"/>
                </a:solidFill>
              </a:rPr>
              <a:t>dlm</a:t>
            </a:r>
            <a:r>
              <a:rPr lang="en-US" sz="1900" b="1" dirty="0" smtClean="0">
                <a:solidFill>
                  <a:schemeClr val="tx1"/>
                </a:solidFill>
              </a:rPr>
              <a:t> </a:t>
            </a:r>
            <a:r>
              <a:rPr lang="en-US" sz="1900" b="1" dirty="0" err="1" smtClean="0">
                <a:solidFill>
                  <a:schemeClr val="tx1"/>
                </a:solidFill>
              </a:rPr>
              <a:t>perusahaan</a:t>
            </a:r>
            <a:r>
              <a:rPr lang="en-US" sz="1900" b="1" dirty="0" smtClean="0">
                <a:solidFill>
                  <a:schemeClr val="tx1"/>
                </a:solidFill>
              </a:rPr>
              <a:t> </a:t>
            </a:r>
            <a:r>
              <a:rPr lang="en-US" sz="1900" b="1" dirty="0" err="1" smtClean="0">
                <a:solidFill>
                  <a:schemeClr val="tx1"/>
                </a:solidFill>
              </a:rPr>
              <a:t>tetapi</a:t>
            </a:r>
            <a:r>
              <a:rPr lang="en-US" sz="1900" b="1" dirty="0" smtClean="0">
                <a:solidFill>
                  <a:schemeClr val="tx1"/>
                </a:solidFill>
              </a:rPr>
              <a:t> </a:t>
            </a:r>
            <a:r>
              <a:rPr lang="en-US" sz="1900" b="1" dirty="0" err="1" smtClean="0">
                <a:solidFill>
                  <a:schemeClr val="tx1"/>
                </a:solidFill>
              </a:rPr>
              <a:t>tidak</a:t>
            </a:r>
            <a:r>
              <a:rPr lang="en-US" sz="1900" b="1" dirty="0" smtClean="0">
                <a:solidFill>
                  <a:schemeClr val="tx1"/>
                </a:solidFill>
              </a:rPr>
              <a:t> </a:t>
            </a:r>
            <a:r>
              <a:rPr lang="en-US" sz="1900" b="1" dirty="0" err="1" smtClean="0">
                <a:solidFill>
                  <a:schemeClr val="tx1"/>
                </a:solidFill>
              </a:rPr>
              <a:t>di</a:t>
            </a:r>
            <a:r>
              <a:rPr lang="en-US" sz="1900" b="1" dirty="0" smtClean="0">
                <a:solidFill>
                  <a:schemeClr val="tx1"/>
                </a:solidFill>
              </a:rPr>
              <a:t> </a:t>
            </a:r>
            <a:r>
              <a:rPr lang="en-US" sz="1900" b="1" dirty="0" err="1" smtClean="0">
                <a:solidFill>
                  <a:schemeClr val="tx1"/>
                </a:solidFill>
              </a:rPr>
              <a:t>ketahui</a:t>
            </a:r>
            <a:r>
              <a:rPr lang="en-US" sz="1900" b="1" dirty="0" smtClean="0">
                <a:solidFill>
                  <a:schemeClr val="tx1"/>
                </a:solidFill>
              </a:rPr>
              <a:t> </a:t>
            </a:r>
            <a:r>
              <a:rPr lang="en-US" sz="1900" b="1" dirty="0" err="1" smtClean="0">
                <a:solidFill>
                  <a:schemeClr val="tx1"/>
                </a:solidFill>
              </a:rPr>
              <a:t>umum</a:t>
            </a:r>
            <a:r>
              <a:rPr lang="en-US" sz="1900" b="1" dirty="0" smtClean="0">
                <a:solidFill>
                  <a:schemeClr val="tx1"/>
                </a:solidFill>
              </a:rPr>
              <a:t>)</a:t>
            </a:r>
          </a:p>
          <a:p>
            <a:pPr algn="l">
              <a:buFont typeface="Wingdings" pitchFamily="2" charset="2"/>
              <a:buChar char="v"/>
            </a:pP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a:t>
            </a:r>
            <a:r>
              <a:rPr lang="en-US" sz="1900" b="1" dirty="0" err="1" smtClean="0">
                <a:solidFill>
                  <a:schemeClr val="tx1"/>
                </a:solidFill>
              </a:rPr>
              <a:t>dorman</a:t>
            </a:r>
            <a:r>
              <a:rPr lang="en-US" sz="1900" b="1" dirty="0" smtClean="0">
                <a:solidFill>
                  <a:schemeClr val="tx1"/>
                </a:solidFill>
              </a:rPr>
              <a:t>  (dormant partner) (</a:t>
            </a:r>
            <a:r>
              <a:rPr lang="en-US" sz="1900" b="1" dirty="0" err="1" smtClean="0">
                <a:solidFill>
                  <a:schemeClr val="tx1"/>
                </a:solidFill>
              </a:rPr>
              <a:t>tidak</a:t>
            </a:r>
            <a:r>
              <a:rPr lang="en-US" sz="1900" b="1" dirty="0" smtClean="0">
                <a:solidFill>
                  <a:schemeClr val="tx1"/>
                </a:solidFill>
              </a:rPr>
              <a:t> </a:t>
            </a:r>
            <a:r>
              <a:rPr lang="en-US" sz="1900" b="1" dirty="0" err="1" smtClean="0">
                <a:solidFill>
                  <a:schemeClr val="tx1"/>
                </a:solidFill>
              </a:rPr>
              <a:t>aktif</a:t>
            </a:r>
            <a:r>
              <a:rPr lang="en-US" sz="1900" b="1" dirty="0" smtClean="0">
                <a:solidFill>
                  <a:schemeClr val="tx1"/>
                </a:solidFill>
              </a:rPr>
              <a:t> </a:t>
            </a:r>
            <a:r>
              <a:rPr lang="en-US" sz="1900" b="1" dirty="0" err="1" smtClean="0">
                <a:solidFill>
                  <a:schemeClr val="tx1"/>
                </a:solidFill>
              </a:rPr>
              <a:t>dan</a:t>
            </a:r>
            <a:r>
              <a:rPr lang="en-US" sz="1900" b="1" dirty="0" smtClean="0">
                <a:solidFill>
                  <a:schemeClr val="tx1"/>
                </a:solidFill>
              </a:rPr>
              <a:t> </a:t>
            </a:r>
            <a:r>
              <a:rPr lang="en-US" sz="1900" b="1" dirty="0" err="1" smtClean="0">
                <a:solidFill>
                  <a:schemeClr val="tx1"/>
                </a:solidFill>
              </a:rPr>
              <a:t>tidak</a:t>
            </a:r>
            <a:r>
              <a:rPr lang="en-US" sz="1900" b="1" dirty="0" smtClean="0">
                <a:solidFill>
                  <a:schemeClr val="tx1"/>
                </a:solidFill>
              </a:rPr>
              <a:t> </a:t>
            </a:r>
            <a:r>
              <a:rPr lang="en-US" sz="1900" b="1" dirty="0" err="1" smtClean="0">
                <a:solidFill>
                  <a:schemeClr val="tx1"/>
                </a:solidFill>
              </a:rPr>
              <a:t>di</a:t>
            </a:r>
            <a:r>
              <a:rPr lang="en-US" sz="1900" b="1" dirty="0" smtClean="0">
                <a:solidFill>
                  <a:schemeClr val="tx1"/>
                </a:solidFill>
              </a:rPr>
              <a:t> </a:t>
            </a:r>
            <a:r>
              <a:rPr lang="en-US" sz="1900" b="1" dirty="0" err="1" smtClean="0">
                <a:solidFill>
                  <a:schemeClr val="tx1"/>
                </a:solidFill>
              </a:rPr>
              <a:t>ketahui</a:t>
            </a:r>
            <a:r>
              <a:rPr lang="en-US" sz="1900" b="1" dirty="0" smtClean="0">
                <a:solidFill>
                  <a:schemeClr val="tx1"/>
                </a:solidFill>
              </a:rPr>
              <a:t> </a:t>
            </a:r>
            <a:r>
              <a:rPr lang="en-US" sz="1900" b="1" dirty="0" err="1" smtClean="0">
                <a:solidFill>
                  <a:schemeClr val="tx1"/>
                </a:solidFill>
              </a:rPr>
              <a:t>umum</a:t>
            </a:r>
            <a:r>
              <a:rPr lang="en-US" sz="1900" b="1" dirty="0" smtClean="0">
                <a:solidFill>
                  <a:schemeClr val="tx1"/>
                </a:solidFill>
              </a:rPr>
              <a:t>)</a:t>
            </a:r>
          </a:p>
          <a:p>
            <a:pPr algn="l">
              <a:buFont typeface="Wingdings" pitchFamily="2" charset="2"/>
              <a:buChar char="v"/>
            </a:pP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nominal ( </a:t>
            </a:r>
            <a:r>
              <a:rPr lang="en-US" sz="1900" b="1" dirty="0" err="1" smtClean="0">
                <a:solidFill>
                  <a:schemeClr val="tx1"/>
                </a:solidFill>
              </a:rPr>
              <a:t>niminal</a:t>
            </a:r>
            <a:r>
              <a:rPr lang="en-US" sz="1900" b="1" dirty="0" smtClean="0">
                <a:solidFill>
                  <a:schemeClr val="tx1"/>
                </a:solidFill>
              </a:rPr>
              <a:t> partner) (</a:t>
            </a:r>
            <a:r>
              <a:rPr lang="en-US" sz="1900" b="1" dirty="0" err="1" smtClean="0">
                <a:solidFill>
                  <a:schemeClr val="tx1"/>
                </a:solidFill>
              </a:rPr>
              <a:t>bukan</a:t>
            </a:r>
            <a:r>
              <a:rPr lang="en-US" sz="1900" b="1" dirty="0" smtClean="0">
                <a:solidFill>
                  <a:schemeClr val="tx1"/>
                </a:solidFill>
              </a:rPr>
              <a:t> </a:t>
            </a:r>
            <a:r>
              <a:rPr lang="en-US" sz="1900" b="1" dirty="0" err="1" smtClean="0">
                <a:solidFill>
                  <a:schemeClr val="tx1"/>
                </a:solidFill>
              </a:rPr>
              <a:t>pemilik</a:t>
            </a:r>
            <a:r>
              <a:rPr lang="en-US" sz="1900" b="1" dirty="0" smtClean="0">
                <a:solidFill>
                  <a:schemeClr val="tx1"/>
                </a:solidFill>
              </a:rPr>
              <a:t> </a:t>
            </a:r>
            <a:r>
              <a:rPr lang="en-US" sz="1900" b="1" dirty="0" err="1" smtClean="0">
                <a:solidFill>
                  <a:schemeClr val="tx1"/>
                </a:solidFill>
              </a:rPr>
              <a:t>perusahaan</a:t>
            </a:r>
            <a:r>
              <a:rPr lang="en-US" sz="1900" b="1" dirty="0" smtClean="0">
                <a:solidFill>
                  <a:schemeClr val="tx1"/>
                </a:solidFill>
              </a:rPr>
              <a:t> </a:t>
            </a:r>
            <a:r>
              <a:rPr lang="en-US" sz="1900" b="1" dirty="0" err="1" smtClean="0">
                <a:solidFill>
                  <a:schemeClr val="tx1"/>
                </a:solidFill>
              </a:rPr>
              <a:t>tetapi</a:t>
            </a:r>
            <a:r>
              <a:rPr lang="en-US" sz="1900" b="1" dirty="0" smtClean="0">
                <a:solidFill>
                  <a:schemeClr val="tx1"/>
                </a:solidFill>
              </a:rPr>
              <a:t> </a:t>
            </a:r>
            <a:r>
              <a:rPr lang="en-US" sz="1900" b="1" dirty="0" err="1" smtClean="0">
                <a:solidFill>
                  <a:schemeClr val="tx1"/>
                </a:solidFill>
              </a:rPr>
              <a:t>memberikan</a:t>
            </a:r>
            <a:r>
              <a:rPr lang="en-US" sz="1900" b="1" dirty="0" smtClean="0">
                <a:solidFill>
                  <a:schemeClr val="tx1"/>
                </a:solidFill>
              </a:rPr>
              <a:t> </a:t>
            </a:r>
            <a:endParaRPr lang="en-US" sz="1900" b="1" dirty="0">
              <a:solidFill>
                <a:schemeClr val="tx1"/>
              </a:solidFill>
            </a:endParaRPr>
          </a:p>
          <a:p>
            <a:pPr algn="l"/>
            <a:r>
              <a:rPr lang="en-US" sz="1900" b="1" dirty="0" smtClean="0">
                <a:solidFill>
                  <a:schemeClr val="tx1"/>
                </a:solidFill>
              </a:rPr>
              <a:t>     saran)</a:t>
            </a:r>
          </a:p>
          <a:p>
            <a:pPr algn="l">
              <a:buFont typeface="Wingdings" pitchFamily="2" charset="2"/>
              <a:buChar char="v"/>
            </a:pPr>
            <a:r>
              <a:rPr lang="en-US" sz="1900" b="1" dirty="0" smtClean="0">
                <a:solidFill>
                  <a:schemeClr val="tx1"/>
                </a:solidFill>
              </a:rPr>
              <a:t> </a:t>
            </a:r>
            <a:r>
              <a:rPr lang="en-US" sz="1900" b="1" dirty="0" err="1" smtClean="0">
                <a:solidFill>
                  <a:schemeClr val="tx1"/>
                </a:solidFill>
              </a:rPr>
              <a:t>Sekutu</a:t>
            </a:r>
            <a:r>
              <a:rPr lang="en-US" sz="1900" b="1" dirty="0" smtClean="0">
                <a:solidFill>
                  <a:schemeClr val="tx1"/>
                </a:solidFill>
              </a:rPr>
              <a:t> senior </a:t>
            </a:r>
            <a:r>
              <a:rPr lang="en-US" sz="1900" b="1" dirty="0" err="1" smtClean="0">
                <a:solidFill>
                  <a:schemeClr val="tx1"/>
                </a:solidFill>
              </a:rPr>
              <a:t>dan</a:t>
            </a:r>
            <a:r>
              <a:rPr lang="en-US" sz="1900" b="1" dirty="0" smtClean="0">
                <a:solidFill>
                  <a:schemeClr val="tx1"/>
                </a:solidFill>
              </a:rPr>
              <a:t> </a:t>
            </a:r>
            <a:r>
              <a:rPr lang="en-US" sz="1900" b="1" dirty="0" err="1" smtClean="0">
                <a:solidFill>
                  <a:schemeClr val="tx1"/>
                </a:solidFill>
              </a:rPr>
              <a:t>yunior</a:t>
            </a:r>
            <a:r>
              <a:rPr lang="en-US" sz="1900" b="1" dirty="0" smtClean="0">
                <a:solidFill>
                  <a:schemeClr val="tx1"/>
                </a:solidFill>
              </a:rPr>
              <a:t> (Senior and Junior Partner) </a:t>
            </a:r>
            <a:r>
              <a:rPr lang="en-US" sz="1900" b="1" dirty="0" err="1" smtClean="0">
                <a:solidFill>
                  <a:schemeClr val="tx1"/>
                </a:solidFill>
              </a:rPr>
              <a:t>Keanggotaan</a:t>
            </a:r>
            <a:r>
              <a:rPr lang="en-US" sz="1900" b="1" dirty="0" smtClean="0">
                <a:solidFill>
                  <a:schemeClr val="tx1"/>
                </a:solidFill>
              </a:rPr>
              <a:t> </a:t>
            </a:r>
            <a:r>
              <a:rPr lang="en-US" sz="1900" b="1" dirty="0" err="1" smtClean="0">
                <a:solidFill>
                  <a:schemeClr val="tx1"/>
                </a:solidFill>
              </a:rPr>
              <a:t>tergantung</a:t>
            </a:r>
            <a:r>
              <a:rPr lang="en-US" sz="1900" b="1" dirty="0" smtClean="0">
                <a:solidFill>
                  <a:schemeClr val="tx1"/>
                </a:solidFill>
              </a:rPr>
              <a:t> lama </a:t>
            </a:r>
          </a:p>
          <a:p>
            <a:pPr algn="l"/>
            <a:r>
              <a:rPr lang="en-US" sz="1900" b="1" dirty="0" smtClean="0">
                <a:solidFill>
                  <a:schemeClr val="tx1"/>
                </a:solidFill>
              </a:rPr>
              <a:t>     </a:t>
            </a:r>
            <a:r>
              <a:rPr lang="en-US" sz="1900" b="1" dirty="0" err="1" smtClean="0">
                <a:solidFill>
                  <a:schemeClr val="tx1"/>
                </a:solidFill>
              </a:rPr>
              <a:t>investasi</a:t>
            </a:r>
            <a:r>
              <a:rPr lang="en-US" sz="1900" b="1" dirty="0" smtClean="0">
                <a:solidFill>
                  <a:schemeClr val="tx1"/>
                </a:solidFill>
              </a:rPr>
              <a:t>     </a:t>
            </a:r>
            <a:r>
              <a:rPr lang="en-US" sz="1900" b="1" dirty="0" err="1" smtClean="0">
                <a:solidFill>
                  <a:schemeClr val="tx1"/>
                </a:solidFill>
              </a:rPr>
              <a:t>dan</a:t>
            </a:r>
            <a:r>
              <a:rPr lang="en-US" sz="1900" b="1" dirty="0" smtClean="0">
                <a:solidFill>
                  <a:schemeClr val="tx1"/>
                </a:solidFill>
              </a:rPr>
              <a:t> </a:t>
            </a:r>
            <a:r>
              <a:rPr lang="en-US" sz="1900" b="1" dirty="0" err="1" smtClean="0">
                <a:solidFill>
                  <a:schemeClr val="tx1"/>
                </a:solidFill>
              </a:rPr>
              <a:t>lamanya</a:t>
            </a:r>
            <a:r>
              <a:rPr lang="en-US" sz="1900" b="1" dirty="0" smtClean="0">
                <a:solidFill>
                  <a:schemeClr val="tx1"/>
                </a:solidFill>
              </a:rPr>
              <a:t> </a:t>
            </a:r>
            <a:r>
              <a:rPr lang="en-US" sz="1900" b="1" dirty="0" err="1" smtClean="0">
                <a:solidFill>
                  <a:schemeClr val="tx1"/>
                </a:solidFill>
              </a:rPr>
              <a:t>bekerja</a:t>
            </a:r>
            <a:r>
              <a:rPr lang="en-US" sz="1900" b="1" dirty="0" smtClean="0">
                <a:solidFill>
                  <a:schemeClr val="tx1"/>
                </a:solidFill>
              </a:rPr>
              <a:t>.</a:t>
            </a:r>
          </a:p>
          <a:p>
            <a:pPr algn="l"/>
            <a:endParaRPr lang="en-US" sz="1800" dirty="0">
              <a:solidFill>
                <a:schemeClr val="tx1"/>
              </a:solidFill>
            </a:endParaRPr>
          </a:p>
        </p:txBody>
      </p:sp>
    </p:spTree>
  </p:cSld>
  <p:clrMapOvr>
    <a:masterClrMapping/>
  </p:clrMapOvr>
  <p:transition spd="slow">
    <p:wheel spokes="8"/>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2000"/>
                                        <p:tgtEl>
                                          <p:spTgt spid="4"/>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5">
                                            <p:bg/>
                                          </p:spTgt>
                                        </p:tgtEl>
                                        <p:attrNameLst>
                                          <p:attrName>style.visibility</p:attrName>
                                        </p:attrNameLst>
                                      </p:cBhvr>
                                      <p:to>
                                        <p:strVal val="visible"/>
                                      </p:to>
                                    </p:set>
                                    <p:animEffect transition="in" filter="wedge">
                                      <p:cBhvr>
                                        <p:cTn id="11" dur="2000"/>
                                        <p:tgtEl>
                                          <p:spTgt spid="5">
                                            <p:bg/>
                                          </p:spTgt>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edge">
                                      <p:cBhvr>
                                        <p:cTn id="15" dur="2000"/>
                                        <p:tgtEl>
                                          <p:spTgt spid="5">
                                            <p:txEl>
                                              <p:pRg st="0" end="0"/>
                                            </p:txEl>
                                          </p:spTgt>
                                        </p:tgtEl>
                                      </p:cBhvr>
                                    </p:animEffect>
                                  </p:childTnLst>
                                </p:cTn>
                              </p:par>
                            </p:childTnLst>
                          </p:cTn>
                        </p:par>
                        <p:par>
                          <p:cTn id="16" fill="hold">
                            <p:stCondLst>
                              <p:cond delay="6000"/>
                            </p:stCondLst>
                            <p:childTnLst>
                              <p:par>
                                <p:cTn id="17" presetID="20" presetClass="entr" presetSubtype="0" fill="hold" grpId="0"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edge">
                                      <p:cBhvr>
                                        <p:cTn id="19" dur="2000"/>
                                        <p:tgtEl>
                                          <p:spTgt spid="5">
                                            <p:txEl>
                                              <p:pRg st="1" end="1"/>
                                            </p:txEl>
                                          </p:spTgt>
                                        </p:tgtEl>
                                      </p:cBhvr>
                                    </p:animEffect>
                                  </p:childTnLst>
                                </p:cTn>
                              </p:par>
                            </p:childTnLst>
                          </p:cTn>
                        </p:par>
                        <p:par>
                          <p:cTn id="20" fill="hold">
                            <p:stCondLst>
                              <p:cond delay="8000"/>
                            </p:stCondLst>
                            <p:childTnLst>
                              <p:par>
                                <p:cTn id="21" presetID="20" presetClass="entr" presetSubtype="0" fill="hold" grpId="0" nodeType="after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wedge">
                                      <p:cBhvr>
                                        <p:cTn id="23" dur="2000"/>
                                        <p:tgtEl>
                                          <p:spTgt spid="5">
                                            <p:txEl>
                                              <p:pRg st="3" end="3"/>
                                            </p:txEl>
                                          </p:spTgt>
                                        </p:tgtEl>
                                      </p:cBhvr>
                                    </p:animEffect>
                                  </p:childTnLst>
                                </p:cTn>
                              </p:par>
                            </p:childTnLst>
                          </p:cTn>
                        </p:par>
                        <p:par>
                          <p:cTn id="24" fill="hold">
                            <p:stCondLst>
                              <p:cond delay="10000"/>
                            </p:stCondLst>
                            <p:childTnLst>
                              <p:par>
                                <p:cTn id="25" presetID="20" presetClass="entr" presetSubtype="0" fill="hold" grpId="0"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edge">
                                      <p:cBhvr>
                                        <p:cTn id="27" dur="2000"/>
                                        <p:tgtEl>
                                          <p:spTgt spid="5">
                                            <p:txEl>
                                              <p:pRg st="4" end="4"/>
                                            </p:txEl>
                                          </p:spTgt>
                                        </p:tgtEl>
                                      </p:cBhvr>
                                    </p:animEffect>
                                  </p:childTnLst>
                                </p:cTn>
                              </p:par>
                            </p:childTnLst>
                          </p:cTn>
                        </p:par>
                        <p:par>
                          <p:cTn id="28" fill="hold">
                            <p:stCondLst>
                              <p:cond delay="12000"/>
                            </p:stCondLst>
                            <p:childTnLst>
                              <p:par>
                                <p:cTn id="29" presetID="20" presetClass="entr" presetSubtype="0" fill="hold" grpId="0" nodeType="after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wedge">
                                      <p:cBhvr>
                                        <p:cTn id="31" dur="2000"/>
                                        <p:tgtEl>
                                          <p:spTgt spid="5">
                                            <p:txEl>
                                              <p:pRg st="5" end="5"/>
                                            </p:txEl>
                                          </p:spTgt>
                                        </p:tgtEl>
                                      </p:cBhvr>
                                    </p:animEffect>
                                  </p:childTnLst>
                                </p:cTn>
                              </p:par>
                            </p:childTnLst>
                          </p:cTn>
                        </p:par>
                        <p:par>
                          <p:cTn id="32" fill="hold">
                            <p:stCondLst>
                              <p:cond delay="14000"/>
                            </p:stCondLst>
                            <p:childTnLst>
                              <p:par>
                                <p:cTn id="33" presetID="20" presetClass="entr" presetSubtype="0" fill="hold" grpId="0" nodeType="after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wedge">
                                      <p:cBhvr>
                                        <p:cTn id="35" dur="2000"/>
                                        <p:tgtEl>
                                          <p:spTgt spid="5">
                                            <p:txEl>
                                              <p:pRg st="6" end="6"/>
                                            </p:txEl>
                                          </p:spTgt>
                                        </p:tgtEl>
                                      </p:cBhvr>
                                    </p:animEffect>
                                  </p:childTnLst>
                                </p:cTn>
                              </p:par>
                            </p:childTnLst>
                          </p:cTn>
                        </p:par>
                        <p:par>
                          <p:cTn id="36" fill="hold">
                            <p:stCondLst>
                              <p:cond delay="16000"/>
                            </p:stCondLst>
                            <p:childTnLst>
                              <p:par>
                                <p:cTn id="37" presetID="20" presetClass="entr" presetSubtype="0" fill="hold" grpId="0" nodeType="after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Effect transition="in" filter="wedge">
                                      <p:cBhvr>
                                        <p:cTn id="39" dur="2000"/>
                                        <p:tgtEl>
                                          <p:spTgt spid="5">
                                            <p:txEl>
                                              <p:pRg st="7" end="7"/>
                                            </p:txEl>
                                          </p:spTgt>
                                        </p:tgtEl>
                                      </p:cBhvr>
                                    </p:animEffect>
                                  </p:childTnLst>
                                </p:cTn>
                              </p:par>
                            </p:childTnLst>
                          </p:cTn>
                        </p:par>
                        <p:par>
                          <p:cTn id="40" fill="hold">
                            <p:stCondLst>
                              <p:cond delay="18000"/>
                            </p:stCondLst>
                            <p:childTnLst>
                              <p:par>
                                <p:cTn id="41" presetID="20" presetClass="entr" presetSubtype="0" fill="hold" grpId="0" nodeType="after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wedge">
                                      <p:cBhvr>
                                        <p:cTn id="43" dur="2000"/>
                                        <p:tgtEl>
                                          <p:spTgt spid="5">
                                            <p:txEl>
                                              <p:pRg st="8" end="8"/>
                                            </p:txEl>
                                          </p:spTgt>
                                        </p:tgtEl>
                                      </p:cBhvr>
                                    </p:animEffect>
                                  </p:childTnLst>
                                </p:cTn>
                              </p:par>
                            </p:childTnLst>
                          </p:cTn>
                        </p:par>
                        <p:par>
                          <p:cTn id="44" fill="hold">
                            <p:stCondLst>
                              <p:cond delay="20000"/>
                            </p:stCondLst>
                            <p:childTnLst>
                              <p:par>
                                <p:cTn id="45" presetID="20" presetClass="entr" presetSubtype="0" fill="hold" grpId="0" nodeType="after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wedge">
                                      <p:cBhvr>
                                        <p:cTn id="47" dur="2000"/>
                                        <p:tgtEl>
                                          <p:spTgt spid="5">
                                            <p:txEl>
                                              <p:pRg st="9" end="9"/>
                                            </p:txEl>
                                          </p:spTgt>
                                        </p:tgtEl>
                                      </p:cBhvr>
                                    </p:animEffect>
                                  </p:childTnLst>
                                </p:cTn>
                              </p:par>
                            </p:childTnLst>
                          </p:cTn>
                        </p:par>
                        <p:par>
                          <p:cTn id="48" fill="hold">
                            <p:stCondLst>
                              <p:cond delay="22000"/>
                            </p:stCondLst>
                            <p:childTnLst>
                              <p:par>
                                <p:cTn id="49" presetID="20" presetClass="entr" presetSubtype="0" fill="hold" grpId="0" nodeType="after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animEffect transition="in" filter="wedge">
                                      <p:cBhvr>
                                        <p:cTn id="51" dur="2000"/>
                                        <p:tgtEl>
                                          <p:spTgt spid="5">
                                            <p:txEl>
                                              <p:pRg st="10" end="10"/>
                                            </p:txEl>
                                          </p:spTgt>
                                        </p:tgtEl>
                                      </p:cBhvr>
                                    </p:animEffect>
                                  </p:childTnLst>
                                </p:cTn>
                              </p:par>
                            </p:childTnLst>
                          </p:cTn>
                        </p:par>
                        <p:par>
                          <p:cTn id="52" fill="hold">
                            <p:stCondLst>
                              <p:cond delay="24000"/>
                            </p:stCondLst>
                            <p:childTnLst>
                              <p:par>
                                <p:cTn id="53" presetID="20" presetClass="entr" presetSubtype="0" fill="hold" grpId="0" nodeType="after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animEffect transition="in" filter="wedge">
                                      <p:cBhvr>
                                        <p:cTn id="55" dur="2000"/>
                                        <p:tgtEl>
                                          <p:spTgt spid="5">
                                            <p:txEl>
                                              <p:pRg st="11" end="11"/>
                                            </p:txEl>
                                          </p:spTgt>
                                        </p:tgtEl>
                                      </p:cBhvr>
                                    </p:animEffect>
                                  </p:childTnLst>
                                </p:cTn>
                              </p:par>
                            </p:childTnLst>
                          </p:cTn>
                        </p:par>
                        <p:par>
                          <p:cTn id="56" fill="hold">
                            <p:stCondLst>
                              <p:cond delay="26000"/>
                            </p:stCondLst>
                            <p:childTnLst>
                              <p:par>
                                <p:cTn id="57" presetID="20" presetClass="entr" presetSubtype="0" fill="hold" grpId="0" nodeType="afterEffect">
                                  <p:stCondLst>
                                    <p:cond delay="0"/>
                                  </p:stCondLst>
                                  <p:childTnLst>
                                    <p:set>
                                      <p:cBhvr>
                                        <p:cTn id="58" dur="1" fill="hold">
                                          <p:stCondLst>
                                            <p:cond delay="0"/>
                                          </p:stCondLst>
                                        </p:cTn>
                                        <p:tgtEl>
                                          <p:spTgt spid="5">
                                            <p:txEl>
                                              <p:pRg st="12" end="12"/>
                                            </p:txEl>
                                          </p:spTgt>
                                        </p:tgtEl>
                                        <p:attrNameLst>
                                          <p:attrName>style.visibility</p:attrName>
                                        </p:attrNameLst>
                                      </p:cBhvr>
                                      <p:to>
                                        <p:strVal val="visible"/>
                                      </p:to>
                                    </p:set>
                                    <p:animEffect transition="in" filter="wedge">
                                      <p:cBhvr>
                                        <p:cTn id="59" dur="2000"/>
                                        <p:tgtEl>
                                          <p:spTgt spid="5">
                                            <p:txEl>
                                              <p:pRg st="12" end="12"/>
                                            </p:txEl>
                                          </p:spTgt>
                                        </p:tgtEl>
                                      </p:cBhvr>
                                    </p:animEffect>
                                  </p:childTnLst>
                                </p:cTn>
                              </p:par>
                            </p:childTnLst>
                          </p:cTn>
                        </p:par>
                        <p:par>
                          <p:cTn id="60" fill="hold">
                            <p:stCondLst>
                              <p:cond delay="28000"/>
                            </p:stCondLst>
                            <p:childTnLst>
                              <p:par>
                                <p:cTn id="61" presetID="20" presetClass="entr" presetSubtype="0" fill="hold" grpId="0" nodeType="afterEffect">
                                  <p:stCondLst>
                                    <p:cond delay="0"/>
                                  </p:stCondLst>
                                  <p:childTnLst>
                                    <p:set>
                                      <p:cBhvr>
                                        <p:cTn id="62" dur="1" fill="hold">
                                          <p:stCondLst>
                                            <p:cond delay="0"/>
                                          </p:stCondLst>
                                        </p:cTn>
                                        <p:tgtEl>
                                          <p:spTgt spid="5">
                                            <p:txEl>
                                              <p:pRg st="13" end="13"/>
                                            </p:txEl>
                                          </p:spTgt>
                                        </p:tgtEl>
                                        <p:attrNameLst>
                                          <p:attrName>style.visibility</p:attrName>
                                        </p:attrNameLst>
                                      </p:cBhvr>
                                      <p:to>
                                        <p:strVal val="visible"/>
                                      </p:to>
                                    </p:set>
                                    <p:animEffect transition="in" filter="wedge">
                                      <p:cBhvr>
                                        <p:cTn id="63" dur="2000"/>
                                        <p:tgtEl>
                                          <p:spTgt spid="5">
                                            <p:txEl>
                                              <p:pRg st="13" end="13"/>
                                            </p:txEl>
                                          </p:spTgt>
                                        </p:tgtEl>
                                      </p:cBhvr>
                                    </p:animEffect>
                                  </p:childTnLst>
                                </p:cTn>
                              </p:par>
                            </p:childTnLst>
                          </p:cTn>
                        </p:par>
                        <p:par>
                          <p:cTn id="64" fill="hold">
                            <p:stCondLst>
                              <p:cond delay="30000"/>
                            </p:stCondLst>
                            <p:childTnLst>
                              <p:par>
                                <p:cTn id="65" presetID="20" presetClass="entr" presetSubtype="0" fill="hold" grpId="0" nodeType="after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Effect transition="in" filter="wedge">
                                      <p:cBhvr>
                                        <p:cTn id="67" dur="20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53975"/>
            <a:ext cx="9144000" cy="327025"/>
          </a:xfrm>
          <a:solidFill>
            <a:srgbClr val="C00000"/>
          </a:solidFill>
        </p:spPr>
        <p:style>
          <a:lnRef idx="1">
            <a:schemeClr val="accent2"/>
          </a:lnRef>
          <a:fillRef idx="2">
            <a:schemeClr val="accent2"/>
          </a:fillRef>
          <a:effectRef idx="1">
            <a:schemeClr val="accent2"/>
          </a:effectRef>
          <a:fontRef idx="minor">
            <a:schemeClr val="dk1"/>
          </a:fontRef>
        </p:style>
        <p:txBody>
          <a:bodyPr>
            <a:noAutofit/>
          </a:bodyPr>
          <a:lstStyle/>
          <a:p>
            <a:r>
              <a:rPr lang="en-US" sz="2000" b="1" dirty="0" err="1" smtClean="0">
                <a:solidFill>
                  <a:srgbClr val="FFFF00"/>
                </a:solidFill>
              </a:rPr>
              <a:t>Lanjutan</a:t>
            </a:r>
            <a:r>
              <a:rPr lang="en-US" sz="2000" b="1" dirty="0" smtClean="0">
                <a:solidFill>
                  <a:srgbClr val="FFFF00"/>
                </a:solidFill>
              </a:rPr>
              <a:t> C.V.</a:t>
            </a:r>
            <a:endParaRPr lang="en-US" sz="2000" b="1" dirty="0">
              <a:solidFill>
                <a:srgbClr val="FFFF00"/>
              </a:solidFill>
            </a:endParaRPr>
          </a:p>
        </p:txBody>
      </p:sp>
      <p:sp>
        <p:nvSpPr>
          <p:cNvPr id="5" name="Subtitle 4"/>
          <p:cNvSpPr>
            <a:spLocks noGrp="1"/>
          </p:cNvSpPr>
          <p:nvPr>
            <p:ph type="subTitle" idx="1"/>
          </p:nvPr>
        </p:nvSpPr>
        <p:spPr>
          <a:xfrm>
            <a:off x="0" y="457200"/>
            <a:ext cx="9144000" cy="6400800"/>
          </a:xfrm>
          <a:solidFill>
            <a:schemeClr val="tx1"/>
          </a:solidFill>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l"/>
            <a:r>
              <a:rPr lang="en-US" sz="2600" b="1" dirty="0" err="1" smtClean="0">
                <a:solidFill>
                  <a:srgbClr val="FFC000"/>
                </a:solidFill>
                <a:latin typeface="Arial" pitchFamily="34" charset="0"/>
                <a:cs typeface="Arial" pitchFamily="34" charset="0"/>
              </a:rPr>
              <a:t>Kebaikan</a:t>
            </a:r>
            <a:r>
              <a:rPr lang="en-US" sz="2600" b="1" dirty="0" smtClean="0">
                <a:solidFill>
                  <a:srgbClr val="FFC000"/>
                </a:solidFill>
                <a:latin typeface="Arial" pitchFamily="34" charset="0"/>
                <a:cs typeface="Arial" pitchFamily="34" charset="0"/>
              </a:rPr>
              <a:t> C.V. : </a:t>
            </a:r>
          </a:p>
          <a:p>
            <a:pPr algn="l">
              <a:buFont typeface="Wingdings" pitchFamily="2" charset="2"/>
              <a:buChar char="Ø"/>
            </a:pPr>
            <a:r>
              <a:rPr lang="en-US" sz="2600" dirty="0" smtClean="0">
                <a:solidFill>
                  <a:srgbClr val="FFC000"/>
                </a:solidFill>
                <a:latin typeface="Arial" pitchFamily="34" charset="0"/>
                <a:cs typeface="Arial" pitchFamily="34" charset="0"/>
              </a:rPr>
              <a:t> </a:t>
            </a:r>
            <a:r>
              <a:rPr lang="en-US" sz="2600" b="1" dirty="0" smtClean="0">
                <a:solidFill>
                  <a:srgbClr val="FFC000"/>
                </a:solidFill>
                <a:latin typeface="Arial" pitchFamily="34" charset="0"/>
                <a:cs typeface="Arial" pitchFamily="34" charset="0"/>
              </a:rPr>
              <a:t>Modal yang </a:t>
            </a:r>
            <a:r>
              <a:rPr lang="en-US" sz="2600" b="1" dirty="0" err="1" smtClean="0">
                <a:solidFill>
                  <a:srgbClr val="FFC000"/>
                </a:solidFill>
                <a:latin typeface="Arial" pitchFamily="34" charset="0"/>
                <a:cs typeface="Arial" pitchFamily="34" charset="0"/>
              </a:rPr>
              <a:t>dikumpulkan</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lebih</a:t>
            </a:r>
            <a:r>
              <a:rPr lang="en-US" sz="2600" b="1" dirty="0" smtClean="0">
                <a:solidFill>
                  <a:srgbClr val="FFC000"/>
                </a:solidFill>
                <a:latin typeface="Arial" pitchFamily="34" charset="0"/>
                <a:cs typeface="Arial" pitchFamily="34" charset="0"/>
              </a:rPr>
              <a:t> </a:t>
            </a:r>
            <a:endParaRPr lang="id-ID" sz="2600" b="1" dirty="0" smtClean="0">
              <a:solidFill>
                <a:srgbClr val="FFC000"/>
              </a:solidFill>
              <a:latin typeface="Arial" pitchFamily="34" charset="0"/>
              <a:cs typeface="Arial" pitchFamily="34" charset="0"/>
            </a:endParaRPr>
          </a:p>
          <a:p>
            <a:pPr algn="l"/>
            <a:r>
              <a:rPr lang="id-ID"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besar</a:t>
            </a:r>
            <a:endParaRPr lang="en-US" sz="2600" b="1" dirty="0" smtClean="0">
              <a:solidFill>
                <a:srgbClr val="FFC000"/>
              </a:solidFill>
              <a:latin typeface="Arial" pitchFamily="34" charset="0"/>
              <a:cs typeface="Arial" pitchFamily="34" charset="0"/>
            </a:endParaRPr>
          </a:p>
          <a:p>
            <a:pPr algn="l">
              <a:buFont typeface="Wingdings" pitchFamily="2" charset="2"/>
              <a:buChar char="Ø"/>
            </a:pP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Mudah</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memperoleh</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kridit</a:t>
            </a:r>
            <a:endParaRPr lang="en-US" sz="2600" b="1" dirty="0" smtClean="0">
              <a:solidFill>
                <a:srgbClr val="FFC000"/>
              </a:solidFill>
              <a:latin typeface="Arial" pitchFamily="34" charset="0"/>
              <a:cs typeface="Arial" pitchFamily="34" charset="0"/>
            </a:endParaRPr>
          </a:p>
          <a:p>
            <a:pPr algn="l">
              <a:buFont typeface="Wingdings" pitchFamily="2" charset="2"/>
              <a:buChar char="Ø"/>
            </a:pP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Kemampuan</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manajemen</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lebih</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besar</a:t>
            </a:r>
            <a:endParaRPr lang="en-US" sz="2600" b="1" dirty="0" smtClean="0">
              <a:solidFill>
                <a:srgbClr val="FFC000"/>
              </a:solidFill>
              <a:latin typeface="Arial" pitchFamily="34" charset="0"/>
              <a:cs typeface="Arial" pitchFamily="34" charset="0"/>
            </a:endParaRPr>
          </a:p>
          <a:p>
            <a:pPr algn="l">
              <a:buFont typeface="Wingdings" pitchFamily="2" charset="2"/>
              <a:buChar char="Ø"/>
            </a:pPr>
            <a:r>
              <a:rPr lang="en-US" sz="2600" b="1" dirty="0" smtClean="0">
                <a:solidFill>
                  <a:srgbClr val="FFC000"/>
                </a:solidFill>
                <a:latin typeface="Arial" pitchFamily="34" charset="0"/>
                <a:cs typeface="Arial" pitchFamily="34" charset="0"/>
              </a:rPr>
              <a:t>Pend</a:t>
            </a:r>
            <a:r>
              <a:rPr lang="id-ID" sz="2600" b="1" dirty="0" smtClean="0">
                <a:solidFill>
                  <a:srgbClr val="FFC000"/>
                </a:solidFill>
                <a:latin typeface="Arial" pitchFamily="34" charset="0"/>
                <a:cs typeface="Arial" pitchFamily="34" charset="0"/>
              </a:rPr>
              <a:t>i</a:t>
            </a:r>
            <a:r>
              <a:rPr lang="en-US" sz="2600" b="1" dirty="0" err="1" smtClean="0">
                <a:solidFill>
                  <a:srgbClr val="FFC000"/>
                </a:solidFill>
                <a:latin typeface="Arial" pitchFamily="34" charset="0"/>
                <a:cs typeface="Arial" pitchFamily="34" charset="0"/>
              </a:rPr>
              <a:t>riannya</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mudah</a:t>
            </a:r>
            <a:r>
              <a:rPr lang="en-US" sz="2600" b="1" dirty="0" smtClean="0">
                <a:solidFill>
                  <a:srgbClr val="FFC000"/>
                </a:solidFill>
                <a:latin typeface="Arial" pitchFamily="34" charset="0"/>
                <a:cs typeface="Arial" pitchFamily="34" charset="0"/>
              </a:rPr>
              <a:t>.</a:t>
            </a:r>
          </a:p>
          <a:p>
            <a:pPr algn="l"/>
            <a:endParaRPr lang="en-US" sz="2600" dirty="0" smtClean="0">
              <a:solidFill>
                <a:srgbClr val="FFC000"/>
              </a:solidFill>
              <a:latin typeface="Arial" pitchFamily="34" charset="0"/>
              <a:cs typeface="Arial" pitchFamily="34" charset="0"/>
            </a:endParaRPr>
          </a:p>
          <a:p>
            <a:pPr algn="l"/>
            <a:r>
              <a:rPr lang="en-US" sz="2600" b="1" dirty="0" err="1" smtClean="0">
                <a:solidFill>
                  <a:srgbClr val="FFC000"/>
                </a:solidFill>
                <a:latin typeface="Arial" pitchFamily="34" charset="0"/>
                <a:cs typeface="Arial" pitchFamily="34" charset="0"/>
              </a:rPr>
              <a:t>Keburukan</a:t>
            </a:r>
            <a:r>
              <a:rPr lang="en-US" sz="2600" b="1" dirty="0" smtClean="0">
                <a:solidFill>
                  <a:srgbClr val="FFC000"/>
                </a:solidFill>
                <a:latin typeface="Arial" pitchFamily="34" charset="0"/>
                <a:cs typeface="Arial" pitchFamily="34" charset="0"/>
              </a:rPr>
              <a:t> C.V. :</a:t>
            </a:r>
          </a:p>
          <a:p>
            <a:pPr algn="l">
              <a:buFont typeface="Wingdings" pitchFamily="2" charset="2"/>
              <a:buChar char="Ø"/>
            </a:pP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Sebagian</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anggota</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sekutu</a:t>
            </a:r>
            <a:r>
              <a:rPr lang="en-US" sz="2600" b="1" dirty="0" smtClean="0">
                <a:solidFill>
                  <a:srgbClr val="FFC000"/>
                </a:solidFill>
                <a:latin typeface="Arial" pitchFamily="34" charset="0"/>
                <a:cs typeface="Arial" pitchFamily="34" charset="0"/>
              </a:rPr>
              <a:t> </a:t>
            </a:r>
            <a:endParaRPr lang="id-ID" sz="2600" b="1" dirty="0" smtClean="0">
              <a:solidFill>
                <a:srgbClr val="FFC000"/>
              </a:solidFill>
              <a:latin typeface="Arial" pitchFamily="34" charset="0"/>
              <a:cs typeface="Arial" pitchFamily="34" charset="0"/>
            </a:endParaRPr>
          </a:p>
          <a:p>
            <a:pPr algn="l"/>
            <a:r>
              <a:rPr lang="id-ID"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mempunyai</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tanggung</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jawab</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tidak</a:t>
            </a:r>
            <a:r>
              <a:rPr lang="id-ID" sz="2600" b="1" smtClean="0">
                <a:solidFill>
                  <a:srgbClr val="FFC000"/>
                </a:solidFill>
                <a:latin typeface="Arial" pitchFamily="34" charset="0"/>
                <a:cs typeface="Arial" pitchFamily="34" charset="0"/>
              </a:rPr>
              <a:t> </a:t>
            </a:r>
          </a:p>
          <a:p>
            <a:pPr algn="l"/>
            <a:r>
              <a:rPr lang="id-ID" sz="2600" b="1" smtClean="0">
                <a:solidFill>
                  <a:srgbClr val="FFC000"/>
                </a:solidFill>
                <a:latin typeface="Arial" pitchFamily="34" charset="0"/>
                <a:cs typeface="Arial" pitchFamily="34" charset="0"/>
              </a:rPr>
              <a:t> </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terbatas</a:t>
            </a:r>
            <a:r>
              <a:rPr lang="en-US" sz="2600" b="1" dirty="0" smtClean="0">
                <a:solidFill>
                  <a:srgbClr val="FFC000"/>
                </a:solidFill>
                <a:latin typeface="Arial" pitchFamily="34" charset="0"/>
                <a:cs typeface="Arial" pitchFamily="34" charset="0"/>
              </a:rPr>
              <a:t> </a:t>
            </a:r>
          </a:p>
          <a:p>
            <a:pPr algn="l">
              <a:buFont typeface="Wingdings" pitchFamily="2" charset="2"/>
              <a:buChar char="Ø"/>
            </a:pP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kelangsungan</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hidup</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tidak</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menentu</a:t>
            </a:r>
            <a:endParaRPr lang="en-US" sz="2600" b="1" dirty="0" smtClean="0">
              <a:solidFill>
                <a:srgbClr val="FFC000"/>
              </a:solidFill>
              <a:latin typeface="Arial" pitchFamily="34" charset="0"/>
              <a:cs typeface="Arial" pitchFamily="34" charset="0"/>
            </a:endParaRPr>
          </a:p>
          <a:p>
            <a:pPr algn="l">
              <a:buFont typeface="Wingdings" pitchFamily="2" charset="2"/>
              <a:buChar char="Ø"/>
            </a:pP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Sulit</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untuk</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menarik</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kembali</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modalnya</a:t>
            </a:r>
            <a:r>
              <a:rPr lang="en-US" sz="2600" b="1" dirty="0" smtClean="0">
                <a:solidFill>
                  <a:srgbClr val="FFC000"/>
                </a:solidFill>
                <a:latin typeface="Arial" pitchFamily="34" charset="0"/>
                <a:cs typeface="Arial" pitchFamily="34" charset="0"/>
              </a:rPr>
              <a:t>, </a:t>
            </a:r>
            <a:endParaRPr lang="id-ID" sz="2600" b="1" dirty="0" smtClean="0">
              <a:solidFill>
                <a:srgbClr val="FFC000"/>
              </a:solidFill>
              <a:latin typeface="Arial" pitchFamily="34" charset="0"/>
              <a:cs typeface="Arial" pitchFamily="34" charset="0"/>
            </a:endParaRPr>
          </a:p>
          <a:p>
            <a:pPr algn="l"/>
            <a:r>
              <a:rPr lang="id-ID"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terutama</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bagi</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sekutu</a:t>
            </a:r>
            <a:r>
              <a:rPr lang="id-ID" sz="2600" b="1" dirty="0" smtClean="0">
                <a:solidFill>
                  <a:srgbClr val="FFC000"/>
                </a:solidFill>
                <a:latin typeface="Arial" pitchFamily="34" charset="0"/>
                <a:cs typeface="Arial" pitchFamily="34" charset="0"/>
              </a:rPr>
              <a:t> </a:t>
            </a:r>
            <a:r>
              <a:rPr lang="en-US" sz="2600" b="1" dirty="0" smtClean="0">
                <a:solidFill>
                  <a:srgbClr val="FFC000"/>
                </a:solidFill>
                <a:latin typeface="Arial" pitchFamily="34" charset="0"/>
                <a:cs typeface="Arial" pitchFamily="34" charset="0"/>
              </a:rPr>
              <a:t>  </a:t>
            </a:r>
            <a:r>
              <a:rPr lang="en-US" sz="2600" b="1" dirty="0" err="1" smtClean="0">
                <a:solidFill>
                  <a:srgbClr val="FFC000"/>
                </a:solidFill>
                <a:latin typeface="Arial" pitchFamily="34" charset="0"/>
                <a:cs typeface="Arial" pitchFamily="34" charset="0"/>
              </a:rPr>
              <a:t>pimpinan</a:t>
            </a:r>
            <a:r>
              <a:rPr lang="en-US" sz="2600" b="1" dirty="0" smtClean="0">
                <a:solidFill>
                  <a:srgbClr val="FFC000"/>
                </a:solidFill>
                <a:latin typeface="Arial" pitchFamily="34" charset="0"/>
                <a:cs typeface="Arial" pitchFamily="34" charset="0"/>
              </a:rPr>
              <a:t>.</a:t>
            </a:r>
          </a:p>
          <a:p>
            <a:pPr algn="l">
              <a:buFont typeface="Wingdings" pitchFamily="2" charset="2"/>
              <a:buChar char="Ø"/>
            </a:pPr>
            <a:endParaRPr lang="en-US" sz="2600" b="1" dirty="0" smtClean="0">
              <a:solidFill>
                <a:schemeClr val="tx1"/>
              </a:solidFill>
              <a:latin typeface="Arial" pitchFamily="34" charset="0"/>
              <a:cs typeface="Arial" pitchFamily="34" charset="0"/>
            </a:endParaRPr>
          </a:p>
          <a:p>
            <a:pPr algn="l">
              <a:buFont typeface="Wingdings" pitchFamily="2" charset="2"/>
              <a:buChar char="Ø"/>
            </a:pPr>
            <a:endParaRPr lang="en-US" sz="2400" dirty="0" smtClean="0">
              <a:solidFill>
                <a:schemeClr val="tx1"/>
              </a:solidFill>
              <a:latin typeface="Arial" pitchFamily="34" charset="0"/>
              <a:cs typeface="Arial" pitchFamily="34" charset="0"/>
            </a:endParaRPr>
          </a:p>
          <a:p>
            <a:pPr algn="l"/>
            <a:endParaRPr lang="en-US" sz="2000" dirty="0" smtClean="0">
              <a:solidFill>
                <a:schemeClr val="tx1"/>
              </a:solidFill>
            </a:endParaRPr>
          </a:p>
          <a:p>
            <a:pPr algn="l">
              <a:buFont typeface="Wingdings" pitchFamily="2" charset="2"/>
              <a:buChar char="Ø"/>
            </a:pPr>
            <a:endParaRPr lang="en-US" sz="2000" dirty="0" smtClean="0">
              <a:solidFill>
                <a:schemeClr val="tx1"/>
              </a:solidFill>
            </a:endParaRPr>
          </a:p>
          <a:p>
            <a:pPr algn="l">
              <a:buFont typeface="Wingdings" pitchFamily="2" charset="2"/>
              <a:buChar char="Ø"/>
            </a:pPr>
            <a:endParaRPr lang="en-US" sz="2000" dirty="0" smtClean="0">
              <a:solidFill>
                <a:schemeClr val="tx1"/>
              </a:solidFill>
            </a:endParaRPr>
          </a:p>
          <a:p>
            <a:pPr algn="l">
              <a:buFont typeface="Wingdings" pitchFamily="2" charset="2"/>
              <a:buChar char="Ø"/>
            </a:pPr>
            <a:endParaRPr lang="en-US" sz="2000" dirty="0" smtClean="0">
              <a:solidFill>
                <a:schemeClr val="tx1"/>
              </a:solidFill>
            </a:endParaRPr>
          </a:p>
          <a:p>
            <a:pPr algn="l">
              <a:buFont typeface="Wingdings" pitchFamily="2" charset="2"/>
              <a:buChar char="Ø"/>
            </a:pPr>
            <a:endParaRPr lang="en-US" sz="2000" dirty="0" smtClean="0">
              <a:solidFill>
                <a:schemeClr val="tx1"/>
              </a:solidFill>
            </a:endParaRPr>
          </a:p>
          <a:p>
            <a:pPr algn="l">
              <a:buFont typeface="Wingdings" pitchFamily="2" charset="2"/>
              <a:buChar char="Ø"/>
            </a:pPr>
            <a:endParaRPr lang="en-US" sz="2000" dirty="0">
              <a:solidFill>
                <a:schemeClr val="tx1"/>
              </a:solidFill>
            </a:endParaRPr>
          </a:p>
        </p:txBody>
      </p:sp>
      <p:pic>
        <p:nvPicPr>
          <p:cNvPr id="3074" name="Picture 2" descr="E:\motivasi 14.jpg"/>
          <p:cNvPicPr>
            <a:picLocks noChangeAspect="1" noChangeArrowheads="1"/>
          </p:cNvPicPr>
          <p:nvPr/>
        </p:nvPicPr>
        <p:blipFill>
          <a:blip r:embed="rId4" cstate="print"/>
          <a:srcRect/>
          <a:stretch>
            <a:fillRect/>
          </a:stretch>
        </p:blipFill>
        <p:spPr bwMode="auto">
          <a:xfrm>
            <a:off x="6172200" y="0"/>
            <a:ext cx="2971800" cy="6858000"/>
          </a:xfrm>
          <a:prstGeom prst="rect">
            <a:avLst/>
          </a:prstGeom>
          <a:noFill/>
        </p:spPr>
      </p:pic>
    </p:spTree>
  </p:cSld>
  <p:clrMapOvr>
    <a:masterClrMapping/>
  </p:clrMapOvr>
  <p:transition spd="slow">
    <p:cover dir="r"/>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5">
                                            <p:bg/>
                                          </p:spTgt>
                                        </p:tgtEl>
                                        <p:attrNameLst>
                                          <p:attrName>style.visibility</p:attrName>
                                        </p:attrNameLst>
                                      </p:cBhvr>
                                      <p:to>
                                        <p:strVal val="visible"/>
                                      </p:to>
                                    </p:set>
                                    <p:anim calcmode="lin" valueType="num">
                                      <p:cBhvr>
                                        <p:cTn id="12" dur="2000" fill="hold"/>
                                        <p:tgtEl>
                                          <p:spTgt spid="5">
                                            <p:bg/>
                                          </p:spTgt>
                                        </p:tgtEl>
                                        <p:attrNameLst>
                                          <p:attrName>ppt_w</p:attrName>
                                        </p:attrNameLst>
                                      </p:cBhvr>
                                      <p:tavLst>
                                        <p:tav tm="0">
                                          <p:val>
                                            <p:fltVal val="0"/>
                                          </p:val>
                                        </p:tav>
                                        <p:tav tm="100000">
                                          <p:val>
                                            <p:strVal val="#ppt_w"/>
                                          </p:val>
                                        </p:tav>
                                      </p:tavLst>
                                    </p:anim>
                                    <p:anim calcmode="lin" valueType="num">
                                      <p:cBhvr>
                                        <p:cTn id="13" dur="2000" fill="hold"/>
                                        <p:tgtEl>
                                          <p:spTgt spid="5">
                                            <p:bg/>
                                          </p:spTgt>
                                        </p:tgtEl>
                                        <p:attrNameLst>
                                          <p:attrName>ppt_h</p:attrName>
                                        </p:attrNameLst>
                                      </p:cBhvr>
                                      <p:tavLst>
                                        <p:tav tm="0">
                                          <p:val>
                                            <p:fltVal val="0"/>
                                          </p:val>
                                        </p:tav>
                                        <p:tav tm="100000">
                                          <p:val>
                                            <p:strVal val="#ppt_h"/>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8" dur="20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19" fill="hold">
                            <p:stCondLst>
                              <p:cond delay="6000"/>
                            </p:stCondLst>
                            <p:childTnLst>
                              <p:par>
                                <p:cTn id="20" presetID="23" presetClass="entr" presetSubtype="16" fill="hold" grpId="0" nodeType="after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childTnLst>
                                </p:cTn>
                              </p:par>
                            </p:childTnLst>
                          </p:cTn>
                        </p:par>
                        <p:par>
                          <p:cTn id="24" fill="hold">
                            <p:stCondLst>
                              <p:cond delay="8000"/>
                            </p:stCondLst>
                            <p:childTnLst>
                              <p:par>
                                <p:cTn id="25" presetID="23" presetClass="entr" presetSubtype="16"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p:cTn id="27"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5">
                                            <p:txEl>
                                              <p:pRg st="2" end="2"/>
                                            </p:txEl>
                                          </p:spTgt>
                                        </p:tgtEl>
                                        <p:attrNameLst>
                                          <p:attrName>ppt_h</p:attrName>
                                        </p:attrNameLst>
                                      </p:cBhvr>
                                      <p:tavLst>
                                        <p:tav tm="0">
                                          <p:val>
                                            <p:fltVal val="0"/>
                                          </p:val>
                                        </p:tav>
                                        <p:tav tm="100000">
                                          <p:val>
                                            <p:strVal val="#ppt_h"/>
                                          </p:val>
                                        </p:tav>
                                      </p:tavLst>
                                    </p:anim>
                                  </p:childTnLst>
                                </p:cTn>
                              </p:par>
                            </p:childTnLst>
                          </p:cTn>
                        </p:par>
                        <p:par>
                          <p:cTn id="29" fill="hold">
                            <p:stCondLst>
                              <p:cond delay="10000"/>
                            </p:stCondLst>
                            <p:childTnLst>
                              <p:par>
                                <p:cTn id="30" presetID="23" presetClass="entr" presetSubtype="16" fill="hold" grpId="0" nodeType="after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p:cTn id="32"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3" dur="2000" fill="hold"/>
                                        <p:tgtEl>
                                          <p:spTgt spid="5">
                                            <p:txEl>
                                              <p:pRg st="3" end="3"/>
                                            </p:txEl>
                                          </p:spTgt>
                                        </p:tgtEl>
                                        <p:attrNameLst>
                                          <p:attrName>ppt_h</p:attrName>
                                        </p:attrNameLst>
                                      </p:cBhvr>
                                      <p:tavLst>
                                        <p:tav tm="0">
                                          <p:val>
                                            <p:fltVal val="0"/>
                                          </p:val>
                                        </p:tav>
                                        <p:tav tm="100000">
                                          <p:val>
                                            <p:strVal val="#ppt_h"/>
                                          </p:val>
                                        </p:tav>
                                      </p:tavLst>
                                    </p:anim>
                                  </p:childTnLst>
                                </p:cTn>
                              </p:par>
                            </p:childTnLst>
                          </p:cTn>
                        </p:par>
                        <p:par>
                          <p:cTn id="34" fill="hold">
                            <p:stCondLst>
                              <p:cond delay="12000"/>
                            </p:stCondLst>
                            <p:childTnLst>
                              <p:par>
                                <p:cTn id="35" presetID="23" presetClass="entr" presetSubtype="16" fill="hold" grpId="0" nodeType="after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p:cTn id="37" dur="2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8" dur="2000" fill="hold"/>
                                        <p:tgtEl>
                                          <p:spTgt spid="5">
                                            <p:txEl>
                                              <p:pRg st="4" end="4"/>
                                            </p:txEl>
                                          </p:spTgt>
                                        </p:tgtEl>
                                        <p:attrNameLst>
                                          <p:attrName>ppt_h</p:attrName>
                                        </p:attrNameLst>
                                      </p:cBhvr>
                                      <p:tavLst>
                                        <p:tav tm="0">
                                          <p:val>
                                            <p:fltVal val="0"/>
                                          </p:val>
                                        </p:tav>
                                        <p:tav tm="100000">
                                          <p:val>
                                            <p:strVal val="#ppt_h"/>
                                          </p:val>
                                        </p:tav>
                                      </p:tavLst>
                                    </p:anim>
                                  </p:childTnLst>
                                </p:cTn>
                              </p:par>
                            </p:childTnLst>
                          </p:cTn>
                        </p:par>
                        <p:par>
                          <p:cTn id="39" fill="hold">
                            <p:stCondLst>
                              <p:cond delay="14000"/>
                            </p:stCondLst>
                            <p:childTnLst>
                              <p:par>
                                <p:cTn id="40" presetID="23" presetClass="entr" presetSubtype="16" fill="hold" grpId="0" nodeType="after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2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5">
                                            <p:txEl>
                                              <p:pRg st="5" end="5"/>
                                            </p:txEl>
                                          </p:spTgt>
                                        </p:tgtEl>
                                        <p:attrNameLst>
                                          <p:attrName>ppt_h</p:attrName>
                                        </p:attrNameLst>
                                      </p:cBhvr>
                                      <p:tavLst>
                                        <p:tav tm="0">
                                          <p:val>
                                            <p:fltVal val="0"/>
                                          </p:val>
                                        </p:tav>
                                        <p:tav tm="100000">
                                          <p:val>
                                            <p:strVal val="#ppt_h"/>
                                          </p:val>
                                        </p:tav>
                                      </p:tavLst>
                                    </p:anim>
                                  </p:childTnLst>
                                </p:cTn>
                              </p:par>
                            </p:childTnLst>
                          </p:cTn>
                        </p:par>
                        <p:par>
                          <p:cTn id="44" fill="hold">
                            <p:stCondLst>
                              <p:cond delay="16000"/>
                            </p:stCondLst>
                            <p:childTnLst>
                              <p:par>
                                <p:cTn id="45" presetID="23" presetClass="entr" presetSubtype="16" fill="hold" grpId="0" nodeType="after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p:cTn id="47" dur="2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48" dur="2000" fill="hold"/>
                                        <p:tgtEl>
                                          <p:spTgt spid="5">
                                            <p:txEl>
                                              <p:pRg st="7" end="7"/>
                                            </p:txEl>
                                          </p:spTgt>
                                        </p:tgtEl>
                                        <p:attrNameLst>
                                          <p:attrName>ppt_h</p:attrName>
                                        </p:attrNameLst>
                                      </p:cBhvr>
                                      <p:tavLst>
                                        <p:tav tm="0">
                                          <p:val>
                                            <p:fltVal val="0"/>
                                          </p:val>
                                        </p:tav>
                                        <p:tav tm="100000">
                                          <p:val>
                                            <p:strVal val="#ppt_h"/>
                                          </p:val>
                                        </p:tav>
                                      </p:tavLst>
                                    </p:anim>
                                  </p:childTnLst>
                                </p:cTn>
                              </p:par>
                            </p:childTnLst>
                          </p:cTn>
                        </p:par>
                        <p:par>
                          <p:cTn id="49" fill="hold">
                            <p:stCondLst>
                              <p:cond delay="18000"/>
                            </p:stCondLst>
                            <p:childTnLst>
                              <p:par>
                                <p:cTn id="50" presetID="23" presetClass="entr" presetSubtype="16" fill="hold" grpId="0" nodeType="after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 calcmode="lin" valueType="num">
                                      <p:cBhvr>
                                        <p:cTn id="52" dur="2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3" dur="2000" fill="hold"/>
                                        <p:tgtEl>
                                          <p:spTgt spid="5">
                                            <p:txEl>
                                              <p:pRg st="8" end="8"/>
                                            </p:txEl>
                                          </p:spTgt>
                                        </p:tgtEl>
                                        <p:attrNameLst>
                                          <p:attrName>ppt_h</p:attrName>
                                        </p:attrNameLst>
                                      </p:cBhvr>
                                      <p:tavLst>
                                        <p:tav tm="0">
                                          <p:val>
                                            <p:fltVal val="0"/>
                                          </p:val>
                                        </p:tav>
                                        <p:tav tm="100000">
                                          <p:val>
                                            <p:strVal val="#ppt_h"/>
                                          </p:val>
                                        </p:tav>
                                      </p:tavLst>
                                    </p:anim>
                                  </p:childTnLst>
                                </p:cTn>
                              </p:par>
                            </p:childTnLst>
                          </p:cTn>
                        </p:par>
                        <p:par>
                          <p:cTn id="54" fill="hold">
                            <p:stCondLst>
                              <p:cond delay="20000"/>
                            </p:stCondLst>
                            <p:childTnLst>
                              <p:par>
                                <p:cTn id="55" presetID="23" presetClass="entr" presetSubtype="16" fill="hold" grpId="0" nodeType="after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 calcmode="lin" valueType="num">
                                      <p:cBhvr>
                                        <p:cTn id="57" dur="2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58" dur="2000" fill="hold"/>
                                        <p:tgtEl>
                                          <p:spTgt spid="5">
                                            <p:txEl>
                                              <p:pRg st="9" end="9"/>
                                            </p:txEl>
                                          </p:spTgt>
                                        </p:tgtEl>
                                        <p:attrNameLst>
                                          <p:attrName>ppt_h</p:attrName>
                                        </p:attrNameLst>
                                      </p:cBhvr>
                                      <p:tavLst>
                                        <p:tav tm="0">
                                          <p:val>
                                            <p:fltVal val="0"/>
                                          </p:val>
                                        </p:tav>
                                        <p:tav tm="100000">
                                          <p:val>
                                            <p:strVal val="#ppt_h"/>
                                          </p:val>
                                        </p:tav>
                                      </p:tavLst>
                                    </p:anim>
                                  </p:childTnLst>
                                </p:cTn>
                              </p:par>
                            </p:childTnLst>
                          </p:cTn>
                        </p:par>
                        <p:par>
                          <p:cTn id="59" fill="hold">
                            <p:stCondLst>
                              <p:cond delay="22000"/>
                            </p:stCondLst>
                            <p:childTnLst>
                              <p:par>
                                <p:cTn id="60" presetID="23" presetClass="entr" presetSubtype="16" fill="hold" grpId="0" nodeType="afterEffect">
                                  <p:stCondLst>
                                    <p:cond delay="0"/>
                                  </p:stCondLst>
                                  <p:childTnLst>
                                    <p:set>
                                      <p:cBhvr>
                                        <p:cTn id="61" dur="1" fill="hold">
                                          <p:stCondLst>
                                            <p:cond delay="0"/>
                                          </p:stCondLst>
                                        </p:cTn>
                                        <p:tgtEl>
                                          <p:spTgt spid="5">
                                            <p:txEl>
                                              <p:pRg st="10" end="10"/>
                                            </p:txEl>
                                          </p:spTgt>
                                        </p:tgtEl>
                                        <p:attrNameLst>
                                          <p:attrName>style.visibility</p:attrName>
                                        </p:attrNameLst>
                                      </p:cBhvr>
                                      <p:to>
                                        <p:strVal val="visible"/>
                                      </p:to>
                                    </p:set>
                                    <p:anim calcmode="lin" valueType="num">
                                      <p:cBhvr>
                                        <p:cTn id="62" dur="2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63" dur="2000" fill="hold"/>
                                        <p:tgtEl>
                                          <p:spTgt spid="5">
                                            <p:txEl>
                                              <p:pRg st="10" end="10"/>
                                            </p:txEl>
                                          </p:spTgt>
                                        </p:tgtEl>
                                        <p:attrNameLst>
                                          <p:attrName>ppt_h</p:attrName>
                                        </p:attrNameLst>
                                      </p:cBhvr>
                                      <p:tavLst>
                                        <p:tav tm="0">
                                          <p:val>
                                            <p:fltVal val="0"/>
                                          </p:val>
                                        </p:tav>
                                        <p:tav tm="100000">
                                          <p:val>
                                            <p:strVal val="#ppt_h"/>
                                          </p:val>
                                        </p:tav>
                                      </p:tavLst>
                                    </p:anim>
                                  </p:childTnLst>
                                </p:cTn>
                              </p:par>
                            </p:childTnLst>
                          </p:cTn>
                        </p:par>
                        <p:par>
                          <p:cTn id="64" fill="hold">
                            <p:stCondLst>
                              <p:cond delay="24000"/>
                            </p:stCondLst>
                            <p:childTnLst>
                              <p:par>
                                <p:cTn id="65" presetID="23" presetClass="entr" presetSubtype="16" fill="hold" grpId="0" nodeType="afterEffect">
                                  <p:stCondLst>
                                    <p:cond delay="0"/>
                                  </p:stCondLst>
                                  <p:childTnLst>
                                    <p:set>
                                      <p:cBhvr>
                                        <p:cTn id="66" dur="1" fill="hold">
                                          <p:stCondLst>
                                            <p:cond delay="0"/>
                                          </p:stCondLst>
                                        </p:cTn>
                                        <p:tgtEl>
                                          <p:spTgt spid="5">
                                            <p:txEl>
                                              <p:pRg st="11" end="11"/>
                                            </p:txEl>
                                          </p:spTgt>
                                        </p:tgtEl>
                                        <p:attrNameLst>
                                          <p:attrName>style.visibility</p:attrName>
                                        </p:attrNameLst>
                                      </p:cBhvr>
                                      <p:to>
                                        <p:strVal val="visible"/>
                                      </p:to>
                                    </p:set>
                                    <p:anim calcmode="lin" valueType="num">
                                      <p:cBhvr>
                                        <p:cTn id="67" dur="2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68" dur="2000" fill="hold"/>
                                        <p:tgtEl>
                                          <p:spTgt spid="5">
                                            <p:txEl>
                                              <p:pRg st="11" end="11"/>
                                            </p:txEl>
                                          </p:spTgt>
                                        </p:tgtEl>
                                        <p:attrNameLst>
                                          <p:attrName>ppt_h</p:attrName>
                                        </p:attrNameLst>
                                      </p:cBhvr>
                                      <p:tavLst>
                                        <p:tav tm="0">
                                          <p:val>
                                            <p:fltVal val="0"/>
                                          </p:val>
                                        </p:tav>
                                        <p:tav tm="100000">
                                          <p:val>
                                            <p:strVal val="#ppt_h"/>
                                          </p:val>
                                        </p:tav>
                                      </p:tavLst>
                                    </p:anim>
                                  </p:childTnLst>
                                </p:cTn>
                              </p:par>
                            </p:childTnLst>
                          </p:cTn>
                        </p:par>
                        <p:par>
                          <p:cTn id="69" fill="hold">
                            <p:stCondLst>
                              <p:cond delay="26000"/>
                            </p:stCondLst>
                            <p:childTnLst>
                              <p:par>
                                <p:cTn id="70" presetID="23" presetClass="entr" presetSubtype="16" fill="hold" grpId="0" nodeType="afterEffect">
                                  <p:stCondLst>
                                    <p:cond delay="0"/>
                                  </p:stCondLst>
                                  <p:childTnLst>
                                    <p:set>
                                      <p:cBhvr>
                                        <p:cTn id="71" dur="1" fill="hold">
                                          <p:stCondLst>
                                            <p:cond delay="0"/>
                                          </p:stCondLst>
                                        </p:cTn>
                                        <p:tgtEl>
                                          <p:spTgt spid="5">
                                            <p:txEl>
                                              <p:pRg st="12" end="12"/>
                                            </p:txEl>
                                          </p:spTgt>
                                        </p:tgtEl>
                                        <p:attrNameLst>
                                          <p:attrName>style.visibility</p:attrName>
                                        </p:attrNameLst>
                                      </p:cBhvr>
                                      <p:to>
                                        <p:strVal val="visible"/>
                                      </p:to>
                                    </p:set>
                                    <p:anim calcmode="lin" valueType="num">
                                      <p:cBhvr>
                                        <p:cTn id="72" dur="20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73" dur="2000" fill="hold"/>
                                        <p:tgtEl>
                                          <p:spTgt spid="5">
                                            <p:txEl>
                                              <p:pRg st="12" end="12"/>
                                            </p:txEl>
                                          </p:spTgt>
                                        </p:tgtEl>
                                        <p:attrNameLst>
                                          <p:attrName>ppt_h</p:attrName>
                                        </p:attrNameLst>
                                      </p:cBhvr>
                                      <p:tavLst>
                                        <p:tav tm="0">
                                          <p:val>
                                            <p:fltVal val="0"/>
                                          </p:val>
                                        </p:tav>
                                        <p:tav tm="100000">
                                          <p:val>
                                            <p:strVal val="#ppt_h"/>
                                          </p:val>
                                        </p:tav>
                                      </p:tavLst>
                                    </p:anim>
                                  </p:childTnLst>
                                </p:cTn>
                              </p:par>
                            </p:childTnLst>
                          </p:cTn>
                        </p:par>
                        <p:par>
                          <p:cTn id="74" fill="hold">
                            <p:stCondLst>
                              <p:cond delay="28000"/>
                            </p:stCondLst>
                            <p:childTnLst>
                              <p:par>
                                <p:cTn id="75" presetID="23" presetClass="entr" presetSubtype="16" fill="hold" grpId="0" nodeType="afterEffect">
                                  <p:stCondLst>
                                    <p:cond delay="0"/>
                                  </p:stCondLst>
                                  <p:childTnLst>
                                    <p:set>
                                      <p:cBhvr>
                                        <p:cTn id="76" dur="1" fill="hold">
                                          <p:stCondLst>
                                            <p:cond delay="0"/>
                                          </p:stCondLst>
                                        </p:cTn>
                                        <p:tgtEl>
                                          <p:spTgt spid="5">
                                            <p:txEl>
                                              <p:pRg st="13" end="13"/>
                                            </p:txEl>
                                          </p:spTgt>
                                        </p:tgtEl>
                                        <p:attrNameLst>
                                          <p:attrName>style.visibility</p:attrName>
                                        </p:attrNameLst>
                                      </p:cBhvr>
                                      <p:to>
                                        <p:strVal val="visible"/>
                                      </p:to>
                                    </p:set>
                                    <p:anim calcmode="lin" valueType="num">
                                      <p:cBhvr>
                                        <p:cTn id="77" dur="20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78" dur="2000" fill="hold"/>
                                        <p:tgtEl>
                                          <p:spTgt spid="5">
                                            <p:txEl>
                                              <p:pRg st="13" end="1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80999"/>
          </a:xfr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2400" b="1" dirty="0" smtClean="0"/>
              <a:t>Perseroan </a:t>
            </a:r>
            <a:r>
              <a:rPr lang="en-US" sz="2400" b="1" dirty="0" err="1" smtClean="0"/>
              <a:t>Terbatas</a:t>
            </a:r>
            <a:r>
              <a:rPr lang="en-US" sz="2400" b="1" dirty="0" smtClean="0"/>
              <a:t> (P.T)</a:t>
            </a:r>
            <a:r>
              <a:rPr lang="id-ID" sz="2000" b="1" dirty="0" smtClean="0"/>
              <a:t> </a:t>
            </a:r>
            <a:endParaRPr lang="en-US" sz="2000" b="1" dirty="0"/>
          </a:p>
        </p:txBody>
      </p:sp>
      <p:sp>
        <p:nvSpPr>
          <p:cNvPr id="5" name="Subtitle 4"/>
          <p:cNvSpPr>
            <a:spLocks noGrp="1"/>
          </p:cNvSpPr>
          <p:nvPr>
            <p:ph type="subTitle" idx="1"/>
          </p:nvPr>
        </p:nvSpPr>
        <p:spPr>
          <a:xfrm>
            <a:off x="0" y="381000"/>
            <a:ext cx="9144000" cy="6400800"/>
          </a:xfrm>
          <a:solidFill>
            <a:schemeClr val="accent3">
              <a:lumMod val="50000"/>
            </a:schemeClr>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l"/>
            <a:r>
              <a:rPr lang="en-US" sz="1800" b="1" dirty="0" smtClean="0">
                <a:solidFill>
                  <a:srgbClr val="FFFF00"/>
                </a:solidFill>
                <a:latin typeface="Arial" pitchFamily="34" charset="0"/>
                <a:cs typeface="Arial" pitchFamily="34" charset="0"/>
              </a:rPr>
              <a:t>Perseroan </a:t>
            </a:r>
            <a:r>
              <a:rPr lang="en-US" sz="1800" b="1" dirty="0" err="1" smtClean="0">
                <a:solidFill>
                  <a:srgbClr val="FFFF00"/>
                </a:solidFill>
                <a:latin typeface="Arial" pitchFamily="34" charset="0"/>
                <a:cs typeface="Arial" pitchFamily="34" charset="0"/>
              </a:rPr>
              <a:t>terbatas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sebut</a:t>
            </a:r>
            <a:r>
              <a:rPr lang="en-US" sz="1800" b="1" dirty="0" smtClean="0">
                <a:solidFill>
                  <a:srgbClr val="FFFF00"/>
                </a:solidFill>
                <a:latin typeface="Arial" pitchFamily="34" charset="0"/>
                <a:cs typeface="Arial" pitchFamily="34" charset="0"/>
              </a:rPr>
              <a:t> N.V. (</a:t>
            </a:r>
            <a:r>
              <a:rPr lang="en-US" sz="1800" b="1" dirty="0" err="1" smtClean="0">
                <a:solidFill>
                  <a:srgbClr val="FFFF00"/>
                </a:solidFill>
                <a:latin typeface="Arial" pitchFamily="34" charset="0"/>
                <a:cs typeface="Arial" pitchFamily="34" charset="0"/>
              </a:rPr>
              <a:t>Naamloze</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Vennootschap</a:t>
            </a:r>
            <a:r>
              <a:rPr lang="en-US" sz="1800" b="1" dirty="0" smtClean="0">
                <a:solidFill>
                  <a:srgbClr val="FFFF00"/>
                </a:solidFill>
                <a:latin typeface="Arial" pitchFamily="34" charset="0"/>
                <a:cs typeface="Arial" pitchFamily="34" charset="0"/>
              </a:rPr>
              <a:t>)</a:t>
            </a:r>
            <a:r>
              <a:rPr lang="en-US" sz="1800" b="1" dirty="0" err="1" smtClean="0">
                <a:solidFill>
                  <a:srgbClr val="FFFF00"/>
                </a:solidFill>
                <a:latin typeface="Arial" pitchFamily="34" charset="0"/>
                <a:cs typeface="Arial" pitchFamily="34" charset="0"/>
              </a:rPr>
              <a:t>terdiri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atas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pesero</a:t>
            </a:r>
            <a:r>
              <a:rPr lang="en-US" sz="1800" b="1" dirty="0" smtClean="0">
                <a:solidFill>
                  <a:srgbClr val="FFFF00"/>
                </a:solidFill>
                <a:latin typeface="Arial" pitchFamily="34" charset="0"/>
                <a:cs typeface="Arial" pitchFamily="34" charset="0"/>
              </a:rPr>
              <a:t>/Stockholder) </a:t>
            </a:r>
            <a:r>
              <a:rPr lang="en-US" sz="1800" b="1" dirty="0" err="1" smtClean="0">
                <a:solidFill>
                  <a:srgbClr val="FFFF00"/>
                </a:solidFill>
                <a:latin typeface="Arial" pitchFamily="34" charset="0"/>
                <a:cs typeface="Arial" pitchFamily="34" charset="0"/>
              </a:rPr>
              <a:t>yg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mempunyai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tanggung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jawab</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terbatas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terhadap</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utang-utang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perusahaan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sebesar</a:t>
            </a:r>
            <a:r>
              <a:rPr lang="en-US" sz="1800" b="1" dirty="0" smtClean="0">
                <a:solidFill>
                  <a:srgbClr val="FFFF00"/>
                </a:solidFill>
                <a:latin typeface="Arial" pitchFamily="34" charset="0"/>
                <a:cs typeface="Arial" pitchFamily="34" charset="0"/>
              </a:rPr>
              <a:t> modal </a:t>
            </a:r>
            <a:r>
              <a:rPr lang="en-US" sz="1800" b="1" dirty="0" err="1" smtClean="0">
                <a:solidFill>
                  <a:srgbClr val="FFFF00"/>
                </a:solidFill>
                <a:latin typeface="Arial" pitchFamily="34" charset="0"/>
                <a:cs typeface="Arial" pitchFamily="34" charset="0"/>
              </a:rPr>
              <a:t>yg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mereka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setorkan</a:t>
            </a:r>
            <a:r>
              <a:rPr lang="en-US" sz="1800" b="1" dirty="0" smtClean="0">
                <a:solidFill>
                  <a:srgbClr val="FFFF00"/>
                </a:solidFill>
                <a:latin typeface="Arial" pitchFamily="34" charset="0"/>
                <a:cs typeface="Arial" pitchFamily="34" charset="0"/>
              </a:rPr>
              <a:t>. P.T. </a:t>
            </a:r>
            <a:r>
              <a:rPr lang="en-US" sz="1800" b="1" dirty="0" err="1" smtClean="0">
                <a:solidFill>
                  <a:srgbClr val="FFFF00"/>
                </a:solidFill>
                <a:latin typeface="Arial" pitchFamily="34" charset="0"/>
                <a:cs typeface="Arial" pitchFamily="34" charset="0"/>
              </a:rPr>
              <a:t>merupakan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suatu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badan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hukum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karena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memiliki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kekayaan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sendiri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yg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terpisah</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dari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kekayaan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pribadi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masing-masing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Kepada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hanya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dibayarkan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deviden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apabila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perusahaan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itu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mendapat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laba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kalau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perusahaan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itu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mendapatkan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rugi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tidak</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boleh</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dibayarkan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dividen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kepada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pesero</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Oleh</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karena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itu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setiap</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tahun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diwajibkan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kepada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direktur</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untuk</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melaporkan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keuntungan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yg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diperolehnya</a:t>
            </a:r>
            <a:r>
              <a:rPr lang="en-US" sz="1800" b="1" dirty="0" smtClean="0">
                <a:solidFill>
                  <a:srgbClr val="FFFF00"/>
                </a:solidFill>
                <a:latin typeface="Arial" pitchFamily="34" charset="0"/>
                <a:cs typeface="Arial" pitchFamily="34" charset="0"/>
              </a:rPr>
              <a:t>.</a:t>
            </a:r>
          </a:p>
          <a:p>
            <a:pPr algn="l"/>
            <a:r>
              <a:rPr lang="en-US" sz="1800" b="1" dirty="0" err="1" smtClean="0">
                <a:solidFill>
                  <a:srgbClr val="FFFF00"/>
                </a:solidFill>
                <a:latin typeface="Arial" pitchFamily="34" charset="0"/>
                <a:cs typeface="Arial" pitchFamily="34" charset="0"/>
              </a:rPr>
              <a:t>Dalam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pendirian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suatu</a:t>
            </a:r>
            <a:r>
              <a:rPr lang="en-US" sz="1800" b="1" dirty="0" smtClean="0">
                <a:solidFill>
                  <a:srgbClr val="FFFF00"/>
                </a:solidFill>
                <a:latin typeface="Arial" pitchFamily="34" charset="0"/>
                <a:cs typeface="Arial" pitchFamily="34" charset="0"/>
              </a:rPr>
              <a:t> P.T </a:t>
            </a:r>
            <a:r>
              <a:rPr lang="en-US" sz="1800" b="1" dirty="0" err="1" smtClean="0">
                <a:solidFill>
                  <a:srgbClr val="FFFF00"/>
                </a:solidFill>
                <a:latin typeface="Arial" pitchFamily="34" charset="0"/>
                <a:cs typeface="Arial" pitchFamily="34" charset="0"/>
              </a:rPr>
              <a:t>diperlukan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adanya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akte</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notaris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harus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dipenuhi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sarat-sarat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tertentu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baik</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syarat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finansial</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maupun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secara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yuridis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yg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ditentukan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oleh</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negara</a:t>
            </a:r>
            <a:r>
              <a:rPr lang="en-US" sz="1800" b="1" dirty="0" smtClean="0">
                <a:solidFill>
                  <a:srgbClr val="FFFF00"/>
                </a:solidFill>
                <a:latin typeface="Arial" pitchFamily="34" charset="0"/>
                <a:cs typeface="Arial" pitchFamily="34" charset="0"/>
              </a:rPr>
              <a:t>. </a:t>
            </a:r>
          </a:p>
          <a:p>
            <a:pPr algn="l"/>
            <a:r>
              <a:rPr lang="en-US" sz="1800" b="1" dirty="0" err="1" smtClean="0">
                <a:solidFill>
                  <a:srgbClr val="FFFF00"/>
                </a:solidFill>
                <a:latin typeface="Arial" pitchFamily="34" charset="0"/>
                <a:cs typeface="Arial" pitchFamily="34" charset="0"/>
              </a:rPr>
              <a:t>Rapat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umum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p>
          <a:p>
            <a:pPr algn="l"/>
            <a:r>
              <a:rPr lang="en-US" sz="1800" b="1" dirty="0" err="1" smtClean="0">
                <a:solidFill>
                  <a:srgbClr val="FFFF00"/>
                </a:solidFill>
                <a:latin typeface="Arial" pitchFamily="34" charset="0"/>
                <a:cs typeface="Arial" pitchFamily="34" charset="0"/>
              </a:rPr>
              <a:t>Rapat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umum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adalah</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rapat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dari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pada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Mereka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mempunyai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kekuasaan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tertinggi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dalam</a:t>
            </a:r>
            <a:r>
              <a:rPr lang="en-US" sz="1800" b="1" dirty="0" smtClean="0">
                <a:solidFill>
                  <a:srgbClr val="FFFF00"/>
                </a:solidFill>
                <a:latin typeface="Arial" pitchFamily="34" charset="0"/>
                <a:cs typeface="Arial" pitchFamily="34" charset="0"/>
              </a:rPr>
              <a:t> P.T. </a:t>
            </a:r>
            <a:r>
              <a:rPr lang="en-US" sz="1800" b="1" dirty="0" err="1" smtClean="0">
                <a:solidFill>
                  <a:srgbClr val="FFFF00"/>
                </a:solidFill>
                <a:latin typeface="Arial" pitchFamily="34" charset="0"/>
                <a:cs typeface="Arial" pitchFamily="34" charset="0"/>
              </a:rPr>
              <a:t>Rapat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umum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biasanya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lakukan</a:t>
            </a:r>
            <a:r>
              <a:rPr lang="en-US" sz="1800" b="1" dirty="0" smtClean="0">
                <a:solidFill>
                  <a:srgbClr val="FFFF00"/>
                </a:solidFill>
                <a:latin typeface="Arial" pitchFamily="34" charset="0"/>
                <a:cs typeface="Arial" pitchFamily="34" charset="0"/>
              </a:rPr>
              <a:t> paling </a:t>
            </a:r>
            <a:r>
              <a:rPr lang="en-US" sz="1800" b="1" dirty="0" err="1" smtClean="0">
                <a:solidFill>
                  <a:srgbClr val="FFFF00"/>
                </a:solidFill>
                <a:latin typeface="Arial" pitchFamily="34" charset="0"/>
                <a:cs typeface="Arial" pitchFamily="34" charset="0"/>
              </a:rPr>
              <a:t>sedikit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sekali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dalam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setahun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selambat-lambatnya</a:t>
            </a:r>
            <a:r>
              <a:rPr lang="en-US" sz="1800" b="1" dirty="0" smtClean="0">
                <a:solidFill>
                  <a:srgbClr val="FFFF00"/>
                </a:solidFill>
                <a:latin typeface="Arial" pitchFamily="34" charset="0"/>
                <a:cs typeface="Arial" pitchFamily="34" charset="0"/>
              </a:rPr>
              <a:t> 6 </a:t>
            </a:r>
            <a:r>
              <a:rPr lang="en-US" sz="1800" b="1" dirty="0" err="1" smtClean="0">
                <a:solidFill>
                  <a:srgbClr val="FFFF00"/>
                </a:solidFill>
                <a:latin typeface="Arial" pitchFamily="34" charset="0"/>
                <a:cs typeface="Arial" pitchFamily="34" charset="0"/>
              </a:rPr>
              <a:t>bulan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setelah</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tahun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buku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yg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bersangkutan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pempunyai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hak</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mengeluarkan</a:t>
            </a:r>
            <a:r>
              <a:rPr lang="en-US" sz="1800" b="1" dirty="0" smtClean="0">
                <a:solidFill>
                  <a:srgbClr val="FFFF00"/>
                </a:solidFill>
                <a:latin typeface="Arial" pitchFamily="34" charset="0"/>
                <a:cs typeface="Arial" pitchFamily="34" charset="0"/>
              </a:rPr>
              <a:t> paling </a:t>
            </a:r>
            <a:r>
              <a:rPr lang="en-US" sz="1800" b="1" dirty="0" err="1" smtClean="0">
                <a:solidFill>
                  <a:srgbClr val="FFFF00"/>
                </a:solidFill>
                <a:latin typeface="Arial" pitchFamily="34" charset="0"/>
                <a:cs typeface="Arial" pitchFamily="34" charset="0"/>
              </a:rPr>
              <a:t>sedikit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satu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suara</a:t>
            </a:r>
            <a:r>
              <a:rPr lang="en-US" sz="1800" b="1" dirty="0" smtClean="0">
                <a:solidFill>
                  <a:srgbClr val="FFFF00"/>
                </a:solidFill>
                <a:latin typeface="Arial" pitchFamily="34" charset="0"/>
                <a:cs typeface="Arial" pitchFamily="34" charset="0"/>
              </a:rPr>
              <a:t>.</a:t>
            </a:r>
          </a:p>
          <a:p>
            <a:pPr algn="l"/>
            <a:endParaRPr lang="id-ID" sz="1800" b="1" dirty="0" smtClean="0">
              <a:solidFill>
                <a:srgbClr val="FFFF00"/>
              </a:solidFill>
              <a:latin typeface="Arial" pitchFamily="34" charset="0"/>
              <a:cs typeface="Arial" pitchFamily="34" charset="0"/>
            </a:endParaRPr>
          </a:p>
          <a:p>
            <a:pPr algn="l"/>
            <a:r>
              <a:rPr lang="id-ID" sz="1800" b="1" dirty="0" smtClean="0">
                <a:solidFill>
                  <a:srgbClr val="FFFF00"/>
                </a:solidFill>
                <a:latin typeface="Arial" pitchFamily="34" charset="0"/>
                <a:cs typeface="Arial" pitchFamily="34" charset="0"/>
              </a:rPr>
              <a:t>KOMISARIS</a:t>
            </a:r>
            <a:r>
              <a:rPr lang="en-US" sz="1800" b="1" dirty="0" smtClean="0">
                <a:solidFill>
                  <a:srgbClr val="FFFF00"/>
                </a:solidFill>
                <a:latin typeface="Arial" pitchFamily="34" charset="0"/>
                <a:cs typeface="Arial" pitchFamily="34" charset="0"/>
              </a:rPr>
              <a:t>:</a:t>
            </a:r>
          </a:p>
          <a:p>
            <a:pPr algn="l"/>
            <a:r>
              <a:rPr lang="en-US" sz="1800" b="1" dirty="0" err="1" smtClean="0">
                <a:solidFill>
                  <a:srgbClr val="FFFF00"/>
                </a:solidFill>
                <a:latin typeface="Arial" pitchFamily="34" charset="0"/>
                <a:cs typeface="Arial" pitchFamily="34" charset="0"/>
              </a:rPr>
              <a:t>Biasanya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dalam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rapat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umum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para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pesero</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menyerahkan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tugas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kepada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seorang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komisaris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atau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lebih</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untuk</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mengawasi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segala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tindakan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direksi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direksi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harus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menjalankan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segala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petunjuk</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rapat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umum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pemegang</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saham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Komisaris</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berhak</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memberhentikan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direksi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jika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tindakannya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merugikan</a:t>
            </a:r>
            <a:r>
              <a:rPr lang="en-US" sz="1800" b="1" dirty="0" smtClean="0">
                <a:solidFill>
                  <a:srgbClr val="FFFF00"/>
                </a:solidFill>
                <a:latin typeface="Arial" pitchFamily="34" charset="0"/>
                <a:cs typeface="Arial" pitchFamily="34" charset="0"/>
              </a:rPr>
              <a:t>. </a:t>
            </a:r>
          </a:p>
          <a:p>
            <a:pPr algn="l"/>
            <a:r>
              <a:rPr lang="en-US" sz="1800" b="1" dirty="0" err="1" smtClean="0">
                <a:solidFill>
                  <a:srgbClr val="FFFF00"/>
                </a:solidFill>
                <a:latin typeface="Arial" pitchFamily="34" charset="0"/>
                <a:cs typeface="Arial" pitchFamily="34" charset="0"/>
              </a:rPr>
              <a:t>Dalam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rapat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umum</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direksi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dapat</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dipilih</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kembali</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atau</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digantikan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oleh</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orang</a:t>
            </a:r>
            <a:r>
              <a:rPr lang="en-US" sz="1800" b="1" dirty="0" smtClean="0">
                <a:solidFill>
                  <a:srgbClr val="FFFF00"/>
                </a:solidFill>
                <a:latin typeface="Arial" pitchFamily="34" charset="0"/>
                <a:cs typeface="Arial" pitchFamily="34" charset="0"/>
              </a:rPr>
              <a:t> lain, </a:t>
            </a:r>
            <a:r>
              <a:rPr lang="en-US" sz="1800" b="1" dirty="0" err="1" smtClean="0">
                <a:solidFill>
                  <a:srgbClr val="FFFF00"/>
                </a:solidFill>
                <a:latin typeface="Arial" pitchFamily="34" charset="0"/>
                <a:cs typeface="Arial" pitchFamily="34" charset="0"/>
              </a:rPr>
              <a:t>demikian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juga</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dewan</a:t>
            </a:r>
            <a:r>
              <a:rPr lang="en-US" sz="1800" b="1" dirty="0" smtClean="0">
                <a:solidFill>
                  <a:srgbClr val="FFFF00"/>
                </a:solidFill>
                <a:latin typeface="Arial" pitchFamily="34" charset="0"/>
                <a:cs typeface="Arial" pitchFamily="34" charset="0"/>
              </a:rPr>
              <a:t> </a:t>
            </a:r>
            <a:r>
              <a:rPr lang="en-US" sz="1800" b="1" dirty="0" err="1" smtClean="0">
                <a:solidFill>
                  <a:srgbClr val="FFFF00"/>
                </a:solidFill>
                <a:latin typeface="Arial" pitchFamily="34" charset="0"/>
                <a:cs typeface="Arial" pitchFamily="34" charset="0"/>
              </a:rPr>
              <a:t>komisaris</a:t>
            </a:r>
            <a:r>
              <a:rPr lang="en-US" sz="1800" b="1" dirty="0" smtClean="0">
                <a:solidFill>
                  <a:srgbClr val="FFFF00"/>
                </a:solidFill>
                <a:latin typeface="Arial" pitchFamily="34" charset="0"/>
                <a:cs typeface="Arial" pitchFamily="34" charset="0"/>
              </a:rPr>
              <a:t>. </a:t>
            </a:r>
            <a:endParaRPr lang="en-US" sz="1800" b="1" dirty="0">
              <a:solidFill>
                <a:srgbClr val="FFFF00"/>
              </a:solidFill>
              <a:latin typeface="Arial" pitchFamily="34" charset="0"/>
              <a:cs typeface="Arial" pitchFamily="34" charset="0"/>
            </a:endParaRPr>
          </a:p>
        </p:txBody>
      </p:sp>
    </p:spTree>
  </p:cSld>
  <p:clrMapOvr>
    <a:masterClrMapping/>
  </p:clrMapOvr>
  <p:transition spd="slow">
    <p:comb/>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3"/>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par>
                          <p:cTn id="10" fill="hold">
                            <p:stCondLst>
                              <p:cond delay="2000"/>
                            </p:stCondLst>
                            <p:childTnLst>
                              <p:par>
                                <p:cTn id="11" presetID="43" presetClass="entr" presetSubtype="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200"/>
                                        <p:tgtEl>
                                          <p:spTgt spid="5">
                                            <p:bg/>
                                          </p:spTgt>
                                        </p:tgtEl>
                                      </p:cBhvr>
                                    </p:animEffect>
                                    <p:anim calcmode="lin" valueType="num">
                                      <p:cBhvr>
                                        <p:cTn id="14" dur="800" fill="hold"/>
                                        <p:tgtEl>
                                          <p:spTgt spid="5">
                                            <p:bg/>
                                          </p:spTgt>
                                        </p:tgtEl>
                                        <p:attrNameLst>
                                          <p:attrName>ppt_x</p:attrName>
                                        </p:attrNameLst>
                                      </p:cBhvr>
                                      <p:tavLst>
                                        <p:tav tm="0">
                                          <p:val>
                                            <p:strVal val="#ppt_x"/>
                                          </p:val>
                                        </p:tav>
                                        <p:tav tm="100000">
                                          <p:val>
                                            <p:strVal val="#ppt_x"/>
                                          </p:val>
                                        </p:tav>
                                      </p:tavLst>
                                    </p:anim>
                                    <p:anim calcmode="lin" valueType="num">
                                      <p:cBhvr>
                                        <p:cTn id="15" dur="800" fill="hold"/>
                                        <p:tgtEl>
                                          <p:spTgt spid="5">
                                            <p:bg/>
                                          </p:spTgt>
                                        </p:tgtEl>
                                        <p:attrNameLst>
                                          <p:attrName>ppt_y</p:attrName>
                                        </p:attrNameLst>
                                      </p:cBhvr>
                                      <p:tavLst>
                                        <p:tav tm="0">
                                          <p:val>
                                            <p:strVal val="#ppt_y+0.31"/>
                                          </p:val>
                                        </p:tav>
                                        <p:tav tm="100000">
                                          <p:val>
                                            <p:strVal val="#ppt_y+0.31"/>
                                          </p:val>
                                        </p:tav>
                                      </p:tavLst>
                                    </p:anim>
                                    <p:anim calcmode="lin" valueType="num">
                                      <p:cBhvr>
                                        <p:cTn id="16" dur="1200" decel="50000" fill="hold">
                                          <p:stCondLst>
                                            <p:cond delay="800"/>
                                          </p:stCondLst>
                                        </p:cTn>
                                        <p:tgtEl>
                                          <p:spTgt spid="5">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1200" decel="50000" fill="hold">
                                          <p:stCondLst>
                                            <p:cond delay="800"/>
                                          </p:stCondLst>
                                        </p:cTn>
                                        <p:tgtEl>
                                          <p:spTgt spid="5">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8" fill="hold">
                            <p:stCondLst>
                              <p:cond delay="4000"/>
                            </p:stCondLst>
                            <p:childTnLst>
                              <p:par>
                                <p:cTn id="19" presetID="43" presetClass="entr" presetSubtype="0" fill="hold" grpId="0" nodeType="after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200"/>
                                        <p:tgtEl>
                                          <p:spTgt spid="5">
                                            <p:txEl>
                                              <p:pRg st="0" end="0"/>
                                            </p:txEl>
                                          </p:spTgt>
                                        </p:tgtEl>
                                      </p:cBhvr>
                                    </p:animEffect>
                                    <p:anim calcmode="lin" valueType="num">
                                      <p:cBhvr>
                                        <p:cTn id="22" dur="8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8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24" dur="1200" decel="50000" fill="hold">
                                          <p:stCondLst>
                                            <p:cond delay="8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1200" decel="50000" fill="hold">
                                          <p:stCondLst>
                                            <p:cond delay="8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6" fill="hold">
                            <p:stCondLst>
                              <p:cond delay="6000"/>
                            </p:stCondLst>
                            <p:childTnLst>
                              <p:par>
                                <p:cTn id="27" presetID="43" presetClass="entr" presetSubtype="0"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fade">
                                      <p:cBhvr>
                                        <p:cTn id="29" dur="200"/>
                                        <p:tgtEl>
                                          <p:spTgt spid="5">
                                            <p:txEl>
                                              <p:pRg st="1" end="1"/>
                                            </p:txEl>
                                          </p:spTgt>
                                        </p:tgtEl>
                                      </p:cBhvr>
                                    </p:animEffect>
                                    <p:anim calcmode="lin" valueType="num">
                                      <p:cBhvr>
                                        <p:cTn id="30" dur="8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1" dur="800" fill="hold"/>
                                        <p:tgtEl>
                                          <p:spTgt spid="5">
                                            <p:txEl>
                                              <p:pRg st="1" end="1"/>
                                            </p:txEl>
                                          </p:spTgt>
                                        </p:tgtEl>
                                        <p:attrNameLst>
                                          <p:attrName>ppt_y</p:attrName>
                                        </p:attrNameLst>
                                      </p:cBhvr>
                                      <p:tavLst>
                                        <p:tav tm="0">
                                          <p:val>
                                            <p:strVal val="#ppt_y+0.31"/>
                                          </p:val>
                                        </p:tav>
                                        <p:tav tm="100000">
                                          <p:val>
                                            <p:strVal val="#ppt_y+0.31"/>
                                          </p:val>
                                        </p:tav>
                                      </p:tavLst>
                                    </p:anim>
                                    <p:anim calcmode="lin" valueType="num">
                                      <p:cBhvr>
                                        <p:cTn id="32" dur="1200" decel="50000" fill="hold">
                                          <p:stCondLst>
                                            <p:cond delay="800"/>
                                          </p:stCondLst>
                                        </p:cTn>
                                        <p:tgtEl>
                                          <p:spTgt spid="5">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1200" decel="50000" fill="hold">
                                          <p:stCondLst>
                                            <p:cond delay="800"/>
                                          </p:stCondLst>
                                        </p:cTn>
                                        <p:tgtEl>
                                          <p:spTgt spid="5">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4" fill="hold">
                            <p:stCondLst>
                              <p:cond delay="8000"/>
                            </p:stCondLst>
                            <p:childTnLst>
                              <p:par>
                                <p:cTn id="35" presetID="43" presetClass="entr" presetSubtype="0" fill="hold" grpId="0" nodeType="after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fade">
                                      <p:cBhvr>
                                        <p:cTn id="37" dur="200"/>
                                        <p:tgtEl>
                                          <p:spTgt spid="5">
                                            <p:txEl>
                                              <p:pRg st="2" end="2"/>
                                            </p:txEl>
                                          </p:spTgt>
                                        </p:tgtEl>
                                      </p:cBhvr>
                                    </p:animEffect>
                                    <p:anim calcmode="lin" valueType="num">
                                      <p:cBhvr>
                                        <p:cTn id="38" dur="8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9" dur="800" fill="hold"/>
                                        <p:tgtEl>
                                          <p:spTgt spid="5">
                                            <p:txEl>
                                              <p:pRg st="2" end="2"/>
                                            </p:txEl>
                                          </p:spTgt>
                                        </p:tgtEl>
                                        <p:attrNameLst>
                                          <p:attrName>ppt_y</p:attrName>
                                        </p:attrNameLst>
                                      </p:cBhvr>
                                      <p:tavLst>
                                        <p:tav tm="0">
                                          <p:val>
                                            <p:strVal val="#ppt_y+0.31"/>
                                          </p:val>
                                        </p:tav>
                                        <p:tav tm="100000">
                                          <p:val>
                                            <p:strVal val="#ppt_y+0.31"/>
                                          </p:val>
                                        </p:tav>
                                      </p:tavLst>
                                    </p:anim>
                                    <p:anim calcmode="lin" valueType="num">
                                      <p:cBhvr>
                                        <p:cTn id="40" dur="1200" decel="50000" fill="hold">
                                          <p:stCondLst>
                                            <p:cond delay="800"/>
                                          </p:stCondLst>
                                        </p:cTn>
                                        <p:tgtEl>
                                          <p:spTgt spid="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1200" decel="50000" fill="hold">
                                          <p:stCondLst>
                                            <p:cond delay="800"/>
                                          </p:stCondLst>
                                        </p:cTn>
                                        <p:tgtEl>
                                          <p:spTgt spid="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2" fill="hold">
                            <p:stCondLst>
                              <p:cond delay="10000"/>
                            </p:stCondLst>
                            <p:childTnLst>
                              <p:par>
                                <p:cTn id="43" presetID="43" presetClass="entr" presetSubtype="0" fill="hold" grpId="0" nodeType="after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animEffect transition="in" filter="fade">
                                      <p:cBhvr>
                                        <p:cTn id="45" dur="200"/>
                                        <p:tgtEl>
                                          <p:spTgt spid="5">
                                            <p:txEl>
                                              <p:pRg st="3" end="3"/>
                                            </p:txEl>
                                          </p:spTgt>
                                        </p:tgtEl>
                                      </p:cBhvr>
                                    </p:animEffect>
                                    <p:anim calcmode="lin" valueType="num">
                                      <p:cBhvr>
                                        <p:cTn id="46" dur="8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7" dur="800" fill="hold"/>
                                        <p:tgtEl>
                                          <p:spTgt spid="5">
                                            <p:txEl>
                                              <p:pRg st="3" end="3"/>
                                            </p:txEl>
                                          </p:spTgt>
                                        </p:tgtEl>
                                        <p:attrNameLst>
                                          <p:attrName>ppt_y</p:attrName>
                                        </p:attrNameLst>
                                      </p:cBhvr>
                                      <p:tavLst>
                                        <p:tav tm="0">
                                          <p:val>
                                            <p:strVal val="#ppt_y+0.31"/>
                                          </p:val>
                                        </p:tav>
                                        <p:tav tm="100000">
                                          <p:val>
                                            <p:strVal val="#ppt_y+0.31"/>
                                          </p:val>
                                        </p:tav>
                                      </p:tavLst>
                                    </p:anim>
                                    <p:anim calcmode="lin" valueType="num">
                                      <p:cBhvr>
                                        <p:cTn id="48" dur="1200" decel="50000" fill="hold">
                                          <p:stCondLst>
                                            <p:cond delay="800"/>
                                          </p:stCondLst>
                                        </p:cTn>
                                        <p:tgtEl>
                                          <p:spTgt spid="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9" dur="1200" decel="50000" fill="hold">
                                          <p:stCondLst>
                                            <p:cond delay="800"/>
                                          </p:stCondLst>
                                        </p:cTn>
                                        <p:tgtEl>
                                          <p:spTgt spid="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0" fill="hold">
                            <p:stCondLst>
                              <p:cond delay="12000"/>
                            </p:stCondLst>
                            <p:childTnLst>
                              <p:par>
                                <p:cTn id="51" presetID="43" presetClass="entr" presetSubtype="0" fill="hold" grpId="0" nodeType="afterEffect">
                                  <p:stCondLst>
                                    <p:cond delay="0"/>
                                  </p:stCondLst>
                                  <p:childTnLst>
                                    <p:set>
                                      <p:cBhvr>
                                        <p:cTn id="52" dur="1" fill="hold">
                                          <p:stCondLst>
                                            <p:cond delay="0"/>
                                          </p:stCondLst>
                                        </p:cTn>
                                        <p:tgtEl>
                                          <p:spTgt spid="5">
                                            <p:txEl>
                                              <p:pRg st="5" end="5"/>
                                            </p:txEl>
                                          </p:spTgt>
                                        </p:tgtEl>
                                        <p:attrNameLst>
                                          <p:attrName>style.visibility</p:attrName>
                                        </p:attrNameLst>
                                      </p:cBhvr>
                                      <p:to>
                                        <p:strVal val="visible"/>
                                      </p:to>
                                    </p:set>
                                    <p:animEffect transition="in" filter="fade">
                                      <p:cBhvr>
                                        <p:cTn id="53" dur="200"/>
                                        <p:tgtEl>
                                          <p:spTgt spid="5">
                                            <p:txEl>
                                              <p:pRg st="5" end="5"/>
                                            </p:txEl>
                                          </p:spTgt>
                                        </p:tgtEl>
                                      </p:cBhvr>
                                    </p:animEffect>
                                    <p:anim calcmode="lin" valueType="num">
                                      <p:cBhvr>
                                        <p:cTn id="54" dur="8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5" dur="800" fill="hold"/>
                                        <p:tgtEl>
                                          <p:spTgt spid="5">
                                            <p:txEl>
                                              <p:pRg st="5" end="5"/>
                                            </p:txEl>
                                          </p:spTgt>
                                        </p:tgtEl>
                                        <p:attrNameLst>
                                          <p:attrName>ppt_y</p:attrName>
                                        </p:attrNameLst>
                                      </p:cBhvr>
                                      <p:tavLst>
                                        <p:tav tm="0">
                                          <p:val>
                                            <p:strVal val="#ppt_y+0.31"/>
                                          </p:val>
                                        </p:tav>
                                        <p:tav tm="100000">
                                          <p:val>
                                            <p:strVal val="#ppt_y+0.31"/>
                                          </p:val>
                                        </p:tav>
                                      </p:tavLst>
                                    </p:anim>
                                    <p:anim calcmode="lin" valueType="num">
                                      <p:cBhvr>
                                        <p:cTn id="56" dur="1200" decel="50000" fill="hold">
                                          <p:stCondLst>
                                            <p:cond delay="800"/>
                                          </p:stCondLst>
                                        </p:cTn>
                                        <p:tgtEl>
                                          <p:spTgt spid="5">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7" dur="1200" decel="50000" fill="hold">
                                          <p:stCondLst>
                                            <p:cond delay="800"/>
                                          </p:stCondLst>
                                        </p:cTn>
                                        <p:tgtEl>
                                          <p:spTgt spid="5">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8" fill="hold">
                            <p:stCondLst>
                              <p:cond delay="14000"/>
                            </p:stCondLst>
                            <p:childTnLst>
                              <p:par>
                                <p:cTn id="59" presetID="43" presetClass="entr" presetSubtype="0" fill="hold" grpId="0" nodeType="afterEffect">
                                  <p:stCondLst>
                                    <p:cond delay="0"/>
                                  </p:stCondLst>
                                  <p:childTnLst>
                                    <p:set>
                                      <p:cBhvr>
                                        <p:cTn id="60" dur="1" fill="hold">
                                          <p:stCondLst>
                                            <p:cond delay="0"/>
                                          </p:stCondLst>
                                        </p:cTn>
                                        <p:tgtEl>
                                          <p:spTgt spid="5">
                                            <p:txEl>
                                              <p:pRg st="6" end="6"/>
                                            </p:txEl>
                                          </p:spTgt>
                                        </p:tgtEl>
                                        <p:attrNameLst>
                                          <p:attrName>style.visibility</p:attrName>
                                        </p:attrNameLst>
                                      </p:cBhvr>
                                      <p:to>
                                        <p:strVal val="visible"/>
                                      </p:to>
                                    </p:set>
                                    <p:animEffect transition="in" filter="fade">
                                      <p:cBhvr>
                                        <p:cTn id="61" dur="200"/>
                                        <p:tgtEl>
                                          <p:spTgt spid="5">
                                            <p:txEl>
                                              <p:pRg st="6" end="6"/>
                                            </p:txEl>
                                          </p:spTgt>
                                        </p:tgtEl>
                                      </p:cBhvr>
                                    </p:animEffect>
                                    <p:anim calcmode="lin" valueType="num">
                                      <p:cBhvr>
                                        <p:cTn id="62" dur="8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63" dur="800" fill="hold"/>
                                        <p:tgtEl>
                                          <p:spTgt spid="5">
                                            <p:txEl>
                                              <p:pRg st="6" end="6"/>
                                            </p:txEl>
                                          </p:spTgt>
                                        </p:tgtEl>
                                        <p:attrNameLst>
                                          <p:attrName>ppt_y</p:attrName>
                                        </p:attrNameLst>
                                      </p:cBhvr>
                                      <p:tavLst>
                                        <p:tav tm="0">
                                          <p:val>
                                            <p:strVal val="#ppt_y+0.31"/>
                                          </p:val>
                                        </p:tav>
                                        <p:tav tm="100000">
                                          <p:val>
                                            <p:strVal val="#ppt_y+0.31"/>
                                          </p:val>
                                        </p:tav>
                                      </p:tavLst>
                                    </p:anim>
                                    <p:anim calcmode="lin" valueType="num">
                                      <p:cBhvr>
                                        <p:cTn id="64" dur="1200" decel="50000" fill="hold">
                                          <p:stCondLst>
                                            <p:cond delay="800"/>
                                          </p:stCondLst>
                                        </p:cTn>
                                        <p:tgtEl>
                                          <p:spTgt spid="5">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1200" decel="50000" fill="hold">
                                          <p:stCondLst>
                                            <p:cond delay="800"/>
                                          </p:stCondLst>
                                        </p:cTn>
                                        <p:tgtEl>
                                          <p:spTgt spid="5">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6" fill="hold">
                            <p:stCondLst>
                              <p:cond delay="16000"/>
                            </p:stCondLst>
                            <p:childTnLst>
                              <p:par>
                                <p:cTn id="67" presetID="43" presetClass="entr" presetSubtype="0" fill="hold" grpId="0" nodeType="afterEffect">
                                  <p:stCondLst>
                                    <p:cond delay="0"/>
                                  </p:stCondLst>
                                  <p:childTnLst>
                                    <p:set>
                                      <p:cBhvr>
                                        <p:cTn id="68" dur="1" fill="hold">
                                          <p:stCondLst>
                                            <p:cond delay="0"/>
                                          </p:stCondLst>
                                        </p:cTn>
                                        <p:tgtEl>
                                          <p:spTgt spid="5">
                                            <p:txEl>
                                              <p:pRg st="7" end="7"/>
                                            </p:txEl>
                                          </p:spTgt>
                                        </p:tgtEl>
                                        <p:attrNameLst>
                                          <p:attrName>style.visibility</p:attrName>
                                        </p:attrNameLst>
                                      </p:cBhvr>
                                      <p:to>
                                        <p:strVal val="visible"/>
                                      </p:to>
                                    </p:set>
                                    <p:animEffect transition="in" filter="fade">
                                      <p:cBhvr>
                                        <p:cTn id="69" dur="200"/>
                                        <p:tgtEl>
                                          <p:spTgt spid="5">
                                            <p:txEl>
                                              <p:pRg st="7" end="7"/>
                                            </p:txEl>
                                          </p:spTgt>
                                        </p:tgtEl>
                                      </p:cBhvr>
                                    </p:animEffect>
                                    <p:anim calcmode="lin" valueType="num">
                                      <p:cBhvr>
                                        <p:cTn id="70" dur="8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71" dur="800" fill="hold"/>
                                        <p:tgtEl>
                                          <p:spTgt spid="5">
                                            <p:txEl>
                                              <p:pRg st="7" end="7"/>
                                            </p:txEl>
                                          </p:spTgt>
                                        </p:tgtEl>
                                        <p:attrNameLst>
                                          <p:attrName>ppt_y</p:attrName>
                                        </p:attrNameLst>
                                      </p:cBhvr>
                                      <p:tavLst>
                                        <p:tav tm="0">
                                          <p:val>
                                            <p:strVal val="#ppt_y+0.31"/>
                                          </p:val>
                                        </p:tav>
                                        <p:tav tm="100000">
                                          <p:val>
                                            <p:strVal val="#ppt_y+0.31"/>
                                          </p:val>
                                        </p:tav>
                                      </p:tavLst>
                                    </p:anim>
                                    <p:anim calcmode="lin" valueType="num">
                                      <p:cBhvr>
                                        <p:cTn id="72" dur="1200" decel="50000" fill="hold">
                                          <p:stCondLst>
                                            <p:cond delay="800"/>
                                          </p:stCondLst>
                                        </p:cTn>
                                        <p:tgtEl>
                                          <p:spTgt spid="5">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3" dur="1200" decel="50000" fill="hold">
                                          <p:stCondLst>
                                            <p:cond delay="800"/>
                                          </p:stCondLst>
                                        </p:cTn>
                                        <p:tgtEl>
                                          <p:spTgt spid="5">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04799"/>
          </a:xfrm>
          <a:solidFill>
            <a:schemeClr val="accent3">
              <a:lumMod val="50000"/>
            </a:schemeClr>
          </a:solidFill>
        </p:spPr>
        <p:style>
          <a:lnRef idx="2">
            <a:schemeClr val="dk1"/>
          </a:lnRef>
          <a:fillRef idx="1">
            <a:schemeClr val="lt1"/>
          </a:fillRef>
          <a:effectRef idx="0">
            <a:schemeClr val="dk1"/>
          </a:effectRef>
          <a:fontRef idx="minor">
            <a:schemeClr val="dk1"/>
          </a:fontRef>
        </p:style>
        <p:txBody>
          <a:bodyPr>
            <a:noAutofit/>
          </a:bodyPr>
          <a:lstStyle/>
          <a:p>
            <a:r>
              <a:rPr lang="en-US" sz="2000" dirty="0" err="1" smtClean="0">
                <a:solidFill>
                  <a:srgbClr val="FFFF00"/>
                </a:solidFill>
              </a:rPr>
              <a:t>Dewan</a:t>
            </a:r>
            <a:r>
              <a:rPr lang="en-US" sz="2000" dirty="0" smtClean="0">
                <a:solidFill>
                  <a:srgbClr val="FFFF00"/>
                </a:solidFill>
              </a:rPr>
              <a:t> </a:t>
            </a:r>
            <a:r>
              <a:rPr lang="en-US" sz="2000" dirty="0" err="1" smtClean="0">
                <a:solidFill>
                  <a:srgbClr val="FFFF00"/>
                </a:solidFill>
              </a:rPr>
              <a:t>Direktur</a:t>
            </a:r>
            <a:r>
              <a:rPr lang="en-US" sz="2000" dirty="0" smtClean="0">
                <a:solidFill>
                  <a:srgbClr val="FFFF00"/>
                </a:solidFill>
              </a:rPr>
              <a:t> (</a:t>
            </a:r>
            <a:r>
              <a:rPr lang="en-US" sz="2000" dirty="0" err="1" smtClean="0">
                <a:solidFill>
                  <a:srgbClr val="FFFF00"/>
                </a:solidFill>
              </a:rPr>
              <a:t>Borard</a:t>
            </a:r>
            <a:r>
              <a:rPr lang="en-US" sz="2000" dirty="0" smtClean="0">
                <a:solidFill>
                  <a:srgbClr val="FFFF00"/>
                </a:solidFill>
              </a:rPr>
              <a:t> of Directors)</a:t>
            </a:r>
            <a:endParaRPr lang="en-US" sz="2000" dirty="0">
              <a:solidFill>
                <a:srgbClr val="FFFF00"/>
              </a:solidFill>
            </a:endParaRPr>
          </a:p>
        </p:txBody>
      </p:sp>
      <p:sp>
        <p:nvSpPr>
          <p:cNvPr id="5" name="Subtitle 4"/>
          <p:cNvSpPr>
            <a:spLocks noGrp="1"/>
          </p:cNvSpPr>
          <p:nvPr>
            <p:ph type="subTitle" idx="1"/>
          </p:nvPr>
        </p:nvSpPr>
        <p:spPr>
          <a:xfrm>
            <a:off x="0" y="381000"/>
            <a:ext cx="9144000" cy="6477000"/>
          </a:xfrm>
          <a:solidFill>
            <a:srgbClr val="008000"/>
          </a:solidFill>
        </p:spPr>
        <p:style>
          <a:lnRef idx="2">
            <a:schemeClr val="dk1"/>
          </a:lnRef>
          <a:fillRef idx="1">
            <a:schemeClr val="lt1"/>
          </a:fillRef>
          <a:effectRef idx="0">
            <a:schemeClr val="dk1"/>
          </a:effectRef>
          <a:fontRef idx="minor">
            <a:schemeClr val="dk1"/>
          </a:fontRef>
        </p:style>
        <p:txBody>
          <a:bodyPr>
            <a:noAutofit/>
          </a:bodyPr>
          <a:lstStyle/>
          <a:p>
            <a:pPr algn="l"/>
            <a:r>
              <a:rPr lang="en-US" sz="2000" b="1" dirty="0" err="1" smtClean="0">
                <a:solidFill>
                  <a:srgbClr val="FFC000"/>
                </a:solidFill>
              </a:rPr>
              <a:t>Dewan</a:t>
            </a:r>
            <a:r>
              <a:rPr lang="en-US" sz="2000" b="1" dirty="0" smtClean="0">
                <a:solidFill>
                  <a:srgbClr val="FFC000"/>
                </a:solidFill>
              </a:rPr>
              <a:t> </a:t>
            </a:r>
            <a:r>
              <a:rPr lang="en-US" sz="2000" b="1" dirty="0" err="1" smtClean="0">
                <a:solidFill>
                  <a:srgbClr val="FFC000"/>
                </a:solidFill>
              </a:rPr>
              <a:t>direktur</a:t>
            </a:r>
            <a:r>
              <a:rPr lang="en-US" sz="2000" b="1" dirty="0" smtClean="0">
                <a:solidFill>
                  <a:srgbClr val="FFC000"/>
                </a:solidFill>
              </a:rPr>
              <a:t> </a:t>
            </a:r>
            <a:r>
              <a:rPr lang="en-US" sz="2000" b="1" dirty="0" err="1" smtClean="0">
                <a:solidFill>
                  <a:srgbClr val="FFC000"/>
                </a:solidFill>
              </a:rPr>
              <a:t>dipilih</a:t>
            </a:r>
            <a:r>
              <a:rPr lang="en-US" sz="2000" b="1" dirty="0" smtClean="0">
                <a:solidFill>
                  <a:srgbClr val="FFC000"/>
                </a:solidFill>
              </a:rPr>
              <a:t> </a:t>
            </a:r>
            <a:r>
              <a:rPr lang="en-US" sz="2000" b="1" dirty="0" err="1" smtClean="0">
                <a:solidFill>
                  <a:srgbClr val="FFC000"/>
                </a:solidFill>
              </a:rPr>
              <a:t>dan</a:t>
            </a:r>
            <a:r>
              <a:rPr lang="en-US" sz="2000" b="1" dirty="0" smtClean="0">
                <a:solidFill>
                  <a:srgbClr val="FFC000"/>
                </a:solidFill>
              </a:rPr>
              <a:t> </a:t>
            </a:r>
            <a:r>
              <a:rPr lang="en-US" sz="2000" b="1" dirty="0" err="1" smtClean="0">
                <a:solidFill>
                  <a:srgbClr val="FFC000"/>
                </a:solidFill>
              </a:rPr>
              <a:t>diangkat</a:t>
            </a:r>
            <a:r>
              <a:rPr lang="en-US" sz="2000" b="1" dirty="0" smtClean="0">
                <a:solidFill>
                  <a:srgbClr val="FFC000"/>
                </a:solidFill>
              </a:rPr>
              <a:t> </a:t>
            </a:r>
            <a:r>
              <a:rPr lang="en-US" sz="2000" b="1" dirty="0" err="1" smtClean="0">
                <a:solidFill>
                  <a:srgbClr val="FFC000"/>
                </a:solidFill>
              </a:rPr>
              <a:t>oleh</a:t>
            </a:r>
            <a:r>
              <a:rPr lang="en-US" sz="2000" b="1" dirty="0" smtClean="0">
                <a:solidFill>
                  <a:srgbClr val="FFC000"/>
                </a:solidFill>
              </a:rPr>
              <a:t> </a:t>
            </a:r>
            <a:r>
              <a:rPr lang="en-US" sz="2000" b="1" dirty="0" err="1" smtClean="0">
                <a:solidFill>
                  <a:srgbClr val="FFC000"/>
                </a:solidFill>
              </a:rPr>
              <a:t>rapat</a:t>
            </a:r>
            <a:r>
              <a:rPr lang="en-US" sz="2000" b="1" dirty="0" smtClean="0">
                <a:solidFill>
                  <a:srgbClr val="FFC000"/>
                </a:solidFill>
              </a:rPr>
              <a:t> </a:t>
            </a:r>
            <a:r>
              <a:rPr lang="en-US" sz="2000" b="1" dirty="0" err="1" smtClean="0">
                <a:solidFill>
                  <a:srgbClr val="FFC000"/>
                </a:solidFill>
              </a:rPr>
              <a:t>umum</a:t>
            </a:r>
            <a:r>
              <a:rPr lang="en-US" sz="2000" b="1" dirty="0" smtClean="0">
                <a:solidFill>
                  <a:srgbClr val="FFC000"/>
                </a:solidFill>
              </a:rPr>
              <a:t> </a:t>
            </a:r>
            <a:r>
              <a:rPr lang="en-US" sz="2000" b="1" dirty="0" err="1" smtClean="0">
                <a:solidFill>
                  <a:srgbClr val="FFC000"/>
                </a:solidFill>
              </a:rPr>
              <a:t>pemegang</a:t>
            </a:r>
            <a:r>
              <a:rPr lang="en-US" sz="2000" b="1" dirty="0" smtClean="0">
                <a:solidFill>
                  <a:srgbClr val="FFC000"/>
                </a:solidFill>
              </a:rPr>
              <a:t> </a:t>
            </a:r>
            <a:r>
              <a:rPr lang="en-US" sz="2000" b="1" dirty="0" err="1" smtClean="0">
                <a:solidFill>
                  <a:srgbClr val="FFC000"/>
                </a:solidFill>
              </a:rPr>
              <a:t>saham</a:t>
            </a:r>
            <a:r>
              <a:rPr lang="en-US" sz="2000" b="1" dirty="0" smtClean="0">
                <a:solidFill>
                  <a:srgbClr val="FFC000"/>
                </a:solidFill>
              </a:rPr>
              <a:t> </a:t>
            </a:r>
            <a:r>
              <a:rPr lang="en-US" sz="2000" b="1" dirty="0" err="1" smtClean="0">
                <a:solidFill>
                  <a:srgbClr val="FFC000"/>
                </a:solidFill>
              </a:rPr>
              <a:t>untuk</a:t>
            </a:r>
            <a:r>
              <a:rPr lang="en-US" sz="2000" b="1" dirty="0" smtClean="0">
                <a:solidFill>
                  <a:srgbClr val="FFC000"/>
                </a:solidFill>
              </a:rPr>
              <a:t> </a:t>
            </a:r>
            <a:r>
              <a:rPr lang="en-US" sz="2000" b="1" dirty="0" err="1" smtClean="0">
                <a:solidFill>
                  <a:srgbClr val="FFC000"/>
                </a:solidFill>
              </a:rPr>
              <a:t>jangka</a:t>
            </a:r>
            <a:r>
              <a:rPr lang="en-US" sz="2000" b="1" dirty="0" smtClean="0">
                <a:solidFill>
                  <a:srgbClr val="FFC000"/>
                </a:solidFill>
              </a:rPr>
              <a:t> </a:t>
            </a:r>
            <a:r>
              <a:rPr lang="en-US" sz="2000" b="1" dirty="0" err="1" smtClean="0">
                <a:solidFill>
                  <a:srgbClr val="FFC000"/>
                </a:solidFill>
              </a:rPr>
              <a:t>waktu</a:t>
            </a:r>
            <a:r>
              <a:rPr lang="en-US" sz="2000" b="1" dirty="0" smtClean="0">
                <a:solidFill>
                  <a:srgbClr val="FFC000"/>
                </a:solidFill>
              </a:rPr>
              <a:t> </a:t>
            </a:r>
            <a:r>
              <a:rPr lang="en-US" sz="2000" b="1" dirty="0" err="1" smtClean="0">
                <a:solidFill>
                  <a:srgbClr val="FFC000"/>
                </a:solidFill>
              </a:rPr>
              <a:t>tertentu</a:t>
            </a:r>
            <a:r>
              <a:rPr lang="en-US" sz="2000" b="1" dirty="0" smtClean="0">
                <a:solidFill>
                  <a:srgbClr val="FFC000"/>
                </a:solidFill>
              </a:rPr>
              <a:t>. </a:t>
            </a:r>
            <a:r>
              <a:rPr lang="en-US" sz="2000" b="1" dirty="0" err="1" smtClean="0">
                <a:solidFill>
                  <a:srgbClr val="FFC000"/>
                </a:solidFill>
              </a:rPr>
              <a:t>Kebanyakan</a:t>
            </a:r>
            <a:r>
              <a:rPr lang="en-US" sz="2000" b="1" dirty="0" smtClean="0">
                <a:solidFill>
                  <a:srgbClr val="FFC000"/>
                </a:solidFill>
              </a:rPr>
              <a:t> </a:t>
            </a:r>
            <a:r>
              <a:rPr lang="en-US" sz="2000" b="1" dirty="0" err="1" smtClean="0">
                <a:solidFill>
                  <a:srgbClr val="FFC000"/>
                </a:solidFill>
              </a:rPr>
              <a:t>dewan</a:t>
            </a:r>
            <a:r>
              <a:rPr lang="en-US" sz="2000" b="1" dirty="0" smtClean="0">
                <a:solidFill>
                  <a:srgbClr val="FFC000"/>
                </a:solidFill>
              </a:rPr>
              <a:t> </a:t>
            </a:r>
            <a:r>
              <a:rPr lang="en-US" sz="2000" b="1" dirty="0" err="1" smtClean="0">
                <a:solidFill>
                  <a:srgbClr val="FFC000"/>
                </a:solidFill>
              </a:rPr>
              <a:t>direktur</a:t>
            </a:r>
            <a:r>
              <a:rPr lang="en-US" sz="2000" b="1" dirty="0" smtClean="0">
                <a:solidFill>
                  <a:srgbClr val="FFC000"/>
                </a:solidFill>
              </a:rPr>
              <a:t> </a:t>
            </a:r>
            <a:r>
              <a:rPr lang="en-US" sz="2000" b="1" dirty="0" err="1" smtClean="0">
                <a:solidFill>
                  <a:srgbClr val="FFC000"/>
                </a:solidFill>
              </a:rPr>
              <a:t>dipegang</a:t>
            </a:r>
            <a:r>
              <a:rPr lang="en-US" sz="2000" b="1" dirty="0" smtClean="0">
                <a:solidFill>
                  <a:srgbClr val="FFC000"/>
                </a:solidFill>
              </a:rPr>
              <a:t> </a:t>
            </a:r>
            <a:r>
              <a:rPr lang="en-US" sz="2000" b="1" dirty="0" err="1" smtClean="0">
                <a:solidFill>
                  <a:srgbClr val="FFC000"/>
                </a:solidFill>
              </a:rPr>
              <a:t>oleh</a:t>
            </a:r>
            <a:r>
              <a:rPr lang="en-US" sz="2000" b="1" dirty="0" smtClean="0">
                <a:solidFill>
                  <a:srgbClr val="FFC000"/>
                </a:solidFill>
              </a:rPr>
              <a:t> </a:t>
            </a:r>
            <a:r>
              <a:rPr lang="en-US" sz="2000" b="1" dirty="0" err="1" smtClean="0">
                <a:solidFill>
                  <a:srgbClr val="FFC000"/>
                </a:solidFill>
              </a:rPr>
              <a:t>para</a:t>
            </a:r>
            <a:r>
              <a:rPr lang="en-US" sz="2000" b="1" dirty="0" smtClean="0">
                <a:solidFill>
                  <a:srgbClr val="FFC000"/>
                </a:solidFill>
              </a:rPr>
              <a:t> </a:t>
            </a:r>
            <a:r>
              <a:rPr lang="en-US" sz="2000" b="1" dirty="0" err="1" smtClean="0">
                <a:solidFill>
                  <a:srgbClr val="FFC000"/>
                </a:solidFill>
              </a:rPr>
              <a:t>pesero</a:t>
            </a:r>
            <a:r>
              <a:rPr lang="en-US" sz="2000" b="1" dirty="0" smtClean="0">
                <a:solidFill>
                  <a:srgbClr val="FFC000"/>
                </a:solidFill>
              </a:rPr>
              <a:t> </a:t>
            </a:r>
            <a:r>
              <a:rPr lang="en-US" sz="2000" b="1" dirty="0" err="1" smtClean="0">
                <a:solidFill>
                  <a:srgbClr val="FFC000"/>
                </a:solidFill>
              </a:rPr>
              <a:t>sendiri</a:t>
            </a:r>
            <a:r>
              <a:rPr lang="en-US" sz="2000" b="1" dirty="0" smtClean="0">
                <a:solidFill>
                  <a:srgbClr val="FFC000"/>
                </a:solidFill>
              </a:rPr>
              <a:t>, </a:t>
            </a:r>
            <a:r>
              <a:rPr lang="en-US" sz="2000" b="1" dirty="0" err="1" smtClean="0">
                <a:solidFill>
                  <a:srgbClr val="FFC000"/>
                </a:solidFill>
              </a:rPr>
              <a:t>terutama</a:t>
            </a:r>
            <a:r>
              <a:rPr lang="en-US" sz="2000" b="1" dirty="0" smtClean="0">
                <a:solidFill>
                  <a:srgbClr val="FFC000"/>
                </a:solidFill>
              </a:rPr>
              <a:t> </a:t>
            </a:r>
            <a:r>
              <a:rPr lang="en-US" sz="2000" b="1" dirty="0" err="1" smtClean="0">
                <a:solidFill>
                  <a:srgbClr val="FFC000"/>
                </a:solidFill>
              </a:rPr>
              <a:t>pendiri</a:t>
            </a:r>
            <a:r>
              <a:rPr lang="en-US" sz="2000" b="1" dirty="0" smtClean="0">
                <a:solidFill>
                  <a:srgbClr val="FFC000"/>
                </a:solidFill>
              </a:rPr>
              <a:t> P.T. </a:t>
            </a:r>
            <a:r>
              <a:rPr lang="en-US" sz="2000" b="1" dirty="0" err="1" smtClean="0">
                <a:solidFill>
                  <a:srgbClr val="FFC000"/>
                </a:solidFill>
              </a:rPr>
              <a:t>Adapun</a:t>
            </a:r>
            <a:r>
              <a:rPr lang="en-US" sz="2000" b="1" dirty="0" smtClean="0">
                <a:solidFill>
                  <a:srgbClr val="FFC000"/>
                </a:solidFill>
              </a:rPr>
              <a:t> </a:t>
            </a:r>
            <a:r>
              <a:rPr lang="en-US" sz="2000" b="1" dirty="0" err="1" smtClean="0">
                <a:solidFill>
                  <a:srgbClr val="FFC000"/>
                </a:solidFill>
              </a:rPr>
              <a:t>tugas-tugas</a:t>
            </a:r>
            <a:r>
              <a:rPr lang="en-US" sz="2000" b="1" dirty="0" smtClean="0">
                <a:solidFill>
                  <a:srgbClr val="FFC000"/>
                </a:solidFill>
              </a:rPr>
              <a:t> </a:t>
            </a:r>
            <a:r>
              <a:rPr lang="en-US" sz="2000" b="1" dirty="0" err="1" smtClean="0">
                <a:solidFill>
                  <a:srgbClr val="FFC000"/>
                </a:solidFill>
              </a:rPr>
              <a:t>dan</a:t>
            </a:r>
            <a:r>
              <a:rPr lang="en-US" sz="2000" b="1" dirty="0" smtClean="0">
                <a:solidFill>
                  <a:srgbClr val="FFC000"/>
                </a:solidFill>
              </a:rPr>
              <a:t> </a:t>
            </a:r>
            <a:r>
              <a:rPr lang="en-US" sz="2000" b="1" u="sng" dirty="0" err="1" smtClean="0">
                <a:solidFill>
                  <a:srgbClr val="FFC000"/>
                </a:solidFill>
              </a:rPr>
              <a:t>kewajiban</a:t>
            </a:r>
            <a:r>
              <a:rPr lang="en-US" sz="2000" b="1" u="sng" dirty="0" smtClean="0">
                <a:solidFill>
                  <a:srgbClr val="FFC000"/>
                </a:solidFill>
              </a:rPr>
              <a:t> </a:t>
            </a:r>
            <a:r>
              <a:rPr lang="en-US" sz="2000" b="1" u="sng" dirty="0" err="1" smtClean="0">
                <a:solidFill>
                  <a:srgbClr val="FFC000"/>
                </a:solidFill>
              </a:rPr>
              <a:t>Dewan</a:t>
            </a:r>
            <a:r>
              <a:rPr lang="en-US" sz="2000" b="1" u="sng" dirty="0" smtClean="0">
                <a:solidFill>
                  <a:srgbClr val="FFC000"/>
                </a:solidFill>
              </a:rPr>
              <a:t> </a:t>
            </a:r>
            <a:r>
              <a:rPr lang="en-US" sz="2000" b="1" u="sng" dirty="0" err="1" smtClean="0">
                <a:solidFill>
                  <a:srgbClr val="FFC000"/>
                </a:solidFill>
              </a:rPr>
              <a:t>direktur</a:t>
            </a:r>
            <a:r>
              <a:rPr lang="en-US" sz="2000" b="1" dirty="0" smtClean="0">
                <a:solidFill>
                  <a:srgbClr val="FFC000"/>
                </a:solidFill>
              </a:rPr>
              <a:t> </a:t>
            </a:r>
            <a:r>
              <a:rPr lang="en-US" sz="2000" b="1" dirty="0" err="1" smtClean="0">
                <a:solidFill>
                  <a:srgbClr val="FFC000"/>
                </a:solidFill>
              </a:rPr>
              <a:t>secara</a:t>
            </a:r>
            <a:r>
              <a:rPr lang="en-US" sz="2000" b="1" dirty="0" smtClean="0">
                <a:solidFill>
                  <a:srgbClr val="FFC000"/>
                </a:solidFill>
              </a:rPr>
              <a:t> </a:t>
            </a:r>
            <a:r>
              <a:rPr lang="en-US" sz="2000" b="1" dirty="0" err="1" smtClean="0">
                <a:solidFill>
                  <a:srgbClr val="FFC000"/>
                </a:solidFill>
              </a:rPr>
              <a:t>umum</a:t>
            </a:r>
            <a:r>
              <a:rPr lang="en-US" sz="2000" b="1" dirty="0" smtClean="0">
                <a:solidFill>
                  <a:srgbClr val="FFC000"/>
                </a:solidFill>
              </a:rPr>
              <a:t> </a:t>
            </a:r>
            <a:r>
              <a:rPr lang="en-US" sz="2000" b="1" dirty="0" err="1" smtClean="0">
                <a:solidFill>
                  <a:srgbClr val="FFC000"/>
                </a:solidFill>
              </a:rPr>
              <a:t>adalah</a:t>
            </a:r>
            <a:r>
              <a:rPr lang="en-US" sz="2000" b="1" dirty="0" smtClean="0">
                <a:solidFill>
                  <a:srgbClr val="FFC000"/>
                </a:solidFill>
              </a:rPr>
              <a:t> :</a:t>
            </a:r>
          </a:p>
          <a:p>
            <a:pPr marL="342900" indent="-342900" algn="l">
              <a:buFont typeface="+mj-lt"/>
              <a:buAutoNum type="arabicParenR"/>
            </a:pPr>
            <a:r>
              <a:rPr lang="en-US" sz="2000" b="1" dirty="0" err="1" smtClean="0">
                <a:solidFill>
                  <a:srgbClr val="FFC000"/>
                </a:solidFill>
              </a:rPr>
              <a:t>Mengurus</a:t>
            </a:r>
            <a:r>
              <a:rPr lang="en-US" sz="2000" b="1" dirty="0" smtClean="0">
                <a:solidFill>
                  <a:srgbClr val="FFC000"/>
                </a:solidFill>
              </a:rPr>
              <a:t> </a:t>
            </a:r>
            <a:r>
              <a:rPr lang="en-US" sz="2000" b="1" dirty="0" err="1" smtClean="0">
                <a:solidFill>
                  <a:srgbClr val="FFC000"/>
                </a:solidFill>
              </a:rPr>
              <a:t>harta</a:t>
            </a:r>
            <a:r>
              <a:rPr lang="en-US" sz="2000" b="1" dirty="0" smtClean="0">
                <a:solidFill>
                  <a:srgbClr val="FFC000"/>
                </a:solidFill>
              </a:rPr>
              <a:t> </a:t>
            </a:r>
            <a:r>
              <a:rPr lang="en-US" sz="2000" b="1" dirty="0" err="1" smtClean="0">
                <a:solidFill>
                  <a:srgbClr val="FFC000"/>
                </a:solidFill>
              </a:rPr>
              <a:t>kekayaan</a:t>
            </a:r>
            <a:r>
              <a:rPr lang="en-US" sz="2000" b="1" dirty="0" smtClean="0">
                <a:solidFill>
                  <a:srgbClr val="FFC000"/>
                </a:solidFill>
              </a:rPr>
              <a:t> </a:t>
            </a:r>
            <a:r>
              <a:rPr lang="en-US" sz="2000" b="1" dirty="0" err="1" smtClean="0">
                <a:solidFill>
                  <a:srgbClr val="FFC000"/>
                </a:solidFill>
              </a:rPr>
              <a:t>pesero</a:t>
            </a:r>
            <a:endParaRPr lang="en-US" sz="2000" b="1" dirty="0" smtClean="0">
              <a:solidFill>
                <a:srgbClr val="FFC000"/>
              </a:solidFill>
            </a:endParaRPr>
          </a:p>
          <a:p>
            <a:pPr marL="342900" indent="-342900" algn="l">
              <a:buFont typeface="+mj-lt"/>
              <a:buAutoNum type="arabicParenR"/>
            </a:pPr>
            <a:r>
              <a:rPr lang="en-US" sz="2000" b="1" dirty="0" err="1" smtClean="0">
                <a:solidFill>
                  <a:srgbClr val="FFC000"/>
                </a:solidFill>
              </a:rPr>
              <a:t>Mengemudikan</a:t>
            </a:r>
            <a:r>
              <a:rPr lang="en-US" sz="2000" b="1" dirty="0" smtClean="0">
                <a:solidFill>
                  <a:srgbClr val="FFC000"/>
                </a:solidFill>
              </a:rPr>
              <a:t> </a:t>
            </a:r>
            <a:r>
              <a:rPr lang="en-US" sz="2000" b="1" dirty="0" err="1" smtClean="0">
                <a:solidFill>
                  <a:srgbClr val="FFC000"/>
                </a:solidFill>
              </a:rPr>
              <a:t>usaha-usaha</a:t>
            </a:r>
            <a:r>
              <a:rPr lang="en-US" sz="2000" b="1" dirty="0" smtClean="0">
                <a:solidFill>
                  <a:srgbClr val="FFC000"/>
                </a:solidFill>
              </a:rPr>
              <a:t> </a:t>
            </a:r>
            <a:r>
              <a:rPr lang="en-US" sz="2000" b="1" dirty="0" err="1" smtClean="0">
                <a:solidFill>
                  <a:srgbClr val="FFC000"/>
                </a:solidFill>
              </a:rPr>
              <a:t>perseroan</a:t>
            </a:r>
            <a:r>
              <a:rPr lang="en-US" sz="2000" b="1" dirty="0" smtClean="0">
                <a:solidFill>
                  <a:srgbClr val="FFC000"/>
                </a:solidFill>
              </a:rPr>
              <a:t>.</a:t>
            </a:r>
          </a:p>
          <a:p>
            <a:pPr marL="342900" indent="-342900" algn="l">
              <a:buFont typeface="+mj-lt"/>
              <a:buAutoNum type="arabicParenR"/>
            </a:pPr>
            <a:r>
              <a:rPr lang="en-US" sz="2000" b="1" dirty="0" err="1" smtClean="0">
                <a:solidFill>
                  <a:srgbClr val="FFC000"/>
                </a:solidFill>
              </a:rPr>
              <a:t>Mewakili</a:t>
            </a:r>
            <a:r>
              <a:rPr lang="en-US" sz="2000" b="1" dirty="0" smtClean="0">
                <a:solidFill>
                  <a:srgbClr val="FFC000"/>
                </a:solidFill>
              </a:rPr>
              <a:t> </a:t>
            </a:r>
            <a:r>
              <a:rPr lang="en-US" sz="2000" b="1" dirty="0" err="1" smtClean="0">
                <a:solidFill>
                  <a:srgbClr val="FFC000"/>
                </a:solidFill>
              </a:rPr>
              <a:t>perseroan</a:t>
            </a:r>
            <a:r>
              <a:rPr lang="en-US" sz="2000" b="1" dirty="0" smtClean="0">
                <a:solidFill>
                  <a:srgbClr val="FFC000"/>
                </a:solidFill>
              </a:rPr>
              <a:t> </a:t>
            </a:r>
            <a:r>
              <a:rPr lang="en-US" sz="2000" b="1" dirty="0" err="1" smtClean="0">
                <a:solidFill>
                  <a:srgbClr val="FFC000"/>
                </a:solidFill>
              </a:rPr>
              <a:t>di</a:t>
            </a:r>
            <a:r>
              <a:rPr lang="en-US" sz="2000" b="1" dirty="0" smtClean="0">
                <a:solidFill>
                  <a:srgbClr val="FFC000"/>
                </a:solidFill>
              </a:rPr>
              <a:t> </a:t>
            </a:r>
            <a:r>
              <a:rPr lang="en-US" sz="2000" b="1" dirty="0" err="1" smtClean="0">
                <a:solidFill>
                  <a:srgbClr val="FFC000"/>
                </a:solidFill>
              </a:rPr>
              <a:t>dalam</a:t>
            </a:r>
            <a:r>
              <a:rPr lang="en-US" sz="2000" b="1" dirty="0" smtClean="0">
                <a:solidFill>
                  <a:srgbClr val="FFC000"/>
                </a:solidFill>
              </a:rPr>
              <a:t> </a:t>
            </a:r>
            <a:r>
              <a:rPr lang="en-US" sz="2000" b="1" dirty="0" err="1" smtClean="0">
                <a:solidFill>
                  <a:srgbClr val="FFC000"/>
                </a:solidFill>
              </a:rPr>
              <a:t>dan</a:t>
            </a:r>
            <a:r>
              <a:rPr lang="en-US" sz="2000" b="1" dirty="0" smtClean="0">
                <a:solidFill>
                  <a:srgbClr val="FFC000"/>
                </a:solidFill>
              </a:rPr>
              <a:t> </a:t>
            </a:r>
            <a:r>
              <a:rPr lang="en-US" sz="2000" b="1" dirty="0" err="1" smtClean="0">
                <a:solidFill>
                  <a:srgbClr val="FFC000"/>
                </a:solidFill>
              </a:rPr>
              <a:t>di</a:t>
            </a:r>
            <a:r>
              <a:rPr lang="en-US" sz="2000" b="1" dirty="0" smtClean="0">
                <a:solidFill>
                  <a:srgbClr val="FFC000"/>
                </a:solidFill>
              </a:rPr>
              <a:t> </a:t>
            </a:r>
            <a:r>
              <a:rPr lang="en-US" sz="2000" b="1" dirty="0" err="1" smtClean="0">
                <a:solidFill>
                  <a:srgbClr val="FFC000"/>
                </a:solidFill>
              </a:rPr>
              <a:t>luar</a:t>
            </a:r>
            <a:r>
              <a:rPr lang="en-US" sz="2000" b="1" dirty="0" smtClean="0">
                <a:solidFill>
                  <a:srgbClr val="FFC000"/>
                </a:solidFill>
              </a:rPr>
              <a:t> </a:t>
            </a:r>
            <a:r>
              <a:rPr lang="en-US" sz="2000" b="1" dirty="0" err="1" smtClean="0">
                <a:solidFill>
                  <a:srgbClr val="FFC000"/>
                </a:solidFill>
              </a:rPr>
              <a:t>pengadilan</a:t>
            </a:r>
            <a:r>
              <a:rPr lang="en-US" sz="2000" b="1" dirty="0" smtClean="0">
                <a:solidFill>
                  <a:srgbClr val="FFC000"/>
                </a:solidFill>
              </a:rPr>
              <a:t>.</a:t>
            </a:r>
          </a:p>
          <a:p>
            <a:pPr marL="342900" indent="-342900" algn="l"/>
            <a:r>
              <a:rPr lang="en-US" sz="2000" b="1" dirty="0" err="1" smtClean="0">
                <a:solidFill>
                  <a:srgbClr val="FFC000"/>
                </a:solidFill>
              </a:rPr>
              <a:t>Secara</a:t>
            </a:r>
            <a:r>
              <a:rPr lang="en-US" sz="2000" b="1" dirty="0" smtClean="0">
                <a:solidFill>
                  <a:srgbClr val="FFC000"/>
                </a:solidFill>
              </a:rPr>
              <a:t> </a:t>
            </a:r>
            <a:r>
              <a:rPr lang="en-US" sz="2000" b="1" dirty="0" err="1" smtClean="0">
                <a:solidFill>
                  <a:srgbClr val="FFC000"/>
                </a:solidFill>
              </a:rPr>
              <a:t>organisasi</a:t>
            </a:r>
            <a:r>
              <a:rPr lang="en-US" sz="2000" b="1" dirty="0" smtClean="0">
                <a:solidFill>
                  <a:srgbClr val="FFC000"/>
                </a:solidFill>
              </a:rPr>
              <a:t> RUPS </a:t>
            </a:r>
            <a:r>
              <a:rPr lang="en-US" sz="2000" b="1" dirty="0" err="1" smtClean="0">
                <a:solidFill>
                  <a:srgbClr val="FFC000"/>
                </a:solidFill>
              </a:rPr>
              <a:t>memilih</a:t>
            </a:r>
            <a:r>
              <a:rPr lang="en-US" sz="2000" b="1" dirty="0" smtClean="0">
                <a:solidFill>
                  <a:srgbClr val="FFC000"/>
                </a:solidFill>
              </a:rPr>
              <a:t> </a:t>
            </a:r>
            <a:r>
              <a:rPr lang="en-US" sz="2000" b="1" dirty="0" err="1" smtClean="0">
                <a:solidFill>
                  <a:srgbClr val="FFC000"/>
                </a:solidFill>
              </a:rPr>
              <a:t>Dewan</a:t>
            </a:r>
            <a:r>
              <a:rPr lang="en-US" sz="2000" b="1" dirty="0" smtClean="0">
                <a:solidFill>
                  <a:srgbClr val="FFC000"/>
                </a:solidFill>
              </a:rPr>
              <a:t> </a:t>
            </a:r>
            <a:r>
              <a:rPr lang="en-US" sz="2000" b="1" dirty="0" err="1" smtClean="0">
                <a:solidFill>
                  <a:srgbClr val="FFC000"/>
                </a:solidFill>
              </a:rPr>
              <a:t>Direktur</a:t>
            </a:r>
            <a:r>
              <a:rPr lang="en-US" sz="2000" b="1" dirty="0" smtClean="0">
                <a:solidFill>
                  <a:srgbClr val="FFC000"/>
                </a:solidFill>
              </a:rPr>
              <a:t> </a:t>
            </a:r>
            <a:r>
              <a:rPr lang="en-US" sz="2000" b="1" dirty="0" err="1" smtClean="0">
                <a:solidFill>
                  <a:srgbClr val="FFC000"/>
                </a:solidFill>
              </a:rPr>
              <a:t>dan</a:t>
            </a:r>
            <a:r>
              <a:rPr lang="en-US" sz="2000" b="1" dirty="0" smtClean="0">
                <a:solidFill>
                  <a:srgbClr val="FFC000"/>
                </a:solidFill>
              </a:rPr>
              <a:t> </a:t>
            </a:r>
            <a:r>
              <a:rPr lang="en-US" sz="2000" b="1" dirty="0" err="1" smtClean="0">
                <a:solidFill>
                  <a:srgbClr val="FFC000"/>
                </a:solidFill>
              </a:rPr>
              <a:t>Dewan</a:t>
            </a:r>
            <a:r>
              <a:rPr lang="en-US" sz="2000" b="1" dirty="0" smtClean="0">
                <a:solidFill>
                  <a:srgbClr val="FFC000"/>
                </a:solidFill>
              </a:rPr>
              <a:t> </a:t>
            </a:r>
            <a:r>
              <a:rPr lang="en-US" sz="2000" b="1" dirty="0" err="1" smtClean="0">
                <a:solidFill>
                  <a:srgbClr val="FFC000"/>
                </a:solidFill>
              </a:rPr>
              <a:t>Direktur</a:t>
            </a:r>
            <a:r>
              <a:rPr lang="en-US" sz="2000" b="1" dirty="0" smtClean="0">
                <a:solidFill>
                  <a:srgbClr val="FFC000"/>
                </a:solidFill>
              </a:rPr>
              <a:t> </a:t>
            </a:r>
            <a:r>
              <a:rPr lang="en-US" sz="2000" b="1" dirty="0" err="1" smtClean="0">
                <a:solidFill>
                  <a:srgbClr val="FFC000"/>
                </a:solidFill>
              </a:rPr>
              <a:t>memilih</a:t>
            </a:r>
            <a:r>
              <a:rPr lang="en-US" sz="2000" b="1" dirty="0" smtClean="0">
                <a:solidFill>
                  <a:srgbClr val="FFC000"/>
                </a:solidFill>
              </a:rPr>
              <a:t> </a:t>
            </a:r>
            <a:r>
              <a:rPr lang="en-US" sz="2000" b="1" dirty="0" err="1" smtClean="0">
                <a:solidFill>
                  <a:srgbClr val="FFC000"/>
                </a:solidFill>
              </a:rPr>
              <a:t>direktu-direktur</a:t>
            </a:r>
            <a:r>
              <a:rPr lang="en-US" sz="2000" b="1" dirty="0" smtClean="0">
                <a:solidFill>
                  <a:srgbClr val="FFC000"/>
                </a:solidFill>
              </a:rPr>
              <a:t>, </a:t>
            </a:r>
            <a:r>
              <a:rPr lang="en-US" sz="2000" b="1" dirty="0" err="1" smtClean="0">
                <a:solidFill>
                  <a:srgbClr val="FFC000"/>
                </a:solidFill>
              </a:rPr>
              <a:t>wakil</a:t>
            </a:r>
            <a:r>
              <a:rPr lang="en-US" sz="2000" b="1" dirty="0" smtClean="0">
                <a:solidFill>
                  <a:srgbClr val="FFC000"/>
                </a:solidFill>
              </a:rPr>
              <a:t> </a:t>
            </a:r>
            <a:r>
              <a:rPr lang="en-US" sz="2000" b="1" dirty="0" err="1" smtClean="0">
                <a:solidFill>
                  <a:srgbClr val="FFC000"/>
                </a:solidFill>
              </a:rPr>
              <a:t>derektur</a:t>
            </a:r>
            <a:r>
              <a:rPr lang="en-US" sz="2000" b="1" dirty="0" smtClean="0">
                <a:solidFill>
                  <a:srgbClr val="FFC000"/>
                </a:solidFill>
              </a:rPr>
              <a:t> </a:t>
            </a:r>
            <a:r>
              <a:rPr lang="en-US" sz="2000" b="1" dirty="0" err="1" smtClean="0">
                <a:solidFill>
                  <a:srgbClr val="FFC000"/>
                </a:solidFill>
              </a:rPr>
              <a:t>dan</a:t>
            </a:r>
            <a:r>
              <a:rPr lang="en-US" sz="2000" b="1" dirty="0" smtClean="0">
                <a:solidFill>
                  <a:srgbClr val="FFC000"/>
                </a:solidFill>
              </a:rPr>
              <a:t> </a:t>
            </a:r>
            <a:r>
              <a:rPr lang="en-US" sz="2000" b="1" dirty="0" err="1" smtClean="0">
                <a:solidFill>
                  <a:srgbClr val="FFC000"/>
                </a:solidFill>
              </a:rPr>
              <a:t>pengurus</a:t>
            </a:r>
            <a:r>
              <a:rPr lang="en-US" sz="2000" b="1" dirty="0" smtClean="0">
                <a:solidFill>
                  <a:srgbClr val="FFC000"/>
                </a:solidFill>
              </a:rPr>
              <a:t> </a:t>
            </a:r>
            <a:r>
              <a:rPr lang="en-US" sz="2000" b="1" dirty="0" err="1" smtClean="0">
                <a:solidFill>
                  <a:srgbClr val="FFC000"/>
                </a:solidFill>
              </a:rPr>
              <a:t>yg</a:t>
            </a:r>
            <a:r>
              <a:rPr lang="en-US" sz="2000" b="1" dirty="0" smtClean="0">
                <a:solidFill>
                  <a:srgbClr val="FFC000"/>
                </a:solidFill>
              </a:rPr>
              <a:t> </a:t>
            </a:r>
            <a:r>
              <a:rPr lang="en-US" sz="2000" b="1" dirty="0" err="1" smtClean="0">
                <a:solidFill>
                  <a:srgbClr val="FFC000"/>
                </a:solidFill>
              </a:rPr>
              <a:t>memimpin</a:t>
            </a:r>
            <a:r>
              <a:rPr lang="en-US" sz="2000" b="1" dirty="0" smtClean="0">
                <a:solidFill>
                  <a:srgbClr val="FFC000"/>
                </a:solidFill>
              </a:rPr>
              <a:t> </a:t>
            </a:r>
            <a:r>
              <a:rPr lang="en-US" sz="2000" b="1" dirty="0" err="1" smtClean="0">
                <a:solidFill>
                  <a:srgbClr val="FFC000"/>
                </a:solidFill>
              </a:rPr>
              <a:t>bagian-bagian</a:t>
            </a:r>
            <a:r>
              <a:rPr lang="en-US" sz="2000" b="1" dirty="0" smtClean="0">
                <a:solidFill>
                  <a:srgbClr val="FFC000"/>
                </a:solidFill>
              </a:rPr>
              <a:t> </a:t>
            </a:r>
            <a:r>
              <a:rPr lang="en-US" sz="2000" b="1" dirty="0" err="1" smtClean="0">
                <a:solidFill>
                  <a:srgbClr val="FFC000"/>
                </a:solidFill>
              </a:rPr>
              <a:t>yg</a:t>
            </a:r>
            <a:r>
              <a:rPr lang="en-US" sz="2000" b="1" dirty="0" smtClean="0">
                <a:solidFill>
                  <a:srgbClr val="FFC000"/>
                </a:solidFill>
              </a:rPr>
              <a:t> </a:t>
            </a:r>
            <a:r>
              <a:rPr lang="en-US" sz="2000" b="1" dirty="0" err="1" smtClean="0">
                <a:solidFill>
                  <a:srgbClr val="FFC000"/>
                </a:solidFill>
              </a:rPr>
              <a:t>ada</a:t>
            </a:r>
            <a:r>
              <a:rPr lang="en-US" sz="2000" b="1" dirty="0" smtClean="0">
                <a:solidFill>
                  <a:srgbClr val="FFC000"/>
                </a:solidFill>
              </a:rPr>
              <a:t> </a:t>
            </a:r>
            <a:r>
              <a:rPr lang="en-US" sz="2000" b="1" dirty="0" err="1" smtClean="0">
                <a:solidFill>
                  <a:srgbClr val="FFC000"/>
                </a:solidFill>
              </a:rPr>
              <a:t>dalam</a:t>
            </a:r>
            <a:r>
              <a:rPr lang="en-US" sz="2000" b="1" dirty="0" smtClean="0">
                <a:solidFill>
                  <a:srgbClr val="FFC000"/>
                </a:solidFill>
              </a:rPr>
              <a:t> </a:t>
            </a:r>
            <a:r>
              <a:rPr lang="en-US" sz="2000" b="1" dirty="0" err="1" smtClean="0">
                <a:solidFill>
                  <a:srgbClr val="FFC000"/>
                </a:solidFill>
              </a:rPr>
              <a:t>perusahaan</a:t>
            </a:r>
            <a:r>
              <a:rPr lang="en-US" sz="2000" b="1" dirty="0" smtClean="0">
                <a:solidFill>
                  <a:srgbClr val="FFC000"/>
                </a:solidFill>
              </a:rPr>
              <a:t>. </a:t>
            </a:r>
            <a:r>
              <a:rPr lang="en-US" sz="2000" b="1" dirty="0" err="1" smtClean="0">
                <a:solidFill>
                  <a:srgbClr val="FFC000"/>
                </a:solidFill>
              </a:rPr>
              <a:t>Dapat</a:t>
            </a:r>
            <a:r>
              <a:rPr lang="en-US" sz="2000" b="1" dirty="0" smtClean="0">
                <a:solidFill>
                  <a:srgbClr val="FFC000"/>
                </a:solidFill>
              </a:rPr>
              <a:t> </a:t>
            </a:r>
            <a:r>
              <a:rPr lang="en-US" sz="2000" b="1" dirty="0" err="1" smtClean="0">
                <a:solidFill>
                  <a:srgbClr val="FFC000"/>
                </a:solidFill>
              </a:rPr>
              <a:t>dilihat</a:t>
            </a:r>
            <a:r>
              <a:rPr lang="en-US" sz="2000" b="1" dirty="0" smtClean="0">
                <a:solidFill>
                  <a:srgbClr val="FFC000"/>
                </a:solidFill>
              </a:rPr>
              <a:t> </a:t>
            </a:r>
            <a:r>
              <a:rPr lang="en-US" sz="2000" b="1" dirty="0" err="1" smtClean="0">
                <a:solidFill>
                  <a:srgbClr val="FFC000"/>
                </a:solidFill>
              </a:rPr>
              <a:t>pada</a:t>
            </a:r>
            <a:r>
              <a:rPr lang="en-US" sz="2000" b="1" dirty="0" smtClean="0">
                <a:solidFill>
                  <a:srgbClr val="FFC000"/>
                </a:solidFill>
              </a:rPr>
              <a:t> </a:t>
            </a:r>
            <a:r>
              <a:rPr lang="en-US" sz="2000" b="1" dirty="0" err="1" smtClean="0">
                <a:solidFill>
                  <a:srgbClr val="FFC000"/>
                </a:solidFill>
              </a:rPr>
              <a:t>gamabar</a:t>
            </a:r>
            <a:r>
              <a:rPr lang="en-US" sz="2000" b="1" dirty="0" smtClean="0">
                <a:solidFill>
                  <a:srgbClr val="FFC000"/>
                </a:solidFill>
              </a:rPr>
              <a:t> 1 </a:t>
            </a:r>
            <a:r>
              <a:rPr lang="en-US" sz="2000" b="1" dirty="0" err="1" smtClean="0">
                <a:solidFill>
                  <a:srgbClr val="FFC000"/>
                </a:solidFill>
              </a:rPr>
              <a:t>dan</a:t>
            </a:r>
            <a:r>
              <a:rPr lang="en-US" sz="2000" b="1" dirty="0" smtClean="0">
                <a:solidFill>
                  <a:srgbClr val="FFC000"/>
                </a:solidFill>
              </a:rPr>
              <a:t> 2.</a:t>
            </a:r>
          </a:p>
          <a:p>
            <a:pPr marL="342900" indent="-342900" algn="l"/>
            <a:r>
              <a:rPr lang="en-US" sz="1800" b="1" dirty="0" err="1" smtClean="0">
                <a:solidFill>
                  <a:srgbClr val="FFC000"/>
                </a:solidFill>
              </a:rPr>
              <a:t>Kebaikan</a:t>
            </a:r>
            <a:r>
              <a:rPr lang="en-US" sz="1800" b="1" dirty="0" smtClean="0">
                <a:solidFill>
                  <a:srgbClr val="FFC000"/>
                </a:solidFill>
              </a:rPr>
              <a:t> Perseroan </a:t>
            </a:r>
            <a:r>
              <a:rPr lang="en-US" sz="1800" b="1" dirty="0" err="1" smtClean="0">
                <a:solidFill>
                  <a:srgbClr val="FFC000"/>
                </a:solidFill>
              </a:rPr>
              <a:t>Terbatas</a:t>
            </a:r>
            <a:r>
              <a:rPr lang="en-US" sz="1800" b="1" dirty="0" smtClean="0">
                <a:solidFill>
                  <a:srgbClr val="FFC000"/>
                </a:solidFill>
              </a:rPr>
              <a:t> :</a:t>
            </a:r>
          </a:p>
          <a:p>
            <a:pPr marL="342900" indent="-342900" algn="l">
              <a:buFont typeface="Wingdings" pitchFamily="2" charset="2"/>
              <a:buChar char="§"/>
            </a:pPr>
            <a:r>
              <a:rPr lang="en-US" sz="1800" b="1" dirty="0" err="1" smtClean="0">
                <a:solidFill>
                  <a:srgbClr val="FFC000"/>
                </a:solidFill>
              </a:rPr>
              <a:t>Tanggung</a:t>
            </a:r>
            <a:r>
              <a:rPr lang="en-US" sz="1800" b="1" dirty="0" smtClean="0">
                <a:solidFill>
                  <a:srgbClr val="FFC000"/>
                </a:solidFill>
              </a:rPr>
              <a:t> </a:t>
            </a:r>
            <a:r>
              <a:rPr lang="en-US" sz="1800" b="1" dirty="0" err="1" smtClean="0">
                <a:solidFill>
                  <a:srgbClr val="FFC000"/>
                </a:solidFill>
              </a:rPr>
              <a:t>jawab</a:t>
            </a:r>
            <a:r>
              <a:rPr lang="en-US" sz="1800" b="1" dirty="0" smtClean="0">
                <a:solidFill>
                  <a:srgbClr val="FFC000"/>
                </a:solidFill>
              </a:rPr>
              <a:t> </a:t>
            </a:r>
            <a:r>
              <a:rPr lang="en-US" sz="1800" b="1" dirty="0" err="1" smtClean="0">
                <a:solidFill>
                  <a:srgbClr val="FFC000"/>
                </a:solidFill>
              </a:rPr>
              <a:t>yg</a:t>
            </a:r>
            <a:r>
              <a:rPr lang="en-US" sz="1800" b="1" dirty="0" smtClean="0">
                <a:solidFill>
                  <a:srgbClr val="FFC000"/>
                </a:solidFill>
              </a:rPr>
              <a:t> </a:t>
            </a:r>
            <a:r>
              <a:rPr lang="en-US" sz="1800" b="1" dirty="0" err="1" smtClean="0">
                <a:solidFill>
                  <a:srgbClr val="FFC000"/>
                </a:solidFill>
              </a:rPr>
              <a:t>terbatas</a:t>
            </a:r>
            <a:r>
              <a:rPr lang="en-US" sz="1800" b="1" dirty="0" smtClean="0">
                <a:solidFill>
                  <a:srgbClr val="FFC000"/>
                </a:solidFill>
              </a:rPr>
              <a:t> </a:t>
            </a:r>
            <a:r>
              <a:rPr lang="en-US" sz="1800" b="1" dirty="0" err="1" smtClean="0">
                <a:solidFill>
                  <a:srgbClr val="FFC000"/>
                </a:solidFill>
              </a:rPr>
              <a:t>dari</a:t>
            </a:r>
            <a:r>
              <a:rPr lang="en-US" sz="1800" b="1" dirty="0" smtClean="0">
                <a:solidFill>
                  <a:srgbClr val="FFC000"/>
                </a:solidFill>
              </a:rPr>
              <a:t> </a:t>
            </a:r>
            <a:r>
              <a:rPr lang="en-US" sz="1800" b="1" dirty="0" err="1" smtClean="0">
                <a:solidFill>
                  <a:srgbClr val="FFC000"/>
                </a:solidFill>
              </a:rPr>
              <a:t>para</a:t>
            </a:r>
            <a:r>
              <a:rPr lang="en-US" sz="1800" b="1" dirty="0" smtClean="0">
                <a:solidFill>
                  <a:srgbClr val="FFC000"/>
                </a:solidFill>
              </a:rPr>
              <a:t> </a:t>
            </a:r>
            <a:r>
              <a:rPr lang="en-US" sz="1800" b="1" dirty="0" err="1" smtClean="0">
                <a:solidFill>
                  <a:srgbClr val="FFC000"/>
                </a:solidFill>
              </a:rPr>
              <a:t>pemegang</a:t>
            </a:r>
            <a:r>
              <a:rPr lang="en-US" sz="1800" b="1" dirty="0" smtClean="0">
                <a:solidFill>
                  <a:srgbClr val="FFC000"/>
                </a:solidFill>
              </a:rPr>
              <a:t> </a:t>
            </a:r>
            <a:r>
              <a:rPr lang="en-US" sz="1800" b="1" dirty="0" err="1" smtClean="0">
                <a:solidFill>
                  <a:srgbClr val="FFC000"/>
                </a:solidFill>
              </a:rPr>
              <a:t>saham</a:t>
            </a:r>
            <a:r>
              <a:rPr lang="en-US" sz="1800" b="1" dirty="0" smtClean="0">
                <a:solidFill>
                  <a:srgbClr val="FFC000"/>
                </a:solidFill>
              </a:rPr>
              <a:t> </a:t>
            </a:r>
            <a:r>
              <a:rPr lang="en-US" sz="1800" b="1" dirty="0" err="1" smtClean="0">
                <a:solidFill>
                  <a:srgbClr val="FFC000"/>
                </a:solidFill>
              </a:rPr>
              <a:t>terhadap</a:t>
            </a:r>
            <a:r>
              <a:rPr lang="en-US" sz="1800" b="1" dirty="0" smtClean="0">
                <a:solidFill>
                  <a:srgbClr val="FFC000"/>
                </a:solidFill>
              </a:rPr>
              <a:t> </a:t>
            </a:r>
            <a:r>
              <a:rPr lang="en-US" sz="1800" b="1" dirty="0" err="1" smtClean="0">
                <a:solidFill>
                  <a:srgbClr val="FFC000"/>
                </a:solidFill>
              </a:rPr>
              <a:t>utang</a:t>
            </a:r>
            <a:r>
              <a:rPr lang="en-US" sz="1800" b="1" dirty="0" smtClean="0">
                <a:solidFill>
                  <a:srgbClr val="FFC000"/>
                </a:solidFill>
              </a:rPr>
              <a:t> </a:t>
            </a:r>
            <a:r>
              <a:rPr lang="en-US" sz="1800" b="1" dirty="0" err="1" smtClean="0">
                <a:solidFill>
                  <a:srgbClr val="FFC000"/>
                </a:solidFill>
              </a:rPr>
              <a:t>perusahaan</a:t>
            </a:r>
            <a:endParaRPr lang="en-US" sz="1800" b="1" dirty="0" smtClean="0">
              <a:solidFill>
                <a:srgbClr val="FFC000"/>
              </a:solidFill>
            </a:endParaRPr>
          </a:p>
          <a:p>
            <a:pPr marL="342900" indent="-342900" algn="l">
              <a:buFont typeface="Wingdings" pitchFamily="2" charset="2"/>
              <a:buChar char="§"/>
            </a:pPr>
            <a:r>
              <a:rPr lang="en-US" sz="1800" b="1" dirty="0" err="1" smtClean="0">
                <a:solidFill>
                  <a:srgbClr val="FFC000"/>
                </a:solidFill>
              </a:rPr>
              <a:t>Kontinyuitas</a:t>
            </a:r>
            <a:r>
              <a:rPr lang="en-US" sz="1800" b="1" dirty="0" smtClean="0">
                <a:solidFill>
                  <a:srgbClr val="FFC000"/>
                </a:solidFill>
              </a:rPr>
              <a:t> </a:t>
            </a:r>
            <a:r>
              <a:rPr lang="en-US" sz="1800" b="1" dirty="0" err="1" smtClean="0">
                <a:solidFill>
                  <a:srgbClr val="FFC000"/>
                </a:solidFill>
              </a:rPr>
              <a:t>perusahaan</a:t>
            </a:r>
            <a:r>
              <a:rPr lang="en-US" sz="1800" b="1" dirty="0" smtClean="0">
                <a:solidFill>
                  <a:srgbClr val="FFC000"/>
                </a:solidFill>
              </a:rPr>
              <a:t> </a:t>
            </a:r>
            <a:r>
              <a:rPr lang="en-US" sz="1800" b="1" dirty="0" err="1" smtClean="0">
                <a:solidFill>
                  <a:srgbClr val="FFC000"/>
                </a:solidFill>
              </a:rPr>
              <a:t>sebagai</a:t>
            </a:r>
            <a:r>
              <a:rPr lang="en-US" sz="1800" b="1" dirty="0" smtClean="0">
                <a:solidFill>
                  <a:srgbClr val="FFC000"/>
                </a:solidFill>
              </a:rPr>
              <a:t> </a:t>
            </a:r>
            <a:r>
              <a:rPr lang="en-US" sz="1800" b="1" dirty="0" err="1" smtClean="0">
                <a:solidFill>
                  <a:srgbClr val="FFC000"/>
                </a:solidFill>
              </a:rPr>
              <a:t>badan</a:t>
            </a:r>
            <a:r>
              <a:rPr lang="en-US" sz="1800" b="1" dirty="0" smtClean="0">
                <a:solidFill>
                  <a:srgbClr val="FFC000"/>
                </a:solidFill>
              </a:rPr>
              <a:t> </a:t>
            </a:r>
            <a:r>
              <a:rPr lang="en-US" sz="1800" b="1" dirty="0" err="1" smtClean="0">
                <a:solidFill>
                  <a:srgbClr val="FFC000"/>
                </a:solidFill>
              </a:rPr>
              <a:t>hukum</a:t>
            </a:r>
            <a:r>
              <a:rPr lang="en-US" sz="1800" b="1" dirty="0" smtClean="0">
                <a:solidFill>
                  <a:srgbClr val="FFC000"/>
                </a:solidFill>
              </a:rPr>
              <a:t> </a:t>
            </a:r>
            <a:r>
              <a:rPr lang="en-US" sz="1800" b="1" dirty="0" err="1" smtClean="0">
                <a:solidFill>
                  <a:srgbClr val="FFC000"/>
                </a:solidFill>
              </a:rPr>
              <a:t>lebih</a:t>
            </a:r>
            <a:r>
              <a:rPr lang="en-US" sz="1800" b="1" dirty="0" smtClean="0">
                <a:solidFill>
                  <a:srgbClr val="FFC000"/>
                </a:solidFill>
              </a:rPr>
              <a:t> </a:t>
            </a:r>
            <a:r>
              <a:rPr lang="en-US" sz="1800" b="1" dirty="0" err="1" smtClean="0">
                <a:solidFill>
                  <a:srgbClr val="FFC000"/>
                </a:solidFill>
              </a:rPr>
              <a:t>terjamin</a:t>
            </a:r>
            <a:r>
              <a:rPr lang="en-US" sz="1800" b="1" dirty="0" smtClean="0">
                <a:solidFill>
                  <a:srgbClr val="FFC000"/>
                </a:solidFill>
              </a:rPr>
              <a:t>, </a:t>
            </a:r>
            <a:r>
              <a:rPr lang="en-US" sz="1800" b="1" dirty="0" err="1" smtClean="0">
                <a:solidFill>
                  <a:srgbClr val="FFC000"/>
                </a:solidFill>
              </a:rPr>
              <a:t>sebab</a:t>
            </a:r>
            <a:r>
              <a:rPr lang="en-US" sz="1800" b="1" dirty="0" smtClean="0">
                <a:solidFill>
                  <a:srgbClr val="FFC000"/>
                </a:solidFill>
              </a:rPr>
              <a:t> </a:t>
            </a:r>
            <a:r>
              <a:rPr lang="en-US" sz="1800" b="1" dirty="0" err="1" smtClean="0">
                <a:solidFill>
                  <a:srgbClr val="FFC000"/>
                </a:solidFill>
              </a:rPr>
              <a:t>tidak</a:t>
            </a:r>
            <a:r>
              <a:rPr lang="en-US" sz="1800" b="1" dirty="0" smtClean="0">
                <a:solidFill>
                  <a:srgbClr val="FFC000"/>
                </a:solidFill>
              </a:rPr>
              <a:t> </a:t>
            </a:r>
            <a:r>
              <a:rPr lang="en-US" sz="1800" b="1" dirty="0" err="1" smtClean="0">
                <a:solidFill>
                  <a:srgbClr val="FFC000"/>
                </a:solidFill>
              </a:rPr>
              <a:t>tergantung</a:t>
            </a:r>
            <a:r>
              <a:rPr lang="en-US" sz="1800" b="1" dirty="0" smtClean="0">
                <a:solidFill>
                  <a:srgbClr val="FFC000"/>
                </a:solidFill>
              </a:rPr>
              <a:t> </a:t>
            </a:r>
            <a:r>
              <a:rPr lang="en-US" sz="1800" b="1" dirty="0" err="1" smtClean="0">
                <a:solidFill>
                  <a:srgbClr val="FFC000"/>
                </a:solidFill>
              </a:rPr>
              <a:t>kepada</a:t>
            </a:r>
            <a:r>
              <a:rPr lang="en-US" sz="1800" b="1" dirty="0" smtClean="0">
                <a:solidFill>
                  <a:srgbClr val="FFC000"/>
                </a:solidFill>
              </a:rPr>
              <a:t> </a:t>
            </a:r>
            <a:r>
              <a:rPr lang="en-US" sz="1800" b="1" dirty="0" err="1" smtClean="0">
                <a:solidFill>
                  <a:srgbClr val="FFC000"/>
                </a:solidFill>
              </a:rPr>
              <a:t>beberapa</a:t>
            </a:r>
            <a:r>
              <a:rPr lang="en-US" sz="1800" b="1" dirty="0" smtClean="0">
                <a:solidFill>
                  <a:srgbClr val="FFC000"/>
                </a:solidFill>
              </a:rPr>
              <a:t> </a:t>
            </a:r>
            <a:r>
              <a:rPr lang="en-US" sz="1800" b="1" dirty="0" err="1" smtClean="0">
                <a:solidFill>
                  <a:srgbClr val="FFC000"/>
                </a:solidFill>
              </a:rPr>
              <a:t>peserta</a:t>
            </a:r>
            <a:r>
              <a:rPr lang="en-US" sz="1800" b="1" dirty="0" smtClean="0">
                <a:solidFill>
                  <a:srgbClr val="FFC000"/>
                </a:solidFill>
              </a:rPr>
              <a:t> ; </a:t>
            </a:r>
            <a:r>
              <a:rPr lang="en-US" sz="1800" b="1" dirty="0" err="1" smtClean="0">
                <a:solidFill>
                  <a:srgbClr val="FFC000"/>
                </a:solidFill>
              </a:rPr>
              <a:t>Pemilik</a:t>
            </a:r>
            <a:r>
              <a:rPr lang="en-US" sz="1800" b="1" dirty="0" smtClean="0">
                <a:solidFill>
                  <a:srgbClr val="FFC000"/>
                </a:solidFill>
              </a:rPr>
              <a:t> </a:t>
            </a:r>
            <a:r>
              <a:rPr lang="en-US" sz="1800" b="1" dirty="0" err="1" smtClean="0">
                <a:solidFill>
                  <a:srgbClr val="FFC000"/>
                </a:solidFill>
              </a:rPr>
              <a:t>dapat</a:t>
            </a:r>
            <a:r>
              <a:rPr lang="en-US" sz="1800" b="1" dirty="0" smtClean="0">
                <a:solidFill>
                  <a:srgbClr val="FFC000"/>
                </a:solidFill>
              </a:rPr>
              <a:t> </a:t>
            </a:r>
            <a:r>
              <a:rPr lang="en-US" sz="1800" b="1" dirty="0" err="1" smtClean="0">
                <a:solidFill>
                  <a:srgbClr val="FFC000"/>
                </a:solidFill>
              </a:rPr>
              <a:t>berganti-ganti</a:t>
            </a:r>
            <a:endParaRPr lang="en-US" sz="1800" b="1" dirty="0" smtClean="0">
              <a:solidFill>
                <a:srgbClr val="FFC000"/>
              </a:solidFill>
            </a:endParaRPr>
          </a:p>
          <a:p>
            <a:pPr marL="342900" indent="-342900" algn="l">
              <a:buFont typeface="Wingdings" pitchFamily="2" charset="2"/>
              <a:buChar char="§"/>
            </a:pPr>
            <a:r>
              <a:rPr lang="en-US" sz="1800" b="1" dirty="0" err="1" smtClean="0">
                <a:solidFill>
                  <a:srgbClr val="FFC000"/>
                </a:solidFill>
              </a:rPr>
              <a:t>Mudah</a:t>
            </a:r>
            <a:r>
              <a:rPr lang="en-US" sz="1800" b="1" dirty="0" smtClean="0">
                <a:solidFill>
                  <a:srgbClr val="FFC000"/>
                </a:solidFill>
              </a:rPr>
              <a:t> </a:t>
            </a:r>
            <a:r>
              <a:rPr lang="en-US" sz="1800" b="1" dirty="0" err="1" smtClean="0">
                <a:solidFill>
                  <a:srgbClr val="FFC000"/>
                </a:solidFill>
              </a:rPr>
              <a:t>untuk</a:t>
            </a:r>
            <a:r>
              <a:rPr lang="en-US" sz="1800" b="1" dirty="0" smtClean="0">
                <a:solidFill>
                  <a:srgbClr val="FFC000"/>
                </a:solidFill>
              </a:rPr>
              <a:t> </a:t>
            </a:r>
            <a:r>
              <a:rPr lang="en-US" sz="1800" b="1" dirty="0" err="1" smtClean="0">
                <a:solidFill>
                  <a:srgbClr val="FFC000"/>
                </a:solidFill>
              </a:rPr>
              <a:t>memindahkan</a:t>
            </a:r>
            <a:r>
              <a:rPr lang="en-US" sz="1800" b="1" dirty="0" smtClean="0">
                <a:solidFill>
                  <a:srgbClr val="FFC000"/>
                </a:solidFill>
              </a:rPr>
              <a:t> </a:t>
            </a:r>
            <a:r>
              <a:rPr lang="en-US" sz="1800" b="1" dirty="0" err="1" smtClean="0">
                <a:solidFill>
                  <a:srgbClr val="FFC000"/>
                </a:solidFill>
              </a:rPr>
              <a:t>hak</a:t>
            </a:r>
            <a:r>
              <a:rPr lang="en-US" sz="1800" b="1" dirty="0" smtClean="0">
                <a:solidFill>
                  <a:srgbClr val="FFC000"/>
                </a:solidFill>
              </a:rPr>
              <a:t> </a:t>
            </a:r>
            <a:r>
              <a:rPr lang="en-US" sz="1800" b="1" dirty="0" err="1" smtClean="0">
                <a:solidFill>
                  <a:srgbClr val="FFC000"/>
                </a:solidFill>
              </a:rPr>
              <a:t>milik</a:t>
            </a:r>
            <a:r>
              <a:rPr lang="en-US" sz="1800" b="1" dirty="0" smtClean="0">
                <a:solidFill>
                  <a:srgbClr val="FFC000"/>
                </a:solidFill>
              </a:rPr>
              <a:t> </a:t>
            </a:r>
            <a:r>
              <a:rPr lang="en-US" sz="1800" b="1" dirty="0" err="1" smtClean="0">
                <a:solidFill>
                  <a:srgbClr val="FFC000"/>
                </a:solidFill>
              </a:rPr>
              <a:t>dengan</a:t>
            </a:r>
            <a:r>
              <a:rPr lang="en-US" sz="1800" b="1" dirty="0" smtClean="0">
                <a:solidFill>
                  <a:srgbClr val="FFC000"/>
                </a:solidFill>
              </a:rPr>
              <a:t> </a:t>
            </a:r>
            <a:r>
              <a:rPr lang="en-US" sz="1800" b="1" dirty="0" err="1" smtClean="0">
                <a:solidFill>
                  <a:srgbClr val="FFC000"/>
                </a:solidFill>
              </a:rPr>
              <a:t>menjual</a:t>
            </a:r>
            <a:r>
              <a:rPr lang="en-US" sz="1800" b="1" dirty="0" smtClean="0">
                <a:solidFill>
                  <a:srgbClr val="FFC000"/>
                </a:solidFill>
              </a:rPr>
              <a:t> </a:t>
            </a:r>
            <a:r>
              <a:rPr lang="en-US" sz="1800" b="1" dirty="0" err="1" smtClean="0">
                <a:solidFill>
                  <a:srgbClr val="FFC000"/>
                </a:solidFill>
              </a:rPr>
              <a:t>saham</a:t>
            </a:r>
            <a:r>
              <a:rPr lang="en-US" sz="1800" b="1" dirty="0" smtClean="0">
                <a:solidFill>
                  <a:srgbClr val="FFC000"/>
                </a:solidFill>
              </a:rPr>
              <a:t> </a:t>
            </a:r>
            <a:r>
              <a:rPr lang="en-US" sz="1800" b="1" dirty="0" err="1" smtClean="0">
                <a:solidFill>
                  <a:srgbClr val="FFC000"/>
                </a:solidFill>
              </a:rPr>
              <a:t>kepada</a:t>
            </a:r>
            <a:r>
              <a:rPr lang="en-US" sz="1800" b="1" dirty="0" smtClean="0">
                <a:solidFill>
                  <a:srgbClr val="FFC000"/>
                </a:solidFill>
              </a:rPr>
              <a:t> </a:t>
            </a:r>
            <a:r>
              <a:rPr lang="en-US" sz="1800" b="1" dirty="0" err="1" smtClean="0">
                <a:solidFill>
                  <a:srgbClr val="FFC000"/>
                </a:solidFill>
              </a:rPr>
              <a:t>orang</a:t>
            </a:r>
            <a:r>
              <a:rPr lang="en-US" sz="1800" b="1" dirty="0" smtClean="0">
                <a:solidFill>
                  <a:srgbClr val="FFC000"/>
                </a:solidFill>
              </a:rPr>
              <a:t> lain</a:t>
            </a:r>
          </a:p>
          <a:p>
            <a:pPr marL="342900" indent="-342900" algn="l">
              <a:buFont typeface="Wingdings" pitchFamily="2" charset="2"/>
              <a:buChar char="§"/>
            </a:pPr>
            <a:r>
              <a:rPr lang="en-US" sz="1800" b="1" dirty="0" err="1" smtClean="0">
                <a:solidFill>
                  <a:srgbClr val="FFC000"/>
                </a:solidFill>
              </a:rPr>
              <a:t>Mudah</a:t>
            </a:r>
            <a:r>
              <a:rPr lang="en-US" sz="1800" b="1" dirty="0" smtClean="0">
                <a:solidFill>
                  <a:srgbClr val="FFC000"/>
                </a:solidFill>
              </a:rPr>
              <a:t> </a:t>
            </a:r>
            <a:r>
              <a:rPr lang="en-US" sz="1800" b="1" dirty="0" err="1" smtClean="0">
                <a:solidFill>
                  <a:srgbClr val="FFC000"/>
                </a:solidFill>
              </a:rPr>
              <a:t>mempeoleh</a:t>
            </a:r>
            <a:r>
              <a:rPr lang="en-US" sz="1800" b="1" dirty="0" smtClean="0">
                <a:solidFill>
                  <a:srgbClr val="FFC000"/>
                </a:solidFill>
              </a:rPr>
              <a:t> </a:t>
            </a:r>
            <a:r>
              <a:rPr lang="en-US" sz="1800" b="1" dirty="0" err="1" smtClean="0">
                <a:solidFill>
                  <a:srgbClr val="FFC000"/>
                </a:solidFill>
              </a:rPr>
              <a:t>tambahan</a:t>
            </a:r>
            <a:r>
              <a:rPr lang="en-US" sz="1800" b="1" dirty="0" smtClean="0">
                <a:solidFill>
                  <a:srgbClr val="FFC000"/>
                </a:solidFill>
              </a:rPr>
              <a:t> modal </a:t>
            </a:r>
            <a:r>
              <a:rPr lang="en-US" sz="1800" b="1" dirty="0" err="1" smtClean="0">
                <a:solidFill>
                  <a:srgbClr val="FFC000"/>
                </a:solidFill>
              </a:rPr>
              <a:t>untuk</a:t>
            </a:r>
            <a:r>
              <a:rPr lang="en-US" sz="1800" b="1" dirty="0" smtClean="0">
                <a:solidFill>
                  <a:srgbClr val="FFC000"/>
                </a:solidFill>
              </a:rPr>
              <a:t> </a:t>
            </a:r>
            <a:r>
              <a:rPr lang="en-US" sz="1800" b="1" dirty="0" err="1" smtClean="0">
                <a:solidFill>
                  <a:srgbClr val="FFC000"/>
                </a:solidFill>
              </a:rPr>
              <a:t>memperluas</a:t>
            </a:r>
            <a:r>
              <a:rPr lang="en-US" sz="1800" b="1" dirty="0" smtClean="0">
                <a:solidFill>
                  <a:srgbClr val="FFC000"/>
                </a:solidFill>
              </a:rPr>
              <a:t> volume </a:t>
            </a:r>
            <a:r>
              <a:rPr lang="en-US" sz="1800" b="1" dirty="0" err="1" smtClean="0">
                <a:solidFill>
                  <a:srgbClr val="FFC000"/>
                </a:solidFill>
              </a:rPr>
              <a:t>usahanya</a:t>
            </a:r>
            <a:r>
              <a:rPr lang="en-US" sz="1800" b="1" dirty="0" smtClean="0">
                <a:solidFill>
                  <a:srgbClr val="FFC000"/>
                </a:solidFill>
              </a:rPr>
              <a:t>, </a:t>
            </a:r>
            <a:r>
              <a:rPr lang="en-US" sz="1800" b="1" dirty="0" err="1" smtClean="0">
                <a:solidFill>
                  <a:srgbClr val="FFC000"/>
                </a:solidFill>
              </a:rPr>
              <a:t>misal</a:t>
            </a:r>
            <a:r>
              <a:rPr lang="en-US" sz="1800" b="1" dirty="0" smtClean="0">
                <a:solidFill>
                  <a:srgbClr val="FFC000"/>
                </a:solidFill>
              </a:rPr>
              <a:t> </a:t>
            </a:r>
            <a:r>
              <a:rPr lang="en-US" sz="1800" b="1" dirty="0" err="1" smtClean="0">
                <a:solidFill>
                  <a:srgbClr val="FFC000"/>
                </a:solidFill>
              </a:rPr>
              <a:t>dengan</a:t>
            </a:r>
            <a:r>
              <a:rPr lang="en-US" sz="1800" b="1" dirty="0" smtClean="0">
                <a:solidFill>
                  <a:srgbClr val="FFC000"/>
                </a:solidFill>
              </a:rPr>
              <a:t> </a:t>
            </a:r>
            <a:r>
              <a:rPr lang="en-US" sz="1800" b="1" dirty="0" err="1" smtClean="0">
                <a:solidFill>
                  <a:srgbClr val="FFC000"/>
                </a:solidFill>
              </a:rPr>
              <a:t>mengeluarkan</a:t>
            </a:r>
            <a:r>
              <a:rPr lang="en-US" sz="1800" b="1" dirty="0" smtClean="0">
                <a:solidFill>
                  <a:srgbClr val="FFC000"/>
                </a:solidFill>
              </a:rPr>
              <a:t> </a:t>
            </a:r>
            <a:r>
              <a:rPr lang="en-US" sz="1800" b="1" dirty="0" err="1" smtClean="0">
                <a:solidFill>
                  <a:srgbClr val="FFC000"/>
                </a:solidFill>
              </a:rPr>
              <a:t>saham</a:t>
            </a:r>
            <a:r>
              <a:rPr lang="en-US" sz="1800" b="1" dirty="0" smtClean="0">
                <a:solidFill>
                  <a:srgbClr val="FFC000"/>
                </a:solidFill>
              </a:rPr>
              <a:t> </a:t>
            </a:r>
            <a:r>
              <a:rPr lang="en-US" sz="1800" b="1" dirty="0" err="1" smtClean="0">
                <a:solidFill>
                  <a:srgbClr val="FFC000"/>
                </a:solidFill>
              </a:rPr>
              <a:t>baru</a:t>
            </a:r>
            <a:endParaRPr lang="en-US" sz="1800" b="1" dirty="0" smtClean="0">
              <a:solidFill>
                <a:srgbClr val="FFC000"/>
              </a:solidFill>
            </a:endParaRPr>
          </a:p>
          <a:p>
            <a:pPr marL="342900" indent="-342900" algn="l">
              <a:buFont typeface="Wingdings" pitchFamily="2" charset="2"/>
              <a:buChar char="§"/>
            </a:pPr>
            <a:r>
              <a:rPr lang="en-US" sz="1800" b="1" dirty="0" err="1" smtClean="0">
                <a:solidFill>
                  <a:srgbClr val="FFC000"/>
                </a:solidFill>
              </a:rPr>
              <a:t>Manajemen</a:t>
            </a:r>
            <a:r>
              <a:rPr lang="en-US" sz="1800" b="1" dirty="0" smtClean="0">
                <a:solidFill>
                  <a:srgbClr val="FFC000"/>
                </a:solidFill>
              </a:rPr>
              <a:t> </a:t>
            </a:r>
            <a:r>
              <a:rPr lang="en-US" sz="1800" b="1" dirty="0" err="1" smtClean="0">
                <a:solidFill>
                  <a:srgbClr val="FFC000"/>
                </a:solidFill>
              </a:rPr>
              <a:t>dengan</a:t>
            </a:r>
            <a:r>
              <a:rPr lang="en-US" sz="1800" b="1" dirty="0" smtClean="0">
                <a:solidFill>
                  <a:srgbClr val="FFC000"/>
                </a:solidFill>
              </a:rPr>
              <a:t> </a:t>
            </a:r>
            <a:r>
              <a:rPr lang="en-US" sz="1800" b="1" dirty="0" err="1" smtClean="0">
                <a:solidFill>
                  <a:srgbClr val="FFC000"/>
                </a:solidFill>
              </a:rPr>
              <a:t>spesialisasinya</a:t>
            </a:r>
            <a:r>
              <a:rPr lang="en-US" sz="1800" b="1" dirty="0" smtClean="0">
                <a:solidFill>
                  <a:srgbClr val="FFC000"/>
                </a:solidFill>
              </a:rPr>
              <a:t> </a:t>
            </a:r>
            <a:r>
              <a:rPr lang="en-US" sz="1800" b="1" dirty="0" err="1" smtClean="0">
                <a:solidFill>
                  <a:srgbClr val="FFC000"/>
                </a:solidFill>
              </a:rPr>
              <a:t>memungkinkan</a:t>
            </a:r>
            <a:r>
              <a:rPr lang="en-US" sz="1800" b="1" dirty="0" smtClean="0">
                <a:solidFill>
                  <a:srgbClr val="FFC000"/>
                </a:solidFill>
              </a:rPr>
              <a:t> </a:t>
            </a:r>
            <a:r>
              <a:rPr lang="en-US" sz="1800" b="1" dirty="0" err="1" smtClean="0">
                <a:solidFill>
                  <a:srgbClr val="FFC000"/>
                </a:solidFill>
              </a:rPr>
              <a:t>pengolahan</a:t>
            </a:r>
            <a:r>
              <a:rPr lang="en-US" sz="1800" b="1" dirty="0" smtClean="0">
                <a:solidFill>
                  <a:srgbClr val="FFC000"/>
                </a:solidFill>
              </a:rPr>
              <a:t> </a:t>
            </a:r>
            <a:r>
              <a:rPr lang="en-US" sz="1800" b="1" dirty="0" err="1" smtClean="0">
                <a:solidFill>
                  <a:srgbClr val="FFC000"/>
                </a:solidFill>
              </a:rPr>
              <a:t>sumber-sumber</a:t>
            </a:r>
            <a:r>
              <a:rPr lang="en-US" sz="1800" b="1" dirty="0" smtClean="0">
                <a:solidFill>
                  <a:srgbClr val="FFC000"/>
                </a:solidFill>
              </a:rPr>
              <a:t> </a:t>
            </a:r>
            <a:r>
              <a:rPr lang="en-US" sz="2000" b="1" dirty="0" smtClean="0">
                <a:solidFill>
                  <a:srgbClr val="FFC000"/>
                </a:solidFill>
              </a:rPr>
              <a:t>modal </a:t>
            </a:r>
            <a:r>
              <a:rPr lang="en-US" sz="2000" b="1" dirty="0" err="1" smtClean="0">
                <a:solidFill>
                  <a:srgbClr val="FFC000"/>
                </a:solidFill>
              </a:rPr>
              <a:t>untuk</a:t>
            </a:r>
            <a:r>
              <a:rPr lang="en-US" sz="2000" b="1" dirty="0" smtClean="0">
                <a:solidFill>
                  <a:srgbClr val="FFC000"/>
                </a:solidFill>
              </a:rPr>
              <a:t> </a:t>
            </a:r>
            <a:r>
              <a:rPr lang="en-US" sz="2000" b="1" dirty="0" err="1" smtClean="0">
                <a:solidFill>
                  <a:srgbClr val="FFC000"/>
                </a:solidFill>
              </a:rPr>
              <a:t>secara</a:t>
            </a:r>
            <a:r>
              <a:rPr lang="en-US" sz="2000" b="1" dirty="0" smtClean="0">
                <a:solidFill>
                  <a:srgbClr val="FFC000"/>
                </a:solidFill>
              </a:rPr>
              <a:t> </a:t>
            </a:r>
            <a:r>
              <a:rPr lang="en-US" sz="2000" b="1" dirty="0" err="1" smtClean="0">
                <a:solidFill>
                  <a:srgbClr val="FFC000"/>
                </a:solidFill>
              </a:rPr>
              <a:t>efisien</a:t>
            </a:r>
            <a:r>
              <a:rPr lang="en-US" sz="2000" b="1" dirty="0" smtClean="0">
                <a:solidFill>
                  <a:srgbClr val="FFC000"/>
                </a:solidFill>
              </a:rPr>
              <a:t> . </a:t>
            </a:r>
            <a:r>
              <a:rPr lang="en-US" sz="2000" b="1" dirty="0" err="1" smtClean="0">
                <a:solidFill>
                  <a:srgbClr val="FFC000"/>
                </a:solidFill>
              </a:rPr>
              <a:t>Manajer</a:t>
            </a:r>
            <a:r>
              <a:rPr lang="en-US" sz="2000" b="1" dirty="0" smtClean="0">
                <a:solidFill>
                  <a:srgbClr val="FFC000"/>
                </a:solidFill>
              </a:rPr>
              <a:t> </a:t>
            </a:r>
            <a:r>
              <a:rPr lang="en-US" sz="2000" b="1" dirty="0" err="1" smtClean="0">
                <a:solidFill>
                  <a:srgbClr val="FFC000"/>
                </a:solidFill>
              </a:rPr>
              <a:t>yg</a:t>
            </a:r>
            <a:r>
              <a:rPr lang="en-US" sz="2000" b="1" dirty="0" smtClean="0">
                <a:solidFill>
                  <a:srgbClr val="FFC000"/>
                </a:solidFill>
              </a:rPr>
              <a:t> </a:t>
            </a:r>
            <a:r>
              <a:rPr lang="en-US" sz="2000" b="1" dirty="0" err="1" smtClean="0">
                <a:solidFill>
                  <a:srgbClr val="FFC000"/>
                </a:solidFill>
              </a:rPr>
              <a:t>tidak</a:t>
            </a:r>
            <a:r>
              <a:rPr lang="en-US" sz="2000" b="1" dirty="0" smtClean="0">
                <a:solidFill>
                  <a:srgbClr val="FFC000"/>
                </a:solidFill>
              </a:rPr>
              <a:t> </a:t>
            </a:r>
            <a:r>
              <a:rPr lang="en-US" sz="2000" b="1" dirty="0" err="1" smtClean="0">
                <a:solidFill>
                  <a:srgbClr val="FFC000"/>
                </a:solidFill>
              </a:rPr>
              <a:t>cakapa</a:t>
            </a:r>
            <a:r>
              <a:rPr lang="en-US" sz="2000" b="1" dirty="0" smtClean="0">
                <a:solidFill>
                  <a:srgbClr val="FFC000"/>
                </a:solidFill>
              </a:rPr>
              <a:t> </a:t>
            </a:r>
            <a:r>
              <a:rPr lang="en-US" sz="2000" b="1" dirty="0" err="1" smtClean="0">
                <a:solidFill>
                  <a:srgbClr val="FFC000"/>
                </a:solidFill>
              </a:rPr>
              <a:t>dapat</a:t>
            </a:r>
            <a:r>
              <a:rPr lang="en-US" sz="2000" b="1" dirty="0" smtClean="0">
                <a:solidFill>
                  <a:srgbClr val="FFC000"/>
                </a:solidFill>
              </a:rPr>
              <a:t> </a:t>
            </a:r>
            <a:r>
              <a:rPr lang="en-US" sz="2000" b="1" dirty="0" err="1" smtClean="0">
                <a:solidFill>
                  <a:srgbClr val="FFC000"/>
                </a:solidFill>
              </a:rPr>
              <a:t>diganti</a:t>
            </a:r>
            <a:r>
              <a:rPr lang="en-US" sz="2000" b="1" dirty="0" smtClean="0">
                <a:solidFill>
                  <a:srgbClr val="FFC000"/>
                </a:solidFill>
              </a:rPr>
              <a:t>. </a:t>
            </a:r>
            <a:endParaRPr lang="en-US" sz="2000" b="1" dirty="0">
              <a:solidFill>
                <a:srgbClr val="FFC000"/>
              </a:solidFill>
            </a:endParaRPr>
          </a:p>
        </p:txBody>
      </p:sp>
    </p:spTree>
  </p:cSld>
  <p:clrMapOvr>
    <a:masterClrMapping/>
  </p:clrMapOvr>
  <p:transition spd="slow">
    <p:blinds dir="vert"/>
    <p:sndAc>
      <p:stSnd>
        <p:snd r:embed="rId3"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childTnLst>
                          </p:cTn>
                        </p:par>
                        <p:par>
                          <p:cTn id="10" fill="hold">
                            <p:stCondLst>
                              <p:cond delay="2000"/>
                            </p:stCondLst>
                            <p:childTnLst>
                              <p:par>
                                <p:cTn id="11" presetID="21" presetClass="entr" presetSubtype="8"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wheel(8)">
                                      <p:cBhvr>
                                        <p:cTn id="13" dur="2000"/>
                                        <p:tgtEl>
                                          <p:spTgt spid="5">
                                            <p:bg/>
                                          </p:spTgt>
                                        </p:tgtEl>
                                      </p:cBhvr>
                                    </p:animEffect>
                                  </p:childTnLst>
                                </p:cTn>
                              </p:par>
                            </p:childTnLst>
                          </p:cTn>
                        </p:par>
                        <p:par>
                          <p:cTn id="14" fill="hold">
                            <p:stCondLst>
                              <p:cond delay="4000"/>
                            </p:stCondLst>
                            <p:childTnLst>
                              <p:par>
                                <p:cTn id="15" presetID="21" presetClass="entr" presetSubtype="8" fill="hold" grpId="0"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heel(8)">
                                      <p:cBhvr>
                                        <p:cTn id="17" dur="2000"/>
                                        <p:tgtEl>
                                          <p:spTgt spid="5">
                                            <p:txEl>
                                              <p:pRg st="0" end="0"/>
                                            </p:txEl>
                                          </p:spTgt>
                                        </p:tgtEl>
                                      </p:cBhvr>
                                    </p:animEffect>
                                  </p:childTnLst>
                                </p:cTn>
                              </p:par>
                            </p:childTnLst>
                          </p:cTn>
                        </p:par>
                        <p:par>
                          <p:cTn id="18" fill="hold">
                            <p:stCondLst>
                              <p:cond delay="6000"/>
                            </p:stCondLst>
                            <p:childTnLst>
                              <p:par>
                                <p:cTn id="19" presetID="21" presetClass="entr" presetSubtype="8"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wheel(8)">
                                      <p:cBhvr>
                                        <p:cTn id="21" dur="2000"/>
                                        <p:tgtEl>
                                          <p:spTgt spid="5">
                                            <p:txEl>
                                              <p:pRg st="1" end="1"/>
                                            </p:txEl>
                                          </p:spTgt>
                                        </p:tgtEl>
                                      </p:cBhvr>
                                    </p:animEffect>
                                  </p:childTnLst>
                                </p:cTn>
                              </p:par>
                            </p:childTnLst>
                          </p:cTn>
                        </p:par>
                        <p:par>
                          <p:cTn id="22" fill="hold">
                            <p:stCondLst>
                              <p:cond delay="8000"/>
                            </p:stCondLst>
                            <p:childTnLst>
                              <p:par>
                                <p:cTn id="23" presetID="21" presetClass="entr" presetSubtype="8" fill="hold" grpId="0" nodeType="after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heel(8)">
                                      <p:cBhvr>
                                        <p:cTn id="25" dur="2000"/>
                                        <p:tgtEl>
                                          <p:spTgt spid="5">
                                            <p:txEl>
                                              <p:pRg st="2" end="2"/>
                                            </p:txEl>
                                          </p:spTgt>
                                        </p:tgtEl>
                                      </p:cBhvr>
                                    </p:animEffect>
                                  </p:childTnLst>
                                </p:cTn>
                              </p:par>
                            </p:childTnLst>
                          </p:cTn>
                        </p:par>
                        <p:par>
                          <p:cTn id="26" fill="hold">
                            <p:stCondLst>
                              <p:cond delay="10000"/>
                            </p:stCondLst>
                            <p:childTnLst>
                              <p:par>
                                <p:cTn id="27" presetID="21" presetClass="entr" presetSubtype="8" fill="hold" grpId="0" nodeType="after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wheel(8)">
                                      <p:cBhvr>
                                        <p:cTn id="29" dur="2000"/>
                                        <p:tgtEl>
                                          <p:spTgt spid="5">
                                            <p:txEl>
                                              <p:pRg st="3" end="3"/>
                                            </p:txEl>
                                          </p:spTgt>
                                        </p:tgtEl>
                                      </p:cBhvr>
                                    </p:animEffect>
                                  </p:childTnLst>
                                </p:cTn>
                              </p:par>
                            </p:childTnLst>
                          </p:cTn>
                        </p:par>
                        <p:par>
                          <p:cTn id="30" fill="hold">
                            <p:stCondLst>
                              <p:cond delay="12000"/>
                            </p:stCondLst>
                            <p:childTnLst>
                              <p:par>
                                <p:cTn id="31" presetID="21" presetClass="entr" presetSubtype="8" fill="hold" grpId="0" nodeType="after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wheel(8)">
                                      <p:cBhvr>
                                        <p:cTn id="33" dur="2000"/>
                                        <p:tgtEl>
                                          <p:spTgt spid="5">
                                            <p:txEl>
                                              <p:pRg st="4" end="4"/>
                                            </p:txEl>
                                          </p:spTgt>
                                        </p:tgtEl>
                                      </p:cBhvr>
                                    </p:animEffect>
                                  </p:childTnLst>
                                </p:cTn>
                              </p:par>
                            </p:childTnLst>
                          </p:cTn>
                        </p:par>
                        <p:par>
                          <p:cTn id="34" fill="hold">
                            <p:stCondLst>
                              <p:cond delay="14000"/>
                            </p:stCondLst>
                            <p:childTnLst>
                              <p:par>
                                <p:cTn id="35" presetID="21" presetClass="entr" presetSubtype="8" fill="hold" grpId="0" nodeType="after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heel(8)">
                                      <p:cBhvr>
                                        <p:cTn id="37" dur="2000"/>
                                        <p:tgtEl>
                                          <p:spTgt spid="5">
                                            <p:txEl>
                                              <p:pRg st="5" end="5"/>
                                            </p:txEl>
                                          </p:spTgt>
                                        </p:tgtEl>
                                      </p:cBhvr>
                                    </p:animEffect>
                                  </p:childTnLst>
                                </p:cTn>
                              </p:par>
                            </p:childTnLst>
                          </p:cTn>
                        </p:par>
                        <p:par>
                          <p:cTn id="38" fill="hold">
                            <p:stCondLst>
                              <p:cond delay="16000"/>
                            </p:stCondLst>
                            <p:childTnLst>
                              <p:par>
                                <p:cTn id="39" presetID="21" presetClass="entr" presetSubtype="8" fill="hold" grpId="0" nodeType="after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Effect transition="in" filter="wheel(8)">
                                      <p:cBhvr>
                                        <p:cTn id="41" dur="2000"/>
                                        <p:tgtEl>
                                          <p:spTgt spid="5">
                                            <p:txEl>
                                              <p:pRg st="6" end="6"/>
                                            </p:txEl>
                                          </p:spTgt>
                                        </p:tgtEl>
                                      </p:cBhvr>
                                    </p:animEffect>
                                  </p:childTnLst>
                                </p:cTn>
                              </p:par>
                            </p:childTnLst>
                          </p:cTn>
                        </p:par>
                        <p:par>
                          <p:cTn id="42" fill="hold">
                            <p:stCondLst>
                              <p:cond delay="18000"/>
                            </p:stCondLst>
                            <p:childTnLst>
                              <p:par>
                                <p:cTn id="43" presetID="21" presetClass="entr" presetSubtype="8" fill="hold" grpId="0" nodeType="after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Effect transition="in" filter="wheel(8)">
                                      <p:cBhvr>
                                        <p:cTn id="45" dur="2000"/>
                                        <p:tgtEl>
                                          <p:spTgt spid="5">
                                            <p:txEl>
                                              <p:pRg st="7" end="7"/>
                                            </p:txEl>
                                          </p:spTgt>
                                        </p:tgtEl>
                                      </p:cBhvr>
                                    </p:animEffect>
                                  </p:childTnLst>
                                </p:cTn>
                              </p:par>
                            </p:childTnLst>
                          </p:cTn>
                        </p:par>
                        <p:par>
                          <p:cTn id="46" fill="hold">
                            <p:stCondLst>
                              <p:cond delay="20000"/>
                            </p:stCondLst>
                            <p:childTnLst>
                              <p:par>
                                <p:cTn id="47" presetID="21" presetClass="entr" presetSubtype="8" fill="hold" grpId="0" nodeType="after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Effect transition="in" filter="wheel(8)">
                                      <p:cBhvr>
                                        <p:cTn id="49" dur="2000"/>
                                        <p:tgtEl>
                                          <p:spTgt spid="5">
                                            <p:txEl>
                                              <p:pRg st="8" end="8"/>
                                            </p:txEl>
                                          </p:spTgt>
                                        </p:tgtEl>
                                      </p:cBhvr>
                                    </p:animEffect>
                                  </p:childTnLst>
                                </p:cTn>
                              </p:par>
                            </p:childTnLst>
                          </p:cTn>
                        </p:par>
                        <p:par>
                          <p:cTn id="50" fill="hold">
                            <p:stCondLst>
                              <p:cond delay="22000"/>
                            </p:stCondLst>
                            <p:childTnLst>
                              <p:par>
                                <p:cTn id="51" presetID="21" presetClass="entr" presetSubtype="8" fill="hold" grpId="0" nodeType="afterEffect">
                                  <p:stCondLst>
                                    <p:cond delay="0"/>
                                  </p:stCondLst>
                                  <p:childTnLst>
                                    <p:set>
                                      <p:cBhvr>
                                        <p:cTn id="52" dur="1" fill="hold">
                                          <p:stCondLst>
                                            <p:cond delay="0"/>
                                          </p:stCondLst>
                                        </p:cTn>
                                        <p:tgtEl>
                                          <p:spTgt spid="5">
                                            <p:txEl>
                                              <p:pRg st="9" end="9"/>
                                            </p:txEl>
                                          </p:spTgt>
                                        </p:tgtEl>
                                        <p:attrNameLst>
                                          <p:attrName>style.visibility</p:attrName>
                                        </p:attrNameLst>
                                      </p:cBhvr>
                                      <p:to>
                                        <p:strVal val="visible"/>
                                      </p:to>
                                    </p:set>
                                    <p:animEffect transition="in" filter="wheel(8)">
                                      <p:cBhvr>
                                        <p:cTn id="53" dur="2000"/>
                                        <p:tgtEl>
                                          <p:spTgt spid="5">
                                            <p:txEl>
                                              <p:pRg st="9" end="9"/>
                                            </p:txEl>
                                          </p:spTgt>
                                        </p:tgtEl>
                                      </p:cBhvr>
                                    </p:animEffect>
                                  </p:childTnLst>
                                </p:cTn>
                              </p:par>
                            </p:childTnLst>
                          </p:cTn>
                        </p:par>
                        <p:par>
                          <p:cTn id="54" fill="hold">
                            <p:stCondLst>
                              <p:cond delay="24000"/>
                            </p:stCondLst>
                            <p:childTnLst>
                              <p:par>
                                <p:cTn id="55" presetID="21" presetClass="entr" presetSubtype="8" fill="hold" grpId="0" nodeType="after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heel(8)">
                                      <p:cBhvr>
                                        <p:cTn id="57"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4396</TotalTime>
  <Words>4629</Words>
  <Application>Microsoft Office PowerPoint</Application>
  <PresentationFormat>On-screen Show (4:3)</PresentationFormat>
  <Paragraphs>510</Paragraphs>
  <Slides>33</Slides>
  <Notes>29</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PERTEMUAN   4&amp;5</vt:lpstr>
      <vt:lpstr>Bentu Pemilikan Perusahaan.</vt:lpstr>
      <vt:lpstr>Bentuk Kepemilikan Perusahaan.</vt:lpstr>
      <vt:lpstr>USAHA PERORANGAN :</vt:lpstr>
      <vt:lpstr>FIRMA (FA)</vt:lpstr>
      <vt:lpstr>Perseroan Komanditer (C.V)</vt:lpstr>
      <vt:lpstr>Lanjutan C.V.</vt:lpstr>
      <vt:lpstr>Perseroan Terbatas (P.T) </vt:lpstr>
      <vt:lpstr>Dewan Direktur (Borard of Directors)</vt:lpstr>
      <vt:lpstr>CONTOH ORGANISASI FORMAL</vt:lpstr>
      <vt:lpstr>Keburukan Perseroan Terbatas :</vt:lpstr>
      <vt:lpstr>Slide 12</vt:lpstr>
      <vt:lpstr> Beberapa Perusahaan yang dikendalikan pemerintah : </vt:lpstr>
      <vt:lpstr>Lanjutan :</vt:lpstr>
      <vt:lpstr>Dasar Hukum Yg menciptakan perubahan bentuk  dari perusahaan Negara menjadi pesero :</vt:lpstr>
      <vt:lpstr>Lanjutan :</vt:lpstr>
      <vt:lpstr>Koperasi :</vt:lpstr>
      <vt:lpstr>Lanjutan :</vt:lpstr>
      <vt:lpstr>Oragisasi Intern Koperasi :</vt:lpstr>
      <vt:lpstr>Yayasan :</vt:lpstr>
      <vt:lpstr>Evaluasi/soal</vt:lpstr>
      <vt:lpstr>PERTEMUAN SELANJUTNYA</vt:lpstr>
      <vt:lpstr>KERJASAMA, PENGGABUNGAN DAN EKAPANSI PERUSAHAAN BISNIS</vt:lpstr>
      <vt:lpstr>Lanjuta , Ciri-ciri joint Venture :</vt:lpstr>
      <vt:lpstr>Slide 25</vt:lpstr>
      <vt:lpstr> C. Pimpinan eksekutif.</vt:lpstr>
      <vt:lpstr>lanjutan</vt:lpstr>
      <vt:lpstr>Lanjutan ; </vt:lpstr>
      <vt:lpstr>Slide 29</vt:lpstr>
      <vt:lpstr>Slide 30</vt:lpstr>
      <vt:lpstr>Grup-grup perusahaan:</vt:lpstr>
      <vt:lpstr>Gambar sebuah grup lamtoro Gung.</vt:lpstr>
      <vt:lpstr>Evaluasi/soal</vt:lpstr>
    </vt:vector>
  </TitlesOfParts>
  <Company>Student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Bisnis</dc:title>
  <dc:creator>User</dc:creator>
  <cp:lastModifiedBy>ACER</cp:lastModifiedBy>
  <cp:revision>317</cp:revision>
  <dcterms:created xsi:type="dcterms:W3CDTF">2009-09-18T23:42:41Z</dcterms:created>
  <dcterms:modified xsi:type="dcterms:W3CDTF">2013-10-23T05:44:49Z</dcterms:modified>
</cp:coreProperties>
</file>