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85" r:id="rId3"/>
    <p:sldId id="278" r:id="rId4"/>
    <p:sldId id="279" r:id="rId5"/>
    <p:sldId id="281" r:id="rId6"/>
    <p:sldId id="282" r:id="rId7"/>
    <p:sldId id="280" r:id="rId8"/>
    <p:sldId id="283" r:id="rId9"/>
    <p:sldId id="259" r:id="rId10"/>
    <p:sldId id="266" r:id="rId11"/>
    <p:sldId id="262" r:id="rId12"/>
    <p:sldId id="261" r:id="rId13"/>
    <p:sldId id="263" r:id="rId14"/>
    <p:sldId id="265" r:id="rId15"/>
    <p:sldId id="268" r:id="rId16"/>
    <p:sldId id="269" r:id="rId17"/>
    <p:sldId id="284" r:id="rId18"/>
    <p:sldId id="267" r:id="rId19"/>
    <p:sldId id="270" r:id="rId20"/>
    <p:sldId id="271" r:id="rId21"/>
    <p:sldId id="272" r:id="rId22"/>
    <p:sldId id="273" r:id="rId23"/>
    <p:sldId id="275"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pitchFamily="34" charset="0"/>
              </a:defRPr>
            </a:lvl1pPr>
          </a:lstStyle>
          <a:p>
            <a:pPr>
              <a:defRPr/>
            </a:pPr>
            <a:fld id="{E426D3F7-5A12-4B05-ACC8-7FF1F5F880BA}" type="datetimeFigureOut">
              <a:rPr lang="en-US"/>
              <a:pPr>
                <a:defRPr/>
              </a:pPr>
              <a:t>9/30/2013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atin typeface="Arial" pitchFamily="34" charset="0"/>
              </a:defRPr>
            </a:lvl1pPr>
          </a:lstStyle>
          <a:p>
            <a:pPr>
              <a:defRPr/>
            </a:pPr>
            <a:fld id="{2B57D6D2-5842-4E6D-95A1-45D0B881234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6BBD2A3-5B2E-4D5D-8ABF-69B63C890A28}" type="slidenum">
              <a:rPr lang="en-US" sz="1200"/>
              <a:pPr algn="r"/>
              <a:t>17</a:t>
            </a:fld>
            <a:endParaRPr lang="en-US" sz="120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xfrm>
            <a:off x="685800" y="4343400"/>
            <a:ext cx="5486400" cy="4116388"/>
          </a:xfrm>
          <a:noFill/>
        </p:spPr>
        <p:txBody>
          <a:bodyPr wrap="none" numCol="1" anchor="ctr" anchorCtr="0" compatLnSpc="1">
            <a:prstTxWarp prst="textNoShape">
              <a:avLst/>
            </a:prstTxWarp>
          </a:bodyPr>
          <a:lstStyle/>
          <a:p>
            <a:pPr>
              <a:spcBef>
                <a:spcPct val="0"/>
              </a:spcBef>
            </a:pPr>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3EC014C-7D80-425A-9017-9EE4D8FD1330}" type="datetimeFigureOut">
              <a:rPr lang="en-US"/>
              <a:pPr>
                <a:defRPr/>
              </a:pPr>
              <a:t>9/30/2013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C20B0D-20EC-4915-85B7-C2A203121D7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A959E3C-DDD5-42F9-8645-2627D3D2497F}" type="datetimeFigureOut">
              <a:rPr lang="en-US"/>
              <a:pPr>
                <a:defRPr/>
              </a:pPr>
              <a:t>9/30/2013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4F362A-0E65-4ADA-AD0B-548DD72AB35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C6D6463-AFBE-49DD-8305-FE9349A8ED08}" type="datetimeFigureOut">
              <a:rPr lang="en-US"/>
              <a:pPr>
                <a:defRPr/>
              </a:pPr>
              <a:t>9/30/2013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066615-4D31-4FC6-8E50-F272DE39AE2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0"/>
          <p:cNvSpPr>
            <a:spLocks noGrp="1" noChangeArrowheads="1"/>
          </p:cNvSpPr>
          <p:nvPr>
            <p:ph type="dt" sz="half" idx="10"/>
          </p:nvPr>
        </p:nvSpPr>
        <p:spPr/>
        <p:txBody>
          <a:bodyPr/>
          <a:lstStyle>
            <a:lvl1pPr>
              <a:defRPr/>
            </a:lvl1pPr>
          </a:lstStyle>
          <a:p>
            <a:pPr>
              <a:defRPr/>
            </a:pPr>
            <a:r>
              <a:rPr lang="en-US"/>
              <a:t>S.S. 2007</a:t>
            </a:r>
          </a:p>
        </p:txBody>
      </p:sp>
      <p:sp>
        <p:nvSpPr>
          <p:cNvPr id="5" name="Rectangle 41"/>
          <p:cNvSpPr>
            <a:spLocks noGrp="1" noChangeArrowheads="1"/>
          </p:cNvSpPr>
          <p:nvPr>
            <p:ph type="ftr" sz="quarter" idx="11"/>
          </p:nvPr>
        </p:nvSpPr>
        <p:spPr/>
        <p:txBody>
          <a:bodyPr/>
          <a:lstStyle>
            <a:lvl1pPr>
              <a:defRPr/>
            </a:lvl1pPr>
          </a:lstStyle>
          <a:p>
            <a:pPr>
              <a:defRPr/>
            </a:pPr>
            <a:endParaRPr lang="en-US"/>
          </a:p>
        </p:txBody>
      </p:sp>
      <p:sp>
        <p:nvSpPr>
          <p:cNvPr id="6" name="Rectangle 42"/>
          <p:cNvSpPr>
            <a:spLocks noGrp="1" noChangeArrowheads="1"/>
          </p:cNvSpPr>
          <p:nvPr>
            <p:ph type="sldNum" sz="quarter" idx="12"/>
          </p:nvPr>
        </p:nvSpPr>
        <p:spPr/>
        <p:txBody>
          <a:bodyPr/>
          <a:lstStyle>
            <a:lvl1pPr>
              <a:defRPr/>
            </a:lvl1pPr>
          </a:lstStyle>
          <a:p>
            <a:pPr>
              <a:defRPr/>
            </a:pPr>
            <a:fld id="{DD9F7CCE-908C-4C81-9B48-4197DF22E51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p:txBody>
          <a:bodyPr/>
          <a:lstStyle>
            <a:lvl1pPr>
              <a:defRPr/>
            </a:lvl1pPr>
          </a:lstStyle>
          <a:p>
            <a:pPr>
              <a:defRPr/>
            </a:pPr>
            <a:r>
              <a:rPr lang="en-US"/>
              <a:t>S.S. 2007</a:t>
            </a:r>
          </a:p>
        </p:txBody>
      </p:sp>
      <p:sp>
        <p:nvSpPr>
          <p:cNvPr id="6" name="Rectangle 41"/>
          <p:cNvSpPr>
            <a:spLocks noGrp="1" noChangeArrowheads="1"/>
          </p:cNvSpPr>
          <p:nvPr>
            <p:ph type="ftr" sz="quarter" idx="11"/>
          </p:nvPr>
        </p:nvSpPr>
        <p:spPr/>
        <p:txBody>
          <a:bodyPr/>
          <a:lstStyle>
            <a:lvl1pPr>
              <a:defRPr/>
            </a:lvl1pPr>
          </a:lstStyle>
          <a:p>
            <a:pPr>
              <a:defRPr/>
            </a:pPr>
            <a:endParaRPr lang="en-US"/>
          </a:p>
        </p:txBody>
      </p:sp>
      <p:sp>
        <p:nvSpPr>
          <p:cNvPr id="7" name="Rectangle 42"/>
          <p:cNvSpPr>
            <a:spLocks noGrp="1" noChangeArrowheads="1"/>
          </p:cNvSpPr>
          <p:nvPr>
            <p:ph type="sldNum" sz="quarter" idx="12"/>
          </p:nvPr>
        </p:nvSpPr>
        <p:spPr/>
        <p:txBody>
          <a:bodyPr/>
          <a:lstStyle>
            <a:lvl1pPr>
              <a:defRPr/>
            </a:lvl1pPr>
          </a:lstStyle>
          <a:p>
            <a:pPr>
              <a:defRPr/>
            </a:pPr>
            <a:fld id="{BA8C955A-3F29-4399-B8A7-0A3FC01463A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1"/>
            <a:ext cx="8229600" cy="13843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905000"/>
            <a:ext cx="4038600" cy="4114800"/>
          </a:xfrm>
        </p:spPr>
        <p:txBody>
          <a:bodyPr/>
          <a:lstStyle/>
          <a:p>
            <a:pPr lvl="0"/>
            <a:endParaRPr lang="en-US" noProof="0"/>
          </a:p>
        </p:txBody>
      </p:sp>
      <p:sp>
        <p:nvSpPr>
          <p:cNvPr id="4" name="Text Placeholder 3"/>
          <p:cNvSpPr>
            <a:spLocks noGrp="1"/>
          </p:cNvSpPr>
          <p:nvPr>
            <p:ph type="body" sz="half" idx="2"/>
          </p:nvPr>
        </p:nvSpPr>
        <p:spPr>
          <a:xfrm>
            <a:off x="4648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a:t>Tim UNAIR - PULSE 05</a:t>
            </a:r>
          </a:p>
        </p:txBody>
      </p:sp>
      <p:sp>
        <p:nvSpPr>
          <p:cNvPr id="6" name="Footer Placeholder 5"/>
          <p:cNvSpPr>
            <a:spLocks noGrp="1"/>
          </p:cNvSpPr>
          <p:nvPr>
            <p:ph type="ftr" sz="quarter" idx="11"/>
          </p:nvPr>
        </p:nvSpPr>
        <p:spPr/>
        <p:txBody>
          <a:bodyPr/>
          <a:lstStyle>
            <a:lvl1pPr>
              <a:defRPr/>
            </a:lvl1pPr>
          </a:lstStyle>
          <a:p>
            <a:pPr>
              <a:defRPr/>
            </a:pPr>
            <a:r>
              <a:rPr lang="en-US"/>
              <a:t>Pengantar Pendidikan Kewarganegaraan</a:t>
            </a:r>
          </a:p>
        </p:txBody>
      </p:sp>
      <p:sp>
        <p:nvSpPr>
          <p:cNvPr id="7" name="Slide Number Placeholder 6"/>
          <p:cNvSpPr>
            <a:spLocks noGrp="1"/>
          </p:cNvSpPr>
          <p:nvPr>
            <p:ph type="sldNum" sz="quarter" idx="12"/>
          </p:nvPr>
        </p:nvSpPr>
        <p:spPr/>
        <p:txBody>
          <a:bodyPr/>
          <a:lstStyle>
            <a:lvl1pPr>
              <a:defRPr/>
            </a:lvl1pPr>
          </a:lstStyle>
          <a:p>
            <a:pPr>
              <a:defRPr/>
            </a:pPr>
            <a:fld id="{EF20A21F-1D56-4710-AAF7-8D4F0299999C}" type="slidenum">
              <a:rPr lang="en-US"/>
              <a:pPr>
                <a:defRPr/>
              </a:pPr>
              <a:t>‹#›</a:t>
            </a:fld>
            <a:endParaRPr lang="en-US"/>
          </a:p>
        </p:txBody>
      </p:sp>
    </p:spTree>
  </p:cSld>
  <p:clrMapOvr>
    <a:masterClrMapping/>
  </p:clrMapOvr>
  <p:transition spd="slow">
    <p:wheel spokes="1"/>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6BCE07F-3180-4289-A2E4-F111DA20799E}" type="datetimeFigureOut">
              <a:rPr lang="en-US"/>
              <a:pPr>
                <a:defRPr/>
              </a:pPr>
              <a:t>9/30/2013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D96888-A84A-4ABF-BB3B-78853A862AD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DA382B-28C3-4FF0-AC96-6BE56036C332}" type="datetimeFigureOut">
              <a:rPr lang="en-US"/>
              <a:pPr>
                <a:defRPr/>
              </a:pPr>
              <a:t>9/30/2013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DC77EA-39CD-4911-A983-D375E7D64FF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7B09E6C-D4C2-4A2F-8D3B-8A6F1BF75C36}" type="datetimeFigureOut">
              <a:rPr lang="en-US"/>
              <a:pPr>
                <a:defRPr/>
              </a:pPr>
              <a:t>9/30/2013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DAA8B4F-1150-45CE-B848-41D28AE577D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E619EF9-E6DE-4609-8711-C506B7443064}" type="datetimeFigureOut">
              <a:rPr lang="en-US"/>
              <a:pPr>
                <a:defRPr/>
              </a:pPr>
              <a:t>9/30/2013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974D845-9C39-4DA1-89D2-B9FE43C07E4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EE01651-9246-4D53-A87C-29FF76335B74}" type="datetimeFigureOut">
              <a:rPr lang="en-US"/>
              <a:pPr>
                <a:defRPr/>
              </a:pPr>
              <a:t>9/30/2013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6724924-BEFD-4F6F-A473-52836A5C213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442DC8A-0E99-49A3-BC38-077E0014BC7A}" type="datetimeFigureOut">
              <a:rPr lang="en-US"/>
              <a:pPr>
                <a:defRPr/>
              </a:pPr>
              <a:t>9/30/2013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9E1DA3B-4E1B-44AE-8426-D7843B70F93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F11CAFF-8125-4292-9822-DBD32D70A968}" type="datetimeFigureOut">
              <a:rPr lang="en-US"/>
              <a:pPr>
                <a:defRPr/>
              </a:pPr>
              <a:t>9/30/2013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D18E8E-87A5-4BF9-AF5F-0CC986D8100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9748174-733D-4701-A83D-1681C5AD9119}" type="datetimeFigureOut">
              <a:rPr lang="en-US"/>
              <a:pPr>
                <a:defRPr/>
              </a:pPr>
              <a:t>9/30/2013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89689B7-8A99-4FF7-AA08-12AD8AAAD3C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770F231-B78E-41AF-8E31-28C64E3857B3}" type="datetimeFigureOut">
              <a:rPr lang="en-US"/>
              <a:pPr>
                <a:defRPr/>
              </a:pPr>
              <a:t>9/30/2013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DB600B1-948B-4114-9CC9-9480F81871C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audio" Target="../media/audio1.wav"/><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Rectangle 1"/>
          <p:cNvSpPr/>
          <p:nvPr/>
        </p:nvSpPr>
        <p:spPr>
          <a:xfrm>
            <a:off x="228600" y="838200"/>
            <a:ext cx="8686800" cy="160020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en-US" sz="4800" b="1" spc="50" dirty="0">
                <a:ln w="11430"/>
                <a:solidFill>
                  <a:srgbClr val="FFFF00"/>
                </a:solidFill>
                <a:effectLst>
                  <a:outerShdw blurRad="76200" dist="50800" dir="5400000" algn="tl" rotWithShape="0">
                    <a:srgbClr val="000000">
                      <a:alpha val="65000"/>
                    </a:srgbClr>
                  </a:outerShdw>
                </a:effectLst>
                <a:latin typeface="Bernard MT Condensed" pitchFamily="18" charset="0"/>
              </a:rPr>
              <a:t>PENDIDIKAN KEWARGANEGARAAN </a:t>
            </a:r>
          </a:p>
          <a:p>
            <a:pPr>
              <a:defRPr/>
            </a:pPr>
            <a:r>
              <a:rPr lang="en-US" sz="4800" b="1" spc="50" dirty="0">
                <a:ln w="11430"/>
                <a:solidFill>
                  <a:srgbClr val="FFFF00"/>
                </a:solidFill>
                <a:effectLst>
                  <a:outerShdw blurRad="76200" dist="50800" dir="5400000" algn="tl" rotWithShape="0">
                    <a:srgbClr val="000000">
                      <a:alpha val="65000"/>
                    </a:srgbClr>
                  </a:outerShdw>
                </a:effectLst>
                <a:latin typeface="Bernard MT Condensed" pitchFamily="18" charset="0"/>
              </a:rPr>
              <a:t>DI ERA GLOBALISAI</a:t>
            </a:r>
          </a:p>
        </p:txBody>
      </p:sp>
      <p:sp>
        <p:nvSpPr>
          <p:cNvPr id="3" name="Rectangle 2"/>
          <p:cNvSpPr/>
          <p:nvPr/>
        </p:nvSpPr>
        <p:spPr>
          <a:xfrm>
            <a:off x="304800" y="3429000"/>
            <a:ext cx="8458200" cy="92333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defRPr/>
            </a:pP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M.DANI</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SH., </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MM.</a:t>
            </a:r>
          </a:p>
        </p:txBody>
      </p:sp>
      <p:sp>
        <p:nvSpPr>
          <p:cNvPr id="4" name="Rectangle 3"/>
          <p:cNvSpPr/>
          <p:nvPr/>
        </p:nvSpPr>
        <p:spPr>
          <a:xfrm>
            <a:off x="762000" y="5257800"/>
            <a:ext cx="7467600" cy="1292662"/>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r">
              <a:defRPr/>
            </a:pPr>
            <a:r>
              <a:rPr lang="en-US" sz="54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Stiepas-bandung</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r">
              <a:defRPr/>
            </a:pPr>
            <a:r>
              <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2013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3"/>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strVal val="#ppt_w+.3"/>
                                          </p:val>
                                        </p:tav>
                                        <p:tav tm="100000">
                                          <p:val>
                                            <p:strVal val="#ppt_w"/>
                                          </p:val>
                                        </p:tav>
                                      </p:tavLst>
                                    </p:anim>
                                    <p:anim calcmode="lin" valueType="num">
                                      <p:cBhvr>
                                        <p:cTn id="20" dur="1000" fill="hold"/>
                                        <p:tgtEl>
                                          <p:spTgt spid="4"/>
                                        </p:tgtEl>
                                        <p:attrNameLst>
                                          <p:attrName>ppt_h</p:attrName>
                                        </p:attrNameLst>
                                      </p:cBhvr>
                                      <p:tavLst>
                                        <p:tav tm="0">
                                          <p:val>
                                            <p:strVal val="#ppt_h"/>
                                          </p:val>
                                        </p:tav>
                                        <p:tav tm="100000">
                                          <p:val>
                                            <p:strVal val="#ppt_h"/>
                                          </p:val>
                                        </p:tav>
                                      </p:tavLst>
                                    </p:anim>
                                    <p:animEffect transition="in" filter="fade">
                                      <p:cBhvr>
                                        <p:cTn id="2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52400" y="1219200"/>
            <a:ext cx="8763000" cy="5632450"/>
          </a:xfrm>
          <a:prstGeom prst="rect">
            <a:avLst/>
          </a:prstGeom>
          <a:noFill/>
        </p:spPr>
        <p:txBody>
          <a:bodyPr>
            <a:spAutoFit/>
          </a:bodyPr>
          <a:lstStyle/>
          <a:p>
            <a:pPr marL="342900" indent="-342900">
              <a:buFont typeface="+mj-lt"/>
              <a:buAutoNum type="arabicPeriod"/>
              <a:defRPr/>
            </a:pPr>
            <a:r>
              <a:rPr lang="en-US" sz="2400" b="1" u="sng" dirty="0">
                <a:solidFill>
                  <a:srgbClr val="FFFF00"/>
                </a:solidFill>
                <a:latin typeface="Times New Roman" pitchFamily="18" charset="0"/>
                <a:cs typeface="Times New Roman" pitchFamily="18" charset="0"/>
              </a:rPr>
              <a:t>KEWARGANEGARAAN </a:t>
            </a:r>
            <a:r>
              <a:rPr lang="en-US" sz="2400" dirty="0">
                <a:solidFill>
                  <a:schemeClr val="bg1"/>
                </a:solidFill>
                <a:latin typeface="Times New Roman" pitchFamily="18" charset="0"/>
                <a:cs typeface="Times New Roman" pitchFamily="18" charset="0"/>
              </a:rPr>
              <a:t>(1957</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Isi</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pelajarannya</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adalah</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membahas</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persoalan</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cara</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memperoleh</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dan</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kehilangan</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kewargaan</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negara</a:t>
            </a:r>
            <a:r>
              <a:rPr lang="en-US" sz="2400" i="1" dirty="0">
                <a:solidFill>
                  <a:schemeClr val="bg1"/>
                </a:solidFill>
                <a:latin typeface="Times New Roman" pitchFamily="18" charset="0"/>
                <a:cs typeface="Times New Roman" pitchFamily="18" charset="0"/>
              </a:rPr>
              <a:t>;</a:t>
            </a:r>
          </a:p>
          <a:p>
            <a:pPr marL="342900" indent="-342900">
              <a:buFont typeface="+mj-lt"/>
              <a:buAutoNum type="arabicPeriod"/>
              <a:defRPr/>
            </a:pPr>
            <a:r>
              <a:rPr lang="en-US" sz="2400" b="1" u="sng" dirty="0">
                <a:solidFill>
                  <a:srgbClr val="FF0000"/>
                </a:solidFill>
                <a:latin typeface="Times New Roman" pitchFamily="18" charset="0"/>
                <a:cs typeface="Times New Roman" pitchFamily="18" charset="0"/>
              </a:rPr>
              <a:t>CIVIC’S</a:t>
            </a:r>
            <a:r>
              <a:rPr lang="en-US" sz="2400" dirty="0">
                <a:solidFill>
                  <a:schemeClr val="bg1"/>
                </a:solidFill>
                <a:latin typeface="Times New Roman" pitchFamily="18" charset="0"/>
                <a:cs typeface="Times New Roman" pitchFamily="18" charset="0"/>
              </a:rPr>
              <a:t> (1961); </a:t>
            </a:r>
            <a:r>
              <a:rPr lang="en-US" sz="2400" i="1" dirty="0" err="1">
                <a:solidFill>
                  <a:schemeClr val="bg1"/>
                </a:solidFill>
                <a:latin typeface="Times New Roman" pitchFamily="18" charset="0"/>
                <a:cs typeface="Times New Roman" pitchFamily="18" charset="0"/>
              </a:rPr>
              <a:t>Isi</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pelajarannya</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adalah</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membahas</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tentang</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sejarah</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kebangkitan</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nasionl</a:t>
            </a:r>
            <a:r>
              <a:rPr lang="en-US" sz="2400" i="1" dirty="0">
                <a:solidFill>
                  <a:schemeClr val="bg1"/>
                </a:solidFill>
                <a:latin typeface="Times New Roman" pitchFamily="18" charset="0"/>
                <a:cs typeface="Times New Roman" pitchFamily="18" charset="0"/>
              </a:rPr>
              <a:t>, UUD, </a:t>
            </a:r>
            <a:r>
              <a:rPr lang="en-US" sz="2400" i="1" dirty="0" err="1">
                <a:solidFill>
                  <a:schemeClr val="bg1"/>
                </a:solidFill>
                <a:latin typeface="Times New Roman" pitchFamily="18" charset="0"/>
                <a:cs typeface="Times New Roman" pitchFamily="18" charset="0"/>
              </a:rPr>
              <a:t>Pidato</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politik</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kenegaraan</a:t>
            </a:r>
            <a:r>
              <a:rPr lang="en-US" sz="2400" i="1" dirty="0">
                <a:solidFill>
                  <a:schemeClr val="bg1"/>
                </a:solidFill>
                <a:latin typeface="Times New Roman" pitchFamily="18" charset="0"/>
                <a:cs typeface="Times New Roman" pitchFamily="18" charset="0"/>
              </a:rPr>
              <a:t>,, yang </a:t>
            </a:r>
            <a:r>
              <a:rPr lang="en-US" sz="2400" i="1" dirty="0" err="1">
                <a:solidFill>
                  <a:schemeClr val="bg1"/>
                </a:solidFill>
                <a:latin typeface="Times New Roman" pitchFamily="18" charset="0"/>
                <a:cs typeface="Times New Roman" pitchFamily="18" charset="0"/>
              </a:rPr>
              <a:t>terutama</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untuk</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menumbuhkan</a:t>
            </a:r>
            <a:r>
              <a:rPr lang="en-US" sz="2400" i="1" dirty="0">
                <a:solidFill>
                  <a:schemeClr val="bg1"/>
                </a:solidFill>
                <a:latin typeface="Times New Roman" pitchFamily="18" charset="0"/>
                <a:cs typeface="Times New Roman" pitchFamily="18" charset="0"/>
              </a:rPr>
              <a:t> “Nation and Character building”;</a:t>
            </a:r>
          </a:p>
          <a:p>
            <a:pPr marL="342900" indent="-342900">
              <a:buFont typeface="+mj-lt"/>
              <a:buAutoNum type="arabicPeriod"/>
              <a:defRPr/>
            </a:pPr>
            <a:r>
              <a:rPr lang="en-US" sz="2400" b="1" u="sng" dirty="0">
                <a:solidFill>
                  <a:srgbClr val="00B0F0"/>
                </a:solidFill>
                <a:latin typeface="Times New Roman" pitchFamily="18" charset="0"/>
                <a:cs typeface="Times New Roman" pitchFamily="18" charset="0"/>
              </a:rPr>
              <a:t>PENDIDIKAN KEWARGAAN NEGARA </a:t>
            </a:r>
            <a:r>
              <a:rPr lang="en-US" sz="2400" dirty="0">
                <a:solidFill>
                  <a:schemeClr val="bg1"/>
                </a:solidFill>
                <a:latin typeface="Times New Roman" pitchFamily="18" charset="0"/>
                <a:cs typeface="Times New Roman" pitchFamily="18" charset="0"/>
              </a:rPr>
              <a:t>(1968</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Isi</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pelajarannya</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adalah</a:t>
            </a:r>
            <a:r>
              <a:rPr lang="en-US" sz="2400" i="1" dirty="0">
                <a:solidFill>
                  <a:schemeClr val="bg1"/>
                </a:solidFill>
                <a:latin typeface="Times New Roman" pitchFamily="18" charset="0"/>
                <a:cs typeface="Times New Roman" pitchFamily="18" charset="0"/>
              </a:rPr>
              <a:t>:</a:t>
            </a:r>
          </a:p>
          <a:p>
            <a:pPr marL="971550" indent="-457200">
              <a:buFont typeface="+mj-lt"/>
              <a:buAutoNum type="alphaLcPeriod"/>
              <a:defRPr/>
            </a:pPr>
            <a:r>
              <a:rPr lang="en-US" sz="2400" i="1" dirty="0">
                <a:solidFill>
                  <a:schemeClr val="bg1"/>
                </a:solidFill>
                <a:latin typeface="Times New Roman" pitchFamily="18" charset="0"/>
                <a:cs typeface="Times New Roman" pitchFamily="18" charset="0"/>
              </a:rPr>
              <a:t>SD: </a:t>
            </a:r>
            <a:r>
              <a:rPr lang="en-US" sz="2400" i="1" dirty="0" err="1">
                <a:solidFill>
                  <a:schemeClr val="bg1"/>
                </a:solidFill>
                <a:latin typeface="Times New Roman" pitchFamily="18" charset="0"/>
                <a:cs typeface="Times New Roman" pitchFamily="18" charset="0"/>
              </a:rPr>
              <a:t>Pelajaran</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sejarah</a:t>
            </a:r>
            <a:r>
              <a:rPr lang="en-US" sz="2400" i="1" dirty="0">
                <a:solidFill>
                  <a:schemeClr val="bg1"/>
                </a:solidFill>
                <a:latin typeface="Times New Roman" pitchFamily="18" charset="0"/>
                <a:cs typeface="Times New Roman" pitchFamily="18" charset="0"/>
              </a:rPr>
              <a:t> Indonesia, </a:t>
            </a:r>
            <a:r>
              <a:rPr lang="en-US" sz="2400" i="1" dirty="0" err="1">
                <a:solidFill>
                  <a:schemeClr val="bg1"/>
                </a:solidFill>
                <a:latin typeface="Times New Roman" pitchFamily="18" charset="0"/>
                <a:cs typeface="Times New Roman" pitchFamily="18" charset="0"/>
              </a:rPr>
              <a:t>Ilmu</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tentang</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politik</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dan</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Ilmu</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Bumi</a:t>
            </a:r>
            <a:r>
              <a:rPr lang="en-US" sz="2400" i="1" dirty="0">
                <a:solidFill>
                  <a:schemeClr val="bg1"/>
                </a:solidFill>
                <a:latin typeface="Times New Roman" pitchFamily="18" charset="0"/>
                <a:cs typeface="Times New Roman" pitchFamily="18" charset="0"/>
              </a:rPr>
              <a:t>;</a:t>
            </a:r>
          </a:p>
          <a:p>
            <a:pPr marL="971550" indent="-457200">
              <a:buFont typeface="+mj-lt"/>
              <a:buAutoNum type="alphaLcPeriod"/>
              <a:defRPr/>
            </a:pPr>
            <a:r>
              <a:rPr lang="en-US" sz="2400" i="1" dirty="0">
                <a:solidFill>
                  <a:schemeClr val="bg1"/>
                </a:solidFill>
                <a:latin typeface="Times New Roman" pitchFamily="18" charset="0"/>
                <a:cs typeface="Times New Roman" pitchFamily="18" charset="0"/>
              </a:rPr>
              <a:t>SMP: </a:t>
            </a:r>
            <a:r>
              <a:rPr lang="en-US" sz="2400" i="1" dirty="0" err="1">
                <a:solidFill>
                  <a:schemeClr val="bg1"/>
                </a:solidFill>
                <a:latin typeface="Times New Roman" pitchFamily="18" charset="0"/>
                <a:cs typeface="Times New Roman" pitchFamily="18" charset="0"/>
              </a:rPr>
              <a:t>Pelajarannya</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adalahSejarah</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kebangsaan</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kejadian</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setelah</a:t>
            </a:r>
            <a:r>
              <a:rPr lang="en-US" sz="2400" i="1" dirty="0">
                <a:solidFill>
                  <a:schemeClr val="bg1"/>
                </a:solidFill>
                <a:latin typeface="Times New Roman" pitchFamily="18" charset="0"/>
                <a:cs typeface="Times New Roman" pitchFamily="18" charset="0"/>
              </a:rPr>
              <a:t> Indonesia </a:t>
            </a:r>
            <a:r>
              <a:rPr lang="en-US" sz="2400" i="1" dirty="0" err="1">
                <a:solidFill>
                  <a:schemeClr val="bg1"/>
                </a:solidFill>
                <a:latin typeface="Times New Roman" pitchFamily="18" charset="0"/>
                <a:cs typeface="Times New Roman" pitchFamily="18" charset="0"/>
              </a:rPr>
              <a:t>merdeka</a:t>
            </a:r>
            <a:r>
              <a:rPr lang="en-US" sz="2400" i="1" dirty="0">
                <a:solidFill>
                  <a:schemeClr val="bg1"/>
                </a:solidFill>
                <a:latin typeface="Times New Roman" pitchFamily="18" charset="0"/>
                <a:cs typeface="Times New Roman" pitchFamily="18" charset="0"/>
              </a:rPr>
              <a:t>;</a:t>
            </a:r>
          </a:p>
          <a:p>
            <a:pPr marL="971550" indent="-457200">
              <a:buFont typeface="+mj-lt"/>
              <a:buAutoNum type="alphaLcPeriod"/>
              <a:defRPr/>
            </a:pPr>
            <a:r>
              <a:rPr lang="en-US" sz="2400" i="1" dirty="0">
                <a:solidFill>
                  <a:schemeClr val="bg1"/>
                </a:solidFill>
                <a:latin typeface="Times New Roman" pitchFamily="18" charset="0"/>
                <a:cs typeface="Times New Roman" pitchFamily="18" charset="0"/>
              </a:rPr>
              <a:t>SMA: </a:t>
            </a:r>
            <a:r>
              <a:rPr lang="en-US" sz="2400" i="1" dirty="0" err="1">
                <a:solidFill>
                  <a:schemeClr val="bg1"/>
                </a:solidFill>
                <a:latin typeface="Times New Roman" pitchFamily="18" charset="0"/>
                <a:cs typeface="Times New Roman" pitchFamily="18" charset="0"/>
              </a:rPr>
              <a:t>Pelajarannya</a:t>
            </a:r>
            <a:r>
              <a:rPr lang="en-US" sz="2400" i="1" dirty="0">
                <a:solidFill>
                  <a:schemeClr val="bg1"/>
                </a:solidFill>
                <a:latin typeface="Times New Roman" pitchFamily="18" charset="0"/>
                <a:cs typeface="Times New Roman" pitchFamily="18" charset="0"/>
              </a:rPr>
              <a:t> </a:t>
            </a:r>
            <a:r>
              <a:rPr lang="en-US" sz="2400" i="1" dirty="0" err="1">
                <a:solidFill>
                  <a:schemeClr val="bg1"/>
                </a:solidFill>
                <a:latin typeface="Times New Roman" pitchFamily="18" charset="0"/>
                <a:cs typeface="Times New Roman" pitchFamily="18" charset="0"/>
              </a:rPr>
              <a:t>adalah</a:t>
            </a:r>
            <a:r>
              <a:rPr lang="en-US" sz="2400" i="1" dirty="0">
                <a:solidFill>
                  <a:schemeClr val="bg1"/>
                </a:solidFill>
                <a:latin typeface="Times New Roman" pitchFamily="18" charset="0"/>
                <a:cs typeface="Times New Roman" pitchFamily="18" charset="0"/>
              </a:rPr>
              <a:t> UUD-1945</a:t>
            </a:r>
          </a:p>
          <a:p>
            <a:pPr marL="342900" indent="-342900">
              <a:buFont typeface="+mj-lt"/>
              <a:buAutoNum type="arabicPeriod"/>
              <a:defRPr/>
            </a:pPr>
            <a:endParaRPr lang="en-US" sz="2400" dirty="0">
              <a:solidFill>
                <a:schemeClr val="bg1"/>
              </a:solidFill>
              <a:latin typeface="Times New Roman" pitchFamily="18" charset="0"/>
              <a:cs typeface="Times New Roman" pitchFamily="18" charset="0"/>
            </a:endParaRPr>
          </a:p>
        </p:txBody>
      </p:sp>
      <p:sp>
        <p:nvSpPr>
          <p:cNvPr id="3" name="Rectangle 2"/>
          <p:cNvSpPr/>
          <p:nvPr/>
        </p:nvSpPr>
        <p:spPr>
          <a:xfrm>
            <a:off x="3352801" y="0"/>
            <a:ext cx="5791200" cy="523220"/>
          </a:xfrm>
          <a:prstGeom prst="rect">
            <a:avLst/>
          </a:prstGeom>
          <a:noFill/>
        </p:spPr>
        <p:txBody>
          <a:bodyPr>
            <a:spAutoFit/>
          </a:bodyPr>
          <a:lstStyle/>
          <a:p>
            <a:pPr algn="ctr">
              <a:defRPr/>
            </a:pPr>
            <a:r>
              <a:rPr lang="en-US" sz="28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rPr>
              <a:t>Istilah</a:t>
            </a: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rPr>
              <a:t> </a:t>
            </a:r>
            <a:r>
              <a:rPr lang="en-US" sz="28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rPr>
              <a:t>Pendidikan</a:t>
            </a: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rPr>
              <a:t> </a:t>
            </a:r>
            <a:r>
              <a:rPr lang="en-US" sz="28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rPr>
              <a:t>Kewarganegaran</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diamond(in)">
                                      <p:cBhvr>
                                        <p:cTn id="18" dur="2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additive="base">
                                        <p:cTn id="2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 calcmode="lin" valueType="num">
                                      <p:cBhvr additive="base">
                                        <p:cTn id="2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additive="base">
                                        <p:cTn id="3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3ADA7DD9-F45C-4837-8F19-6126F5960A39}" type="slidenum">
              <a:rPr lang="en-US"/>
              <a:pPr>
                <a:defRPr/>
              </a:pPr>
              <a:t>11</a:t>
            </a:fld>
            <a:endParaRPr lang="en-US"/>
          </a:p>
        </p:txBody>
      </p:sp>
      <p:sp>
        <p:nvSpPr>
          <p:cNvPr id="7171" name="Rectangle 3"/>
          <p:cNvSpPr>
            <a:spLocks noChangeArrowheads="1"/>
          </p:cNvSpPr>
          <p:nvPr/>
        </p:nvSpPr>
        <p:spPr bwMode="auto">
          <a:xfrm>
            <a:off x="214313" y="1071563"/>
            <a:ext cx="8572500" cy="1938337"/>
          </a:xfrm>
          <a:prstGeom prst="rect">
            <a:avLst/>
          </a:prstGeom>
          <a:noFill/>
          <a:ln w="9525">
            <a:noFill/>
            <a:miter lim="800000"/>
            <a:headEnd/>
            <a:tailEnd/>
          </a:ln>
        </p:spPr>
        <p:txBody>
          <a:bodyPr>
            <a:spAutoFit/>
          </a:bodyPr>
          <a:lstStyle/>
          <a:p>
            <a:r>
              <a:rPr lang="en-US" sz="2400">
                <a:solidFill>
                  <a:srgbClr val="FF0000"/>
                </a:solidFill>
                <a:latin typeface="Times New Roman" pitchFamily="18" charset="0"/>
                <a:cs typeface="Times New Roman" pitchFamily="18" charset="0"/>
              </a:rPr>
              <a:t>PKn </a:t>
            </a:r>
            <a:r>
              <a:rPr lang="en-US" sz="2400" i="1">
                <a:solidFill>
                  <a:schemeClr val="bg1"/>
                </a:solidFill>
                <a:latin typeface="Times New Roman" pitchFamily="18" charset="0"/>
                <a:cs typeface="Times New Roman" pitchFamily="18" charset="0"/>
              </a:rPr>
              <a:t>merupakan wadah dan instrumen utk mewujudkan tujuan pendidikan nasional, yaitu berkembangnya potensi Mahasiswa  agar menjadi manusia yg beriman dan taqwa kpd Tuhan YME, berakhlak mulia, sehat, berilmu, cakap dan bertanggung jawab.      </a:t>
            </a:r>
          </a:p>
          <a:p>
            <a:r>
              <a:rPr lang="en-US" sz="2400">
                <a:solidFill>
                  <a:srgbClr val="FF0000"/>
                </a:solidFill>
                <a:latin typeface="Times New Roman" pitchFamily="18" charset="0"/>
                <a:cs typeface="Times New Roman" pitchFamily="18" charset="0"/>
              </a:rPr>
              <a:t>( P.3 UU No. 20/200) </a:t>
            </a:r>
          </a:p>
        </p:txBody>
      </p:sp>
      <p:sp>
        <p:nvSpPr>
          <p:cNvPr id="5" name="Rectangle 5"/>
          <p:cNvSpPr txBox="1">
            <a:spLocks noChangeArrowheads="1"/>
          </p:cNvSpPr>
          <p:nvPr/>
        </p:nvSpPr>
        <p:spPr>
          <a:xfrm>
            <a:off x="228600" y="4000500"/>
            <a:ext cx="8610600" cy="1333500"/>
          </a:xfrm>
          <a:prstGeom prst="rect">
            <a:avLst/>
          </a:prstGeom>
        </p:spPr>
        <p:txBody>
          <a:bodyPr/>
          <a:lstStyle/>
          <a:p>
            <a:pPr marL="342900" indent="-342900" algn="r">
              <a:spcBef>
                <a:spcPct val="20000"/>
              </a:spcBef>
              <a:buClr>
                <a:schemeClr val="hlink"/>
              </a:buClr>
              <a:buSzPct val="60000"/>
              <a:defRPr/>
            </a:pPr>
            <a:r>
              <a:rPr lang="en-US" sz="2400" kern="0" dirty="0">
                <a:solidFill>
                  <a:srgbClr val="FFFF00"/>
                </a:solidFill>
                <a:effectLst>
                  <a:outerShdw blurRad="38100" dist="38100" dir="2700000" algn="tl">
                    <a:srgbClr val="000000"/>
                  </a:outerShdw>
                </a:effectLst>
                <a:latin typeface="Times New Roman" pitchFamily="18" charset="0"/>
                <a:cs typeface="Times New Roman" pitchFamily="18" charset="0"/>
              </a:rPr>
              <a:t>PKN </a:t>
            </a:r>
            <a:r>
              <a:rPr lang="en-US" sz="2400" kern="0" dirty="0" err="1">
                <a:solidFill>
                  <a:srgbClr val="FFFF00"/>
                </a:solidFill>
                <a:effectLst>
                  <a:outerShdw blurRad="38100" dist="38100" dir="2700000" algn="tl">
                    <a:srgbClr val="000000"/>
                  </a:outerShdw>
                </a:effectLst>
                <a:latin typeface="Times New Roman" pitchFamily="18" charset="0"/>
                <a:cs typeface="Times New Roman" pitchFamily="18" charset="0"/>
              </a:rPr>
              <a:t>adalah</a:t>
            </a:r>
            <a:r>
              <a:rPr lang="en-US" sz="2400" kern="0" dirty="0">
                <a:solidFill>
                  <a:srgbClr val="FFFF00"/>
                </a:solidFill>
                <a:effectLst>
                  <a:outerShdw blurRad="38100" dist="38100" dir="2700000" algn="tl">
                    <a:srgbClr val="000000"/>
                  </a:outerShdw>
                </a:effectLst>
                <a:latin typeface="Times New Roman" pitchFamily="18" charset="0"/>
                <a:cs typeface="Times New Roman" pitchFamily="18" charset="0"/>
              </a:rPr>
              <a:t> </a:t>
            </a:r>
            <a:r>
              <a:rPr lang="en-US" sz="2400" b="1" i="1" kern="0" dirty="0" err="1">
                <a:solidFill>
                  <a:srgbClr val="C00000"/>
                </a:solidFill>
                <a:effectLst>
                  <a:outerShdw blurRad="38100" dist="38100" dir="2700000" algn="tl">
                    <a:srgbClr val="000000"/>
                  </a:outerShdw>
                </a:effectLst>
                <a:latin typeface="Times New Roman" pitchFamily="18" charset="0"/>
                <a:cs typeface="Times New Roman" pitchFamily="18" charset="0"/>
              </a:rPr>
              <a:t>ilmu</a:t>
            </a:r>
            <a:r>
              <a:rPr lang="en-US" sz="2400" b="1" i="1" kern="0" dirty="0">
                <a:solidFill>
                  <a:srgbClr val="C00000"/>
                </a:solidFill>
                <a:effectLst>
                  <a:outerShdw blurRad="38100" dist="38100" dir="2700000" algn="tl">
                    <a:srgbClr val="000000"/>
                  </a:outerShdw>
                </a:effectLst>
                <a:latin typeface="Times New Roman" pitchFamily="18" charset="0"/>
                <a:cs typeface="Times New Roman" pitchFamily="18" charset="0"/>
              </a:rPr>
              <a:t> </a:t>
            </a:r>
            <a:r>
              <a:rPr lang="en-US" sz="2400" b="1" i="1" kern="0" dirty="0" err="1">
                <a:solidFill>
                  <a:srgbClr val="C00000"/>
                </a:solidFill>
                <a:effectLst>
                  <a:outerShdw blurRad="38100" dist="38100" dir="2700000" algn="tl">
                    <a:srgbClr val="000000"/>
                  </a:outerShdw>
                </a:effectLst>
                <a:latin typeface="Times New Roman" pitchFamily="18" charset="0"/>
                <a:cs typeface="Times New Roman" pitchFamily="18" charset="0"/>
              </a:rPr>
              <a:t>tentang</a:t>
            </a:r>
            <a:r>
              <a:rPr lang="en-US" sz="2400" b="1" i="1" kern="0" dirty="0">
                <a:solidFill>
                  <a:srgbClr val="C00000"/>
                </a:solidFill>
                <a:effectLst>
                  <a:outerShdw blurRad="38100" dist="38100" dir="2700000" algn="tl">
                    <a:srgbClr val="000000"/>
                  </a:outerShdw>
                </a:effectLst>
                <a:latin typeface="Times New Roman" pitchFamily="18" charset="0"/>
                <a:cs typeface="Times New Roman" pitchFamily="18" charset="0"/>
              </a:rPr>
              <a:t> </a:t>
            </a:r>
            <a:r>
              <a:rPr lang="en-US" sz="2400" b="1" i="1" kern="0" dirty="0" err="1">
                <a:solidFill>
                  <a:srgbClr val="C00000"/>
                </a:solidFill>
                <a:effectLst>
                  <a:outerShdw blurRad="38100" dist="38100" dir="2700000" algn="tl">
                    <a:srgbClr val="000000"/>
                  </a:outerShdw>
                </a:effectLst>
                <a:latin typeface="Times New Roman" pitchFamily="18" charset="0"/>
                <a:cs typeface="Times New Roman" pitchFamily="18" charset="0"/>
              </a:rPr>
              <a:t>kewarganegaraan</a:t>
            </a:r>
            <a:r>
              <a:rPr lang="en-US" sz="2400" kern="0" dirty="0">
                <a:solidFill>
                  <a:srgbClr val="FFFF00"/>
                </a:solidFill>
                <a:effectLst>
                  <a:outerShdw blurRad="38100" dist="38100" dir="2700000" algn="tl">
                    <a:srgbClr val="000000"/>
                  </a:outerShdw>
                </a:effectLst>
                <a:latin typeface="Times New Roman" pitchFamily="18" charset="0"/>
                <a:cs typeface="Times New Roman" pitchFamily="18" charset="0"/>
              </a:rPr>
              <a:t> yang </a:t>
            </a:r>
            <a:r>
              <a:rPr lang="en-US" sz="2400" kern="0" dirty="0" err="1">
                <a:solidFill>
                  <a:srgbClr val="FFFF00"/>
                </a:solidFill>
                <a:effectLst>
                  <a:outerShdw blurRad="38100" dist="38100" dir="2700000" algn="tl">
                    <a:srgbClr val="000000"/>
                  </a:outerShdw>
                </a:effectLst>
                <a:latin typeface="Times New Roman" pitchFamily="18" charset="0"/>
                <a:cs typeface="Times New Roman" pitchFamily="18" charset="0"/>
              </a:rPr>
              <a:t>membahas</a:t>
            </a:r>
            <a:r>
              <a:rPr lang="en-US" sz="2400" kern="0" dirty="0">
                <a:solidFill>
                  <a:srgbClr val="FFFF00"/>
                </a:solidFill>
                <a:effectLst>
                  <a:outerShdw blurRad="38100" dist="38100" dir="2700000" algn="tl">
                    <a:srgbClr val="000000"/>
                  </a:outerShdw>
                </a:effectLst>
                <a:latin typeface="Times New Roman" pitchFamily="18" charset="0"/>
                <a:cs typeface="Times New Roman" pitchFamily="18" charset="0"/>
              </a:rPr>
              <a:t> </a:t>
            </a:r>
            <a:r>
              <a:rPr lang="en-US" sz="2400" kern="0" dirty="0" err="1">
                <a:solidFill>
                  <a:srgbClr val="FFFF00"/>
                </a:solidFill>
                <a:effectLst>
                  <a:outerShdw blurRad="38100" dist="38100" dir="2700000" algn="tl">
                    <a:srgbClr val="000000"/>
                  </a:outerShdw>
                </a:effectLst>
                <a:latin typeface="Times New Roman" pitchFamily="18" charset="0"/>
                <a:cs typeface="Times New Roman" pitchFamily="18" charset="0"/>
              </a:rPr>
              <a:t>hubungan</a:t>
            </a:r>
            <a:r>
              <a:rPr lang="en-US" sz="2400" kern="0" dirty="0">
                <a:solidFill>
                  <a:srgbClr val="FFFF00"/>
                </a:solidFill>
                <a:effectLst>
                  <a:outerShdw blurRad="38100" dist="38100" dir="2700000" algn="tl">
                    <a:srgbClr val="000000"/>
                  </a:outerShdw>
                </a:effectLst>
                <a:latin typeface="Times New Roman" pitchFamily="18" charset="0"/>
                <a:cs typeface="Times New Roman" pitchFamily="18" charset="0"/>
              </a:rPr>
              <a:t> </a:t>
            </a:r>
            <a:r>
              <a:rPr lang="en-US" sz="2400" kern="0" dirty="0" err="1">
                <a:solidFill>
                  <a:srgbClr val="FFFF00"/>
                </a:solidFill>
                <a:effectLst>
                  <a:outerShdw blurRad="38100" dist="38100" dir="2700000" algn="tl">
                    <a:srgbClr val="000000"/>
                  </a:outerShdw>
                </a:effectLst>
                <a:latin typeface="Times New Roman" pitchFamily="18" charset="0"/>
                <a:cs typeface="Times New Roman" pitchFamily="18" charset="0"/>
              </a:rPr>
              <a:t>seseorang</a:t>
            </a:r>
            <a:r>
              <a:rPr lang="en-US" sz="2400" kern="0" dirty="0">
                <a:solidFill>
                  <a:srgbClr val="FFFF00"/>
                </a:solidFill>
                <a:effectLst>
                  <a:outerShdw blurRad="38100" dist="38100" dir="2700000" algn="tl">
                    <a:srgbClr val="000000"/>
                  </a:outerShdw>
                </a:effectLst>
                <a:latin typeface="Times New Roman" pitchFamily="18" charset="0"/>
                <a:cs typeface="Times New Roman" pitchFamily="18" charset="0"/>
              </a:rPr>
              <a:t> </a:t>
            </a:r>
            <a:r>
              <a:rPr lang="en-US" sz="2400" kern="0" dirty="0" err="1">
                <a:solidFill>
                  <a:srgbClr val="FFFF00"/>
                </a:solidFill>
                <a:effectLst>
                  <a:outerShdw blurRad="38100" dist="38100" dir="2700000" algn="tl">
                    <a:srgbClr val="000000"/>
                  </a:outerShdw>
                </a:effectLst>
                <a:latin typeface="Times New Roman" pitchFamily="18" charset="0"/>
                <a:cs typeface="Times New Roman" pitchFamily="18" charset="0"/>
              </a:rPr>
              <a:t>dengan</a:t>
            </a:r>
            <a:r>
              <a:rPr lang="en-US" sz="2400" kern="0" dirty="0">
                <a:solidFill>
                  <a:srgbClr val="FFFF00"/>
                </a:solidFill>
                <a:effectLst>
                  <a:outerShdw blurRad="38100" dist="38100" dir="2700000" algn="tl">
                    <a:srgbClr val="000000"/>
                  </a:outerShdw>
                </a:effectLst>
                <a:latin typeface="Times New Roman" pitchFamily="18" charset="0"/>
                <a:cs typeface="Times New Roman" pitchFamily="18" charset="0"/>
              </a:rPr>
              <a:t> </a:t>
            </a:r>
            <a:r>
              <a:rPr lang="en-US" sz="2400" kern="0" dirty="0" err="1">
                <a:solidFill>
                  <a:srgbClr val="FFFF00"/>
                </a:solidFill>
                <a:effectLst>
                  <a:outerShdw blurRad="38100" dist="38100" dir="2700000" algn="tl">
                    <a:srgbClr val="000000"/>
                  </a:outerShdw>
                </a:effectLst>
                <a:latin typeface="Times New Roman" pitchFamily="18" charset="0"/>
                <a:cs typeface="Times New Roman" pitchFamily="18" charset="0"/>
              </a:rPr>
              <a:t>orang</a:t>
            </a:r>
            <a:r>
              <a:rPr lang="en-US" sz="2400" kern="0" dirty="0">
                <a:solidFill>
                  <a:srgbClr val="FFFF00"/>
                </a:solidFill>
                <a:effectLst>
                  <a:outerShdw blurRad="38100" dist="38100" dir="2700000" algn="tl">
                    <a:srgbClr val="000000"/>
                  </a:outerShdw>
                </a:effectLst>
                <a:latin typeface="Times New Roman" pitchFamily="18" charset="0"/>
                <a:cs typeface="Times New Roman" pitchFamily="18" charset="0"/>
              </a:rPr>
              <a:t> lain, </a:t>
            </a:r>
            <a:r>
              <a:rPr lang="en-US" sz="2400" kern="0" dirty="0" err="1">
                <a:solidFill>
                  <a:srgbClr val="FFFF00"/>
                </a:solidFill>
                <a:effectLst>
                  <a:outerShdw blurRad="38100" dist="38100" dir="2700000" algn="tl">
                    <a:srgbClr val="000000"/>
                  </a:outerShdw>
                </a:effectLst>
                <a:latin typeface="Times New Roman" pitchFamily="18" charset="0"/>
                <a:cs typeface="Times New Roman" pitchFamily="18" charset="0"/>
              </a:rPr>
              <a:t>dalam</a:t>
            </a:r>
            <a:r>
              <a:rPr lang="en-US" sz="2400" kern="0" dirty="0">
                <a:solidFill>
                  <a:srgbClr val="FFFF00"/>
                </a:solidFill>
                <a:effectLst>
                  <a:outerShdw blurRad="38100" dist="38100" dir="2700000" algn="tl">
                    <a:srgbClr val="000000"/>
                  </a:outerShdw>
                </a:effectLst>
                <a:latin typeface="Times New Roman" pitchFamily="18" charset="0"/>
                <a:cs typeface="Times New Roman" pitchFamily="18" charset="0"/>
              </a:rPr>
              <a:t> </a:t>
            </a:r>
            <a:r>
              <a:rPr lang="en-US" sz="2400" kern="0" dirty="0" err="1">
                <a:solidFill>
                  <a:srgbClr val="FFFF00"/>
                </a:solidFill>
                <a:effectLst>
                  <a:outerShdw blurRad="38100" dist="38100" dir="2700000" algn="tl">
                    <a:srgbClr val="000000"/>
                  </a:outerShdw>
                </a:effectLst>
                <a:latin typeface="Times New Roman" pitchFamily="18" charset="0"/>
                <a:cs typeface="Times New Roman" pitchFamily="18" charset="0"/>
              </a:rPr>
              <a:t>kumpulan</a:t>
            </a:r>
            <a:r>
              <a:rPr lang="en-US" sz="2400" kern="0" dirty="0">
                <a:solidFill>
                  <a:srgbClr val="FFFF00"/>
                </a:solidFill>
                <a:effectLst>
                  <a:outerShdw blurRad="38100" dist="38100" dir="2700000" algn="tl">
                    <a:srgbClr val="000000"/>
                  </a:outerShdw>
                </a:effectLst>
                <a:latin typeface="Times New Roman" pitchFamily="18" charset="0"/>
                <a:cs typeface="Times New Roman" pitchFamily="18" charset="0"/>
              </a:rPr>
              <a:t> </a:t>
            </a:r>
            <a:r>
              <a:rPr lang="en-US" sz="2400" kern="0" dirty="0" err="1">
                <a:solidFill>
                  <a:srgbClr val="FFFF00"/>
                </a:solidFill>
                <a:effectLst>
                  <a:outerShdw blurRad="38100" dist="38100" dir="2700000" algn="tl">
                    <a:srgbClr val="000000"/>
                  </a:outerShdw>
                </a:effectLst>
                <a:latin typeface="Times New Roman" pitchFamily="18" charset="0"/>
                <a:cs typeface="Times New Roman" pitchFamily="18" charset="0"/>
              </a:rPr>
              <a:t>yg</a:t>
            </a:r>
            <a:r>
              <a:rPr lang="en-US" sz="2400" kern="0" dirty="0">
                <a:solidFill>
                  <a:srgbClr val="FFFF00"/>
                </a:solidFill>
                <a:effectLst>
                  <a:outerShdw blurRad="38100" dist="38100" dir="2700000" algn="tl">
                    <a:srgbClr val="000000"/>
                  </a:outerShdw>
                </a:effectLst>
                <a:latin typeface="Times New Roman" pitchFamily="18" charset="0"/>
                <a:cs typeface="Times New Roman" pitchFamily="18" charset="0"/>
              </a:rPr>
              <a:t> </a:t>
            </a:r>
            <a:r>
              <a:rPr lang="en-US" sz="2400" kern="0" dirty="0" err="1">
                <a:solidFill>
                  <a:srgbClr val="FFFF00"/>
                </a:solidFill>
                <a:effectLst>
                  <a:outerShdw blurRad="38100" dist="38100" dir="2700000" algn="tl">
                    <a:srgbClr val="000000"/>
                  </a:outerShdw>
                </a:effectLst>
                <a:latin typeface="Times New Roman" pitchFamily="18" charset="0"/>
                <a:cs typeface="Times New Roman" pitchFamily="18" charset="0"/>
              </a:rPr>
              <a:t>terorganisir</a:t>
            </a:r>
            <a:r>
              <a:rPr lang="en-US" sz="2400" kern="0" dirty="0">
                <a:solidFill>
                  <a:srgbClr val="FFFF00"/>
                </a:solidFill>
                <a:effectLst>
                  <a:outerShdw blurRad="38100" dist="38100" dir="2700000" algn="tl">
                    <a:srgbClr val="000000"/>
                  </a:outerShdw>
                </a:effectLst>
                <a:latin typeface="Times New Roman" pitchFamily="18" charset="0"/>
                <a:cs typeface="Times New Roman" pitchFamily="18" charset="0"/>
              </a:rPr>
              <a:t>, </a:t>
            </a:r>
            <a:r>
              <a:rPr lang="en-US" sz="2400" kern="0" dirty="0" err="1">
                <a:solidFill>
                  <a:srgbClr val="FFFF00"/>
                </a:solidFill>
                <a:effectLst>
                  <a:outerShdw blurRad="38100" dist="38100" dir="2700000" algn="tl">
                    <a:srgbClr val="000000"/>
                  </a:outerShdw>
                </a:effectLst>
                <a:latin typeface="Times New Roman" pitchFamily="18" charset="0"/>
                <a:cs typeface="Times New Roman" pitchFamily="18" charset="0"/>
              </a:rPr>
              <a:t>hubungan</a:t>
            </a:r>
            <a:r>
              <a:rPr lang="en-US" sz="2400" kern="0" dirty="0">
                <a:solidFill>
                  <a:srgbClr val="FFFF00"/>
                </a:solidFill>
                <a:effectLst>
                  <a:outerShdw blurRad="38100" dist="38100" dir="2700000" algn="tl">
                    <a:srgbClr val="000000"/>
                  </a:outerShdw>
                </a:effectLst>
                <a:latin typeface="Times New Roman" pitchFamily="18" charset="0"/>
                <a:cs typeface="Times New Roman" pitchFamily="18" charset="0"/>
              </a:rPr>
              <a:t> </a:t>
            </a:r>
            <a:r>
              <a:rPr lang="en-US" sz="2400" kern="0" dirty="0" err="1">
                <a:solidFill>
                  <a:srgbClr val="FFFF00"/>
                </a:solidFill>
                <a:effectLst>
                  <a:outerShdw blurRad="38100" dist="38100" dir="2700000" algn="tl">
                    <a:srgbClr val="000000"/>
                  </a:outerShdw>
                </a:effectLst>
                <a:latin typeface="Times New Roman" pitchFamily="18" charset="0"/>
                <a:cs typeface="Times New Roman" pitchFamily="18" charset="0"/>
              </a:rPr>
              <a:t>seorang</a:t>
            </a:r>
            <a:r>
              <a:rPr lang="en-US" sz="2400" kern="0" dirty="0">
                <a:solidFill>
                  <a:srgbClr val="FFFF00"/>
                </a:solidFill>
                <a:effectLst>
                  <a:outerShdw blurRad="38100" dist="38100" dir="2700000" algn="tl">
                    <a:srgbClr val="000000"/>
                  </a:outerShdw>
                </a:effectLst>
                <a:latin typeface="Times New Roman" pitchFamily="18" charset="0"/>
                <a:cs typeface="Times New Roman" pitchFamily="18" charset="0"/>
              </a:rPr>
              <a:t> </a:t>
            </a:r>
            <a:r>
              <a:rPr lang="en-US" sz="2400" kern="0" dirty="0" err="1" smtClean="0">
                <a:solidFill>
                  <a:srgbClr val="FFFF00"/>
                </a:solidFill>
                <a:effectLst>
                  <a:outerShdw blurRad="38100" dist="38100" dir="2700000" algn="tl">
                    <a:srgbClr val="000000"/>
                  </a:outerShdw>
                </a:effectLst>
                <a:latin typeface="Times New Roman" pitchFamily="18" charset="0"/>
                <a:cs typeface="Times New Roman" pitchFamily="18" charset="0"/>
              </a:rPr>
              <a:t>dengan</a:t>
            </a:r>
            <a:r>
              <a:rPr lang="en-US" sz="2400" kern="0" dirty="0" smtClean="0">
                <a:solidFill>
                  <a:srgbClr val="FFFF00"/>
                </a:solidFill>
                <a:effectLst>
                  <a:outerShdw blurRad="38100" dist="38100" dir="2700000" algn="tl">
                    <a:srgbClr val="000000"/>
                  </a:outerShdw>
                </a:effectLst>
                <a:latin typeface="Times New Roman" pitchFamily="18" charset="0"/>
                <a:cs typeface="Times New Roman" pitchFamily="18" charset="0"/>
              </a:rPr>
              <a:t> </a:t>
            </a:r>
            <a:r>
              <a:rPr lang="en-US" sz="2400" kern="0" dirty="0" err="1">
                <a:solidFill>
                  <a:srgbClr val="FFFF00"/>
                </a:solidFill>
                <a:effectLst>
                  <a:outerShdw blurRad="38100" dist="38100" dir="2700000" algn="tl">
                    <a:srgbClr val="000000"/>
                  </a:outerShdw>
                </a:effectLst>
                <a:latin typeface="Times New Roman" pitchFamily="18" charset="0"/>
                <a:cs typeface="Times New Roman" pitchFamily="18" charset="0"/>
              </a:rPr>
              <a:t>indvidu</a:t>
            </a:r>
            <a:r>
              <a:rPr lang="en-US" sz="2400" kern="0" dirty="0">
                <a:solidFill>
                  <a:srgbClr val="FFFF00"/>
                </a:solidFill>
                <a:effectLst>
                  <a:outerShdw blurRad="38100" dist="38100" dir="2700000" algn="tl">
                    <a:srgbClr val="000000"/>
                  </a:outerShdw>
                </a:effectLst>
                <a:latin typeface="Times New Roman" pitchFamily="18" charset="0"/>
                <a:cs typeface="Times New Roman" pitchFamily="18" charset="0"/>
              </a:rPr>
              <a:t>, </a:t>
            </a:r>
            <a:r>
              <a:rPr lang="en-US" sz="2400" kern="0" dirty="0" err="1">
                <a:solidFill>
                  <a:srgbClr val="FFFF00"/>
                </a:solidFill>
                <a:effectLst>
                  <a:outerShdw blurRad="38100" dist="38100" dir="2700000" algn="tl">
                    <a:srgbClr val="000000"/>
                  </a:outerShdw>
                </a:effectLst>
                <a:latin typeface="Times New Roman" pitchFamily="18" charset="0"/>
                <a:cs typeface="Times New Roman" pitchFamily="18" charset="0"/>
              </a:rPr>
              <a:t>serta</a:t>
            </a:r>
            <a:r>
              <a:rPr lang="en-US" sz="2400" kern="0" dirty="0">
                <a:solidFill>
                  <a:srgbClr val="FFFF00"/>
                </a:solidFill>
                <a:effectLst>
                  <a:outerShdw blurRad="38100" dist="38100" dir="2700000" algn="tl">
                    <a:srgbClr val="000000"/>
                  </a:outerShdw>
                </a:effectLst>
                <a:latin typeface="Times New Roman" pitchFamily="18" charset="0"/>
                <a:cs typeface="Times New Roman" pitchFamily="18" charset="0"/>
              </a:rPr>
              <a:t>  </a:t>
            </a:r>
            <a:r>
              <a:rPr lang="en-US" sz="2400" kern="0" dirty="0" err="1" smtClean="0">
                <a:solidFill>
                  <a:srgbClr val="FFFF00"/>
                </a:solidFill>
                <a:effectLst>
                  <a:outerShdw blurRad="38100" dist="38100" dir="2700000" algn="tl">
                    <a:srgbClr val="000000"/>
                  </a:outerShdw>
                </a:effectLst>
                <a:latin typeface="Times New Roman" pitchFamily="18" charset="0"/>
                <a:cs typeface="Times New Roman" pitchFamily="18" charset="0"/>
              </a:rPr>
              <a:t>dengan</a:t>
            </a:r>
            <a:r>
              <a:rPr lang="en-US" sz="2400" kern="0" dirty="0" smtClean="0">
                <a:solidFill>
                  <a:srgbClr val="FFFF00"/>
                </a:solidFill>
                <a:effectLst>
                  <a:outerShdw blurRad="38100" dist="38100" dir="2700000" algn="tl">
                    <a:srgbClr val="000000"/>
                  </a:outerShdw>
                </a:effectLst>
                <a:latin typeface="Times New Roman" pitchFamily="18" charset="0"/>
                <a:cs typeface="Times New Roman" pitchFamily="18" charset="0"/>
              </a:rPr>
              <a:t> </a:t>
            </a:r>
            <a:r>
              <a:rPr lang="en-US" sz="2400" kern="0" dirty="0">
                <a:solidFill>
                  <a:srgbClr val="FFFF00"/>
                </a:solidFill>
                <a:effectLst>
                  <a:outerShdw blurRad="38100" dist="38100" dir="2700000" algn="tl">
                    <a:srgbClr val="000000"/>
                  </a:outerShdw>
                </a:effectLst>
                <a:latin typeface="Times New Roman" pitchFamily="18" charset="0"/>
                <a:cs typeface="Times New Roman" pitchFamily="18" charset="0"/>
              </a:rPr>
              <a:t>Negara </a:t>
            </a:r>
            <a:r>
              <a:rPr lang="en-US" sz="2400" b="1" kern="0" dirty="0">
                <a:solidFill>
                  <a:srgbClr val="92D050"/>
                </a:solidFill>
                <a:effectLst>
                  <a:outerShdw blurRad="38100" dist="38100" dir="2700000" algn="tl">
                    <a:srgbClr val="000000"/>
                  </a:outerShdw>
                </a:effectLst>
                <a:latin typeface="Times New Roman" pitchFamily="18" charset="0"/>
                <a:cs typeface="Times New Roman" pitchFamily="18" charset="0"/>
              </a:rPr>
              <a:t>(Henry Randall Waite-1889)</a:t>
            </a:r>
          </a:p>
          <a:p>
            <a:pPr marL="342900" indent="-342900">
              <a:spcBef>
                <a:spcPct val="20000"/>
              </a:spcBef>
              <a:buClr>
                <a:schemeClr val="hlink"/>
              </a:buClr>
              <a:buSzPct val="60000"/>
              <a:buFont typeface="Wingdings" pitchFamily="2" charset="2"/>
              <a:buChar char="n"/>
              <a:defRPr/>
            </a:pPr>
            <a:endParaRPr lang="en-US" sz="2400" kern="0" dirty="0">
              <a:solidFill>
                <a:srgbClr val="FFFF00"/>
              </a:solidFill>
              <a:effectLst>
                <a:outerShdw blurRad="38100" dist="38100" dir="2700000" algn="tl">
                  <a:srgbClr val="000000"/>
                </a:outerShdw>
              </a:effectLst>
              <a:latin typeface="+mn-lt"/>
            </a:endParaRPr>
          </a:p>
          <a:p>
            <a:pPr marL="342900" indent="-342900">
              <a:spcBef>
                <a:spcPct val="20000"/>
              </a:spcBef>
              <a:buClr>
                <a:schemeClr val="hlink"/>
              </a:buClr>
              <a:buSzPct val="60000"/>
              <a:buFont typeface="Wingdings" pitchFamily="2" charset="2"/>
              <a:buChar char="n"/>
              <a:defRPr/>
            </a:pPr>
            <a:endParaRPr lang="en-US" sz="2400" kern="0" dirty="0">
              <a:solidFill>
                <a:srgbClr val="FFFF00"/>
              </a:solidFill>
              <a:effectLst>
                <a:outerShdw blurRad="38100" dist="38100" dir="2700000" algn="tl">
                  <a:srgbClr val="000000"/>
                </a:outerShdw>
              </a:effectLst>
              <a:latin typeface="+mn-lt"/>
            </a:endParaRPr>
          </a:p>
          <a:p>
            <a:pPr marL="342900" indent="-342900">
              <a:spcBef>
                <a:spcPct val="20000"/>
              </a:spcBef>
              <a:buClr>
                <a:schemeClr val="hlink"/>
              </a:buClr>
              <a:buSzPct val="60000"/>
              <a:buFont typeface="Wingdings" pitchFamily="2" charset="2"/>
              <a:buChar char="n"/>
              <a:defRPr/>
            </a:pPr>
            <a:endParaRPr lang="en-US" sz="2400" kern="0" dirty="0">
              <a:solidFill>
                <a:srgbClr val="FFFF00"/>
              </a:solidFill>
              <a:effectLst>
                <a:outerShdw blurRad="38100" dist="38100" dir="2700000" algn="tl">
                  <a:srgbClr val="000000"/>
                </a:outerShdw>
              </a:effectLst>
              <a:latin typeface="+mn-lt"/>
            </a:endParaRPr>
          </a:p>
          <a:p>
            <a:pPr marL="342900" indent="-342900">
              <a:spcBef>
                <a:spcPct val="20000"/>
              </a:spcBef>
              <a:buClr>
                <a:schemeClr val="hlink"/>
              </a:buClr>
              <a:buSzPct val="60000"/>
              <a:buFont typeface="Wingdings" pitchFamily="2" charset="2"/>
              <a:buChar char="n"/>
              <a:defRPr/>
            </a:pPr>
            <a:endParaRPr lang="en-US" sz="2400" kern="0" dirty="0">
              <a:solidFill>
                <a:srgbClr val="FFFF00"/>
              </a:solidFill>
              <a:effectLst>
                <a:outerShdw blurRad="38100" dist="38100" dir="2700000" algn="tl">
                  <a:srgbClr val="000000"/>
                </a:outerShdw>
              </a:effectLst>
              <a:latin typeface="+mn-lt"/>
            </a:endParaRPr>
          </a:p>
          <a:p>
            <a:pPr marL="342900" indent="-342900">
              <a:spcBef>
                <a:spcPct val="20000"/>
              </a:spcBef>
              <a:buClr>
                <a:schemeClr val="hlink"/>
              </a:buClr>
              <a:buSzPct val="60000"/>
              <a:buFont typeface="Wingdings" pitchFamily="2" charset="2"/>
              <a:buChar char="n"/>
              <a:defRPr/>
            </a:pPr>
            <a:endParaRPr lang="en-US" sz="2400" kern="0" dirty="0">
              <a:solidFill>
                <a:srgbClr val="FFFF00"/>
              </a:solidFill>
              <a:effectLst>
                <a:outerShdw blurRad="38100" dist="38100" dir="2700000" algn="tl">
                  <a:srgbClr val="000000"/>
                </a:outerShdw>
              </a:effectLst>
              <a:latin typeface="+mn-lt"/>
            </a:endParaRPr>
          </a:p>
          <a:p>
            <a:pPr marL="342900" indent="-342900">
              <a:spcBef>
                <a:spcPct val="20000"/>
              </a:spcBef>
              <a:buClr>
                <a:schemeClr val="hlink"/>
              </a:buClr>
              <a:buSzPct val="60000"/>
              <a:buFont typeface="Wingdings" pitchFamily="2" charset="2"/>
              <a:buChar char="n"/>
              <a:defRPr/>
            </a:pPr>
            <a:endParaRPr lang="en-US" sz="2400" kern="0" dirty="0">
              <a:solidFill>
                <a:srgbClr val="FFFF00"/>
              </a:solidFill>
              <a:effectLst>
                <a:outerShdw blurRad="38100" dist="38100" dir="2700000" algn="tl">
                  <a:srgbClr val="000000"/>
                </a:outerShdw>
              </a:effectLst>
              <a:latin typeface="+mn-lt"/>
            </a:endParaRPr>
          </a:p>
          <a:p>
            <a:pPr marL="342900" indent="-342900">
              <a:lnSpc>
                <a:spcPct val="80000"/>
              </a:lnSpc>
              <a:spcBef>
                <a:spcPct val="20000"/>
              </a:spcBef>
              <a:buClr>
                <a:schemeClr val="hlink"/>
              </a:buClr>
              <a:buSzPct val="60000"/>
              <a:buFont typeface="Wingdings" pitchFamily="2" charset="2"/>
              <a:buChar char="n"/>
              <a:defRPr/>
            </a:pPr>
            <a:endParaRPr lang="en-US" sz="2400" kern="0" dirty="0">
              <a:solidFill>
                <a:srgbClr val="FFFF00"/>
              </a:solidFill>
              <a:effectLst>
                <a:outerShdw blurRad="38100" dist="38100" dir="2700000" algn="tl">
                  <a:srgbClr val="000000"/>
                </a:outerShdw>
              </a:effectLst>
              <a:latin typeface="+mn-lt"/>
            </a:endParaRPr>
          </a:p>
        </p:txBody>
      </p:sp>
      <p:sp>
        <p:nvSpPr>
          <p:cNvPr id="6" name="Rectangle 5"/>
          <p:cNvSpPr/>
          <p:nvPr/>
        </p:nvSpPr>
        <p:spPr>
          <a:xfrm>
            <a:off x="785786" y="0"/>
            <a:ext cx="7559733" cy="923330"/>
          </a:xfrm>
          <a:prstGeom prst="rect">
            <a:avLst/>
          </a:prstGeom>
          <a:noFill/>
        </p:spPr>
        <p:txBody>
          <a:bodyPr>
            <a:spAutoFit/>
          </a:bodyPr>
          <a:lstStyle/>
          <a:p>
            <a:pPr algn="ctr">
              <a:defRPr/>
            </a:pPr>
            <a:r>
              <a:rPr lang="en-US" sz="5400" b="1" dirty="0" err="1">
                <a:ln w="17780" cmpd="sng">
                  <a:solidFill>
                    <a:srgbClr val="FFFFFF"/>
                  </a:solidFill>
                  <a:prstDash val="solid"/>
                  <a:miter lim="800000"/>
                </a:ln>
                <a:solidFill>
                  <a:srgbClr val="FFFF00"/>
                </a:solidFill>
                <a:effectLst>
                  <a:outerShdw blurRad="50800" algn="tl" rotWithShape="0">
                    <a:srgbClr val="000000"/>
                  </a:outerShdw>
                </a:effectLst>
              </a:rPr>
              <a:t>Pengertian</a:t>
            </a:r>
            <a:r>
              <a:rPr lang="en-US" sz="5400" b="1" dirty="0">
                <a:ln w="17780" cmpd="sng">
                  <a:solidFill>
                    <a:srgbClr val="FFFFFF"/>
                  </a:solidFill>
                  <a:prstDash val="solid"/>
                  <a:miter lim="800000"/>
                </a:ln>
                <a:solidFill>
                  <a:srgbClr val="FFFF00"/>
                </a:solidFill>
                <a:effectLst>
                  <a:outerShdw blurRad="50800" algn="tl" rotWithShape="0">
                    <a:srgbClr val="000000"/>
                  </a:outerShdw>
                </a:effectLst>
              </a:rPr>
              <a:t> </a:t>
            </a:r>
            <a:r>
              <a:rPr lang="en-US" sz="5400" b="1" dirty="0" err="1">
                <a:ln w="17780" cmpd="sng">
                  <a:solidFill>
                    <a:srgbClr val="FFFFFF"/>
                  </a:solidFill>
                  <a:prstDash val="solid"/>
                  <a:miter lim="800000"/>
                </a:ln>
                <a:solidFill>
                  <a:srgbClr val="FFFF00"/>
                </a:solidFill>
                <a:effectLst>
                  <a:outerShdw blurRad="50800" algn="tl" rotWithShape="0">
                    <a:srgbClr val="000000"/>
                  </a:outerShdw>
                </a:effectLst>
              </a:rPr>
              <a:t>PpKn</a:t>
            </a:r>
            <a:endParaRPr lang="en-US" sz="5400" b="1" dirty="0">
              <a:ln w="17780" cmpd="sng">
                <a:solidFill>
                  <a:srgbClr val="FFFFFF"/>
                </a:solidFill>
                <a:prstDash val="solid"/>
                <a:miter lim="800000"/>
              </a:ln>
              <a:solidFill>
                <a:srgbClr val="FFFF00"/>
              </a:solidFill>
              <a:effectLst>
                <a:outerShdw blurRad="50800" algn="tl" rotWithShape="0">
                  <a:srgbClr val="000000"/>
                </a:outerShdw>
              </a:effectLst>
            </a:endParaRPr>
          </a:p>
        </p:txBody>
      </p:sp>
      <p:sp>
        <p:nvSpPr>
          <p:cNvPr id="7174" name="Down Arrow 6"/>
          <p:cNvSpPr>
            <a:spLocks noChangeArrowheads="1"/>
          </p:cNvSpPr>
          <p:nvPr/>
        </p:nvSpPr>
        <p:spPr bwMode="auto">
          <a:xfrm>
            <a:off x="1219200" y="2971800"/>
            <a:ext cx="642938" cy="571500"/>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171"/>
                                        </p:tgtEl>
                                        <p:attrNameLst>
                                          <p:attrName>style.visibility</p:attrName>
                                        </p:attrNameLst>
                                      </p:cBhvr>
                                      <p:to>
                                        <p:strVal val="visible"/>
                                      </p:to>
                                    </p:set>
                                    <p:anim calcmode="lin" valueType="num">
                                      <p:cBhvr additive="base">
                                        <p:cTn id="14" dur="500" fill="hold"/>
                                        <p:tgtEl>
                                          <p:spTgt spid="7171"/>
                                        </p:tgtEl>
                                        <p:attrNameLst>
                                          <p:attrName>ppt_x</p:attrName>
                                        </p:attrNameLst>
                                      </p:cBhvr>
                                      <p:tavLst>
                                        <p:tav tm="0">
                                          <p:val>
                                            <p:strVal val="#ppt_x"/>
                                          </p:val>
                                        </p:tav>
                                        <p:tav tm="100000">
                                          <p:val>
                                            <p:strVal val="#ppt_x"/>
                                          </p:val>
                                        </p:tav>
                                      </p:tavLst>
                                    </p:anim>
                                    <p:anim calcmode="lin" valueType="num">
                                      <p:cBhvr additive="base">
                                        <p:cTn id="15" dur="500" fill="hold"/>
                                        <p:tgtEl>
                                          <p:spTgt spid="7171"/>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174"/>
                                        </p:tgtEl>
                                        <p:attrNameLst>
                                          <p:attrName>style.visibility</p:attrName>
                                        </p:attrNameLst>
                                      </p:cBhvr>
                                      <p:to>
                                        <p:strVal val="visible"/>
                                      </p:to>
                                    </p:set>
                                    <p:anim calcmode="lin" valueType="num">
                                      <p:cBhvr additive="base">
                                        <p:cTn id="20" dur="500" fill="hold"/>
                                        <p:tgtEl>
                                          <p:spTgt spid="7174"/>
                                        </p:tgtEl>
                                        <p:attrNameLst>
                                          <p:attrName>ppt_x</p:attrName>
                                        </p:attrNameLst>
                                      </p:cBhvr>
                                      <p:tavLst>
                                        <p:tav tm="0">
                                          <p:val>
                                            <p:strVal val="#ppt_x"/>
                                          </p:val>
                                        </p:tav>
                                        <p:tav tm="100000">
                                          <p:val>
                                            <p:strVal val="#ppt_x"/>
                                          </p:val>
                                        </p:tav>
                                      </p:tavLst>
                                    </p:anim>
                                    <p:anim calcmode="lin" valueType="num">
                                      <p:cBhvr additive="base">
                                        <p:cTn id="21" dur="500" fill="hold"/>
                                        <p:tgtEl>
                                          <p:spTgt spid="717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slide(fromBottom)">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P spid="5" grpId="0"/>
      <p:bldP spid="717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a:spLocks noChangeArrowheads="1"/>
          </p:cNvSpPr>
          <p:nvPr/>
        </p:nvSpPr>
        <p:spPr bwMode="auto">
          <a:xfrm flipH="1">
            <a:off x="228600" y="0"/>
            <a:ext cx="6354763" cy="1938338"/>
          </a:xfrm>
          <a:prstGeom prst="rect">
            <a:avLst/>
          </a:prstGeom>
          <a:noFill/>
          <a:ln w="9525">
            <a:noFill/>
            <a:miter lim="800000"/>
            <a:headEnd/>
            <a:tailEnd/>
          </a:ln>
        </p:spPr>
        <p:txBody>
          <a:bodyPr>
            <a:spAutoFit/>
          </a:bodyPr>
          <a:lstStyle/>
          <a:p>
            <a:r>
              <a:rPr lang="id-ID" sz="2400">
                <a:solidFill>
                  <a:schemeClr val="bg1"/>
                </a:solidFill>
                <a:latin typeface="Times New Roman" pitchFamily="18" charset="0"/>
                <a:cs typeface="Times New Roman" pitchFamily="18" charset="0"/>
              </a:rPr>
              <a:t>Mata kuliah Pendidikan Kewarganegaraan termasuk salah satu mata kuliah Pengembangan Kepribadian (MKPK), dimana kelompok mata kuliah ini merupakan pendidikan umum yang  sifatnya sangat fundamental/mendasar.</a:t>
            </a:r>
            <a:endParaRPr lang="en-US" sz="2400">
              <a:solidFill>
                <a:schemeClr val="bg1"/>
              </a:solidFill>
              <a:latin typeface="Times New Roman" pitchFamily="18" charset="0"/>
              <a:cs typeface="Times New Roman" pitchFamily="18" charset="0"/>
            </a:endParaRPr>
          </a:p>
        </p:txBody>
      </p:sp>
      <p:sp>
        <p:nvSpPr>
          <p:cNvPr id="4" name="Up Arrow Callout 3"/>
          <p:cNvSpPr/>
          <p:nvPr/>
        </p:nvSpPr>
        <p:spPr>
          <a:xfrm>
            <a:off x="0" y="1828800"/>
            <a:ext cx="4724400" cy="2819400"/>
          </a:xfrm>
          <a:prstGeom prst="upArrow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b="1" dirty="0">
                <a:solidFill>
                  <a:srgbClr val="FFFF00"/>
                </a:solidFill>
              </a:rPr>
              <a:t>Mata </a:t>
            </a:r>
            <a:r>
              <a:rPr lang="en-US" sz="2000" b="1" dirty="0" err="1">
                <a:solidFill>
                  <a:srgbClr val="FFFF00"/>
                </a:solidFill>
              </a:rPr>
              <a:t>kuliah</a:t>
            </a:r>
            <a:r>
              <a:rPr lang="en-US" sz="2000" b="1" dirty="0">
                <a:solidFill>
                  <a:srgbClr val="FFFF00"/>
                </a:solidFill>
              </a:rPr>
              <a:t> </a:t>
            </a:r>
            <a:r>
              <a:rPr lang="en-US" sz="2000" b="1" dirty="0" err="1">
                <a:solidFill>
                  <a:srgbClr val="FFFF00"/>
                </a:solidFill>
              </a:rPr>
              <a:t>pengembangan</a:t>
            </a:r>
            <a:r>
              <a:rPr lang="en-US" sz="2000" b="1" dirty="0">
                <a:solidFill>
                  <a:srgbClr val="FFFF00"/>
                </a:solidFill>
              </a:rPr>
              <a:t> </a:t>
            </a:r>
            <a:r>
              <a:rPr lang="en-US" sz="2000" b="1" dirty="0" err="1">
                <a:solidFill>
                  <a:srgbClr val="FFFF00"/>
                </a:solidFill>
              </a:rPr>
              <a:t>kepribadian</a:t>
            </a:r>
            <a:r>
              <a:rPr lang="en-US" sz="2000" b="1" dirty="0">
                <a:solidFill>
                  <a:srgbClr val="FFFF00"/>
                </a:solidFill>
              </a:rPr>
              <a:t>, </a:t>
            </a:r>
            <a:r>
              <a:rPr lang="en-US" sz="2000" b="1" dirty="0" err="1">
                <a:solidFill>
                  <a:srgbClr val="FFFF00"/>
                </a:solidFill>
              </a:rPr>
              <a:t>terdiri</a:t>
            </a:r>
            <a:r>
              <a:rPr lang="en-US" sz="2000" b="1" dirty="0">
                <a:solidFill>
                  <a:srgbClr val="FFFF00"/>
                </a:solidFill>
              </a:rPr>
              <a:t> </a:t>
            </a:r>
            <a:r>
              <a:rPr lang="en-US" sz="2000" b="1" dirty="0" err="1">
                <a:solidFill>
                  <a:srgbClr val="FFFF00"/>
                </a:solidFill>
              </a:rPr>
              <a:t>atas</a:t>
            </a:r>
            <a:r>
              <a:rPr lang="en-US" sz="2000" b="1" dirty="0">
                <a:solidFill>
                  <a:srgbClr val="FFFF00"/>
                </a:solidFill>
              </a:rPr>
              <a:t> </a:t>
            </a:r>
            <a:r>
              <a:rPr lang="en-US" sz="2000" b="1" dirty="0" err="1">
                <a:solidFill>
                  <a:srgbClr val="FFFF00"/>
                </a:solidFill>
              </a:rPr>
              <a:t>tiga</a:t>
            </a:r>
            <a:r>
              <a:rPr lang="en-US" sz="2000" b="1" dirty="0">
                <a:solidFill>
                  <a:srgbClr val="FFFF00"/>
                </a:solidFill>
              </a:rPr>
              <a:t> </a:t>
            </a:r>
            <a:r>
              <a:rPr lang="en-US" sz="2000" b="1" dirty="0" err="1">
                <a:solidFill>
                  <a:srgbClr val="FFFF00"/>
                </a:solidFill>
              </a:rPr>
              <a:t>mata</a:t>
            </a:r>
            <a:r>
              <a:rPr lang="en-US" sz="2000" b="1" dirty="0">
                <a:solidFill>
                  <a:srgbClr val="FFFF00"/>
                </a:solidFill>
              </a:rPr>
              <a:t> </a:t>
            </a:r>
            <a:r>
              <a:rPr lang="en-US" sz="2000" b="1" dirty="0" err="1">
                <a:solidFill>
                  <a:srgbClr val="FFFF00"/>
                </a:solidFill>
              </a:rPr>
              <a:t>kuliah</a:t>
            </a:r>
            <a:r>
              <a:rPr lang="en-US" sz="2000" b="1" dirty="0">
                <a:solidFill>
                  <a:srgbClr val="FFFF00"/>
                </a:solidFill>
              </a:rPr>
              <a:t>:</a:t>
            </a:r>
          </a:p>
          <a:p>
            <a:pPr marL="342900" indent="-342900">
              <a:buFont typeface="+mj-lt"/>
              <a:buAutoNum type="arabicPeriod"/>
              <a:defRPr/>
            </a:pPr>
            <a:r>
              <a:rPr lang="en-US" sz="2000" b="1" dirty="0" err="1">
                <a:solidFill>
                  <a:srgbClr val="FFFF00"/>
                </a:solidFill>
              </a:rPr>
              <a:t>Pendidikan</a:t>
            </a:r>
            <a:r>
              <a:rPr lang="en-US" sz="2000" b="1" dirty="0">
                <a:solidFill>
                  <a:srgbClr val="FFFF00"/>
                </a:solidFill>
              </a:rPr>
              <a:t> Agama;</a:t>
            </a:r>
          </a:p>
          <a:p>
            <a:pPr marL="342900" indent="-342900">
              <a:buFont typeface="+mj-lt"/>
              <a:buAutoNum type="arabicPeriod"/>
              <a:defRPr/>
            </a:pPr>
            <a:r>
              <a:rPr lang="en-US" sz="2000" b="1" dirty="0" err="1">
                <a:solidFill>
                  <a:srgbClr val="FFFF00"/>
                </a:solidFill>
              </a:rPr>
              <a:t>Pendidikan</a:t>
            </a:r>
            <a:r>
              <a:rPr lang="en-US" sz="2000" b="1" dirty="0">
                <a:solidFill>
                  <a:srgbClr val="FFFF00"/>
                </a:solidFill>
              </a:rPr>
              <a:t> </a:t>
            </a:r>
            <a:r>
              <a:rPr lang="en-US" sz="2000" b="1" dirty="0" err="1">
                <a:solidFill>
                  <a:srgbClr val="FFFF00"/>
                </a:solidFill>
              </a:rPr>
              <a:t>Pancasila</a:t>
            </a:r>
            <a:r>
              <a:rPr lang="en-US" sz="2000" b="1" dirty="0">
                <a:solidFill>
                  <a:srgbClr val="FFFF00"/>
                </a:solidFill>
              </a:rPr>
              <a:t>;</a:t>
            </a:r>
          </a:p>
          <a:p>
            <a:pPr marL="342900" indent="-342900">
              <a:buFont typeface="+mj-lt"/>
              <a:buAutoNum type="arabicPeriod"/>
              <a:defRPr/>
            </a:pPr>
            <a:r>
              <a:rPr lang="en-US" sz="2000" b="1" dirty="0" err="1">
                <a:solidFill>
                  <a:srgbClr val="FFFF00"/>
                </a:solidFill>
              </a:rPr>
              <a:t>Pendidikan</a:t>
            </a:r>
            <a:r>
              <a:rPr lang="en-US" sz="2000" b="1" dirty="0">
                <a:solidFill>
                  <a:srgbClr val="FFFF00"/>
                </a:solidFill>
              </a:rPr>
              <a:t> </a:t>
            </a:r>
            <a:r>
              <a:rPr lang="en-US" sz="2000" b="1" dirty="0" err="1">
                <a:solidFill>
                  <a:srgbClr val="FFFF00"/>
                </a:solidFill>
              </a:rPr>
              <a:t>Kewarganegaraan</a:t>
            </a:r>
            <a:r>
              <a:rPr lang="en-US" sz="2000" b="1" dirty="0">
                <a:solidFill>
                  <a:srgbClr val="FFFF00"/>
                </a:solidFill>
              </a:rPr>
              <a:t>.  </a:t>
            </a:r>
          </a:p>
        </p:txBody>
      </p:sp>
      <p:sp>
        <p:nvSpPr>
          <p:cNvPr id="30722" name="Rectangle 2"/>
          <p:cNvSpPr>
            <a:spLocks noChangeArrowheads="1"/>
          </p:cNvSpPr>
          <p:nvPr/>
        </p:nvSpPr>
        <p:spPr bwMode="auto">
          <a:xfrm>
            <a:off x="5029200" y="1828800"/>
            <a:ext cx="3886200" cy="5016500"/>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marL="342900" indent="-342900" algn="just">
              <a:buFont typeface="Calibri" pitchFamily="34" charset="0"/>
              <a:buAutoNum type="arabicPeriod"/>
              <a:defRPr/>
            </a:pPr>
            <a:r>
              <a:rPr lang="sv-SE" sz="1600" dirty="0">
                <a:solidFill>
                  <a:schemeClr val="bg1"/>
                </a:solidFill>
                <a:latin typeface="Times New Roman" pitchFamily="18" charset="0"/>
                <a:cs typeface="Times New Roman" pitchFamily="18" charset="0"/>
              </a:rPr>
              <a:t>Taqwa kepada Allah  Tuhan  Yang Maha Esa lagi Maha Kuasa, bersikap dan berperilaku sesuai dengan ajaran  agama yang diyakini dan dipeluknya, serta memiliki  sikap tenggang  rasa/toleransi terhadap agama/keyakinan orang  lain.</a:t>
            </a:r>
            <a:endParaRPr lang="en-US" sz="1600" dirty="0">
              <a:solidFill>
                <a:schemeClr val="bg1"/>
              </a:solidFill>
              <a:latin typeface="Times New Roman" pitchFamily="18" charset="0"/>
              <a:cs typeface="Times New Roman" pitchFamily="18" charset="0"/>
            </a:endParaRPr>
          </a:p>
          <a:p>
            <a:pPr marL="342900" indent="-342900" algn="just" eaLnBrk="0" hangingPunct="0">
              <a:buFont typeface="Calibri" pitchFamily="34" charset="0"/>
              <a:buAutoNum type="arabicPeriod"/>
              <a:defRPr/>
            </a:pPr>
            <a:r>
              <a:rPr lang="sv-SE" sz="1600" dirty="0">
                <a:solidFill>
                  <a:srgbClr val="FF0000"/>
                </a:solidFill>
                <a:latin typeface="Times New Roman" pitchFamily="18" charset="0"/>
                <a:cs typeface="Times New Roman" pitchFamily="18" charset="0"/>
              </a:rPr>
              <a:t>Berjiwa Pancasila sehingga segala keputusan dan tindakan mencerminkan prinsip-prinsip Pancasila serta memiliki integritas moral yang tinggi, yang senantiasa mendahulukan kepentingan bangsa dan kemanusiaan di atas kepentingan pribadi maupun golongannya.</a:t>
            </a:r>
            <a:endParaRPr lang="en-US" sz="1600" dirty="0">
              <a:solidFill>
                <a:srgbClr val="FF0000"/>
              </a:solidFill>
              <a:latin typeface="Times New Roman" pitchFamily="18" charset="0"/>
              <a:cs typeface="Times New Roman" pitchFamily="18" charset="0"/>
            </a:endParaRPr>
          </a:p>
          <a:p>
            <a:pPr marL="342900" indent="-342900" algn="just" eaLnBrk="0" hangingPunct="0">
              <a:buFont typeface="Calibri" pitchFamily="34" charset="0"/>
              <a:buAutoNum type="arabicPeriod"/>
              <a:defRPr/>
            </a:pPr>
            <a:r>
              <a:rPr lang="sv-SE" sz="1600" dirty="0">
                <a:solidFill>
                  <a:srgbClr val="FFFF00"/>
                </a:solidFill>
                <a:latin typeface="Times New Roman" pitchFamily="18" charset="0"/>
                <a:cs typeface="Times New Roman" pitchFamily="18" charset="0"/>
              </a:rPr>
              <a:t>Memiliki wawasan yang untuk/komprehensif dan pendekatan yang integral dalam mensikapi  permasalahan kehidupan, baik ideologi, politik, ekonomi, sosial budaya maupun pertahanan dan keamanan.</a:t>
            </a:r>
          </a:p>
        </p:txBody>
      </p:sp>
      <p:sp>
        <p:nvSpPr>
          <p:cNvPr id="7" name="Oval 6"/>
          <p:cNvSpPr/>
          <p:nvPr/>
        </p:nvSpPr>
        <p:spPr>
          <a:xfrm>
            <a:off x="914400" y="4876800"/>
            <a:ext cx="3581400" cy="1524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solidFill>
                  <a:srgbClr val="FF0000"/>
                </a:solidFill>
              </a:rPr>
              <a:t>TUJUAN MKPK</a:t>
            </a:r>
          </a:p>
        </p:txBody>
      </p:sp>
      <p:sp>
        <p:nvSpPr>
          <p:cNvPr id="8" name="Curved Up Arrow 7"/>
          <p:cNvSpPr/>
          <p:nvPr/>
        </p:nvSpPr>
        <p:spPr>
          <a:xfrm>
            <a:off x="4038600" y="5791200"/>
            <a:ext cx="1219200" cy="6096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0722">
                                            <p:txEl>
                                              <p:pRg st="0" end="0"/>
                                            </p:txEl>
                                          </p:spTgt>
                                        </p:tgtEl>
                                        <p:attrNameLst>
                                          <p:attrName>style.visibility</p:attrName>
                                        </p:attrNameLst>
                                      </p:cBhvr>
                                      <p:to>
                                        <p:strVal val="visible"/>
                                      </p:to>
                                    </p:set>
                                    <p:animEffect transition="in" filter="checkerboard(across)">
                                      <p:cBhvr>
                                        <p:cTn id="18" dur="500"/>
                                        <p:tgtEl>
                                          <p:spTgt spid="3072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nodeType="clickEffect">
                                  <p:stCondLst>
                                    <p:cond delay="0"/>
                                  </p:stCondLst>
                                  <p:childTnLst>
                                    <p:set>
                                      <p:cBhvr>
                                        <p:cTn id="22" dur="1" fill="hold">
                                          <p:stCondLst>
                                            <p:cond delay="0"/>
                                          </p:stCondLst>
                                        </p:cTn>
                                        <p:tgtEl>
                                          <p:spTgt spid="30722">
                                            <p:txEl>
                                              <p:pRg st="1" end="1"/>
                                            </p:txEl>
                                          </p:spTgt>
                                        </p:tgtEl>
                                        <p:attrNameLst>
                                          <p:attrName>style.visibility</p:attrName>
                                        </p:attrNameLst>
                                      </p:cBhvr>
                                      <p:to>
                                        <p:strVal val="visible"/>
                                      </p:to>
                                    </p:set>
                                    <p:anim calcmode="lin" valueType="num">
                                      <p:cBhvr additive="base">
                                        <p:cTn id="23" dur="5000" fill="hold"/>
                                        <p:tgtEl>
                                          <p:spTgt spid="30722">
                                            <p:txEl>
                                              <p:pRg st="1" end="1"/>
                                            </p:txEl>
                                          </p:spTgt>
                                        </p:tgtEl>
                                        <p:attrNameLst>
                                          <p:attrName>ppt_x</p:attrName>
                                        </p:attrNameLst>
                                      </p:cBhvr>
                                      <p:tavLst>
                                        <p:tav tm="0">
                                          <p:val>
                                            <p:strVal val="#ppt_x"/>
                                          </p:val>
                                        </p:tav>
                                        <p:tav tm="100000">
                                          <p:val>
                                            <p:strVal val="#ppt_x"/>
                                          </p:val>
                                        </p:tav>
                                      </p:tavLst>
                                    </p:anim>
                                    <p:anim calcmode="lin" valueType="num">
                                      <p:cBhvr additive="base">
                                        <p:cTn id="24" dur="5000" fill="hold"/>
                                        <p:tgtEl>
                                          <p:spTgt spid="307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30722">
                                            <p:txEl>
                                              <p:pRg st="2" end="2"/>
                                            </p:txEl>
                                          </p:spTgt>
                                        </p:tgtEl>
                                        <p:attrNameLst>
                                          <p:attrName>style.visibility</p:attrName>
                                        </p:attrNameLst>
                                      </p:cBhvr>
                                      <p:to>
                                        <p:strVal val="visible"/>
                                      </p:to>
                                    </p:set>
                                    <p:anim calcmode="lin" valueType="num">
                                      <p:cBhvr>
                                        <p:cTn id="29" dur="500" fill="hold"/>
                                        <p:tgtEl>
                                          <p:spTgt spid="30722">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3072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checkerboard(across)">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7" presetClass="entr" presetSubtype="4"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0" fill="hold"/>
                                        <p:tgtEl>
                                          <p:spTgt spid="8"/>
                                        </p:tgtEl>
                                        <p:attrNameLst>
                                          <p:attrName>ppt_x</p:attrName>
                                        </p:attrNameLst>
                                      </p:cBhvr>
                                      <p:tavLst>
                                        <p:tav tm="0">
                                          <p:val>
                                            <p:strVal val="#ppt_x"/>
                                          </p:val>
                                        </p:tav>
                                        <p:tav tm="100000">
                                          <p:val>
                                            <p:strVal val="#ppt_x"/>
                                          </p:val>
                                        </p:tav>
                                      </p:tavLst>
                                    </p:anim>
                                    <p:anim calcmode="lin" valueType="num">
                                      <p:cBhvr additive="base">
                                        <p:cTn id="41"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4191000" y="1219200"/>
            <a:ext cx="4419600" cy="4524375"/>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marL="514350" indent="-514350" algn="just">
              <a:buFont typeface="Calibri" pitchFamily="34" charset="0"/>
              <a:buAutoNum type="arabicPeriod"/>
              <a:defRPr/>
            </a:pPr>
            <a:r>
              <a:rPr lang="id-ID" sz="3200">
                <a:solidFill>
                  <a:schemeClr val="bg1"/>
                </a:solidFill>
                <a:latin typeface="Times New Roman" pitchFamily="18" charset="0"/>
                <a:cs typeface="Times New Roman" pitchFamily="18" charset="0"/>
              </a:rPr>
              <a:t>Filsafat Pencasila</a:t>
            </a:r>
            <a:endParaRPr lang="en-US" sz="3200">
              <a:solidFill>
                <a:schemeClr val="bg1"/>
              </a:solidFill>
              <a:latin typeface="Times New Roman" pitchFamily="18" charset="0"/>
              <a:cs typeface="Times New Roman" pitchFamily="18" charset="0"/>
            </a:endParaRPr>
          </a:p>
          <a:p>
            <a:pPr marL="514350" indent="-514350" algn="just" eaLnBrk="0" hangingPunct="0">
              <a:buFont typeface="Calibri" pitchFamily="34" charset="0"/>
              <a:buAutoNum type="arabicPeriod"/>
              <a:defRPr/>
            </a:pPr>
            <a:r>
              <a:rPr lang="id-ID" sz="3200">
                <a:solidFill>
                  <a:schemeClr val="bg1"/>
                </a:solidFill>
                <a:latin typeface="Times New Roman" pitchFamily="18" charset="0"/>
                <a:cs typeface="Times New Roman" pitchFamily="18" charset="0"/>
              </a:rPr>
              <a:t>Identitas Nasional</a:t>
            </a:r>
            <a:endParaRPr lang="en-US" sz="3200">
              <a:solidFill>
                <a:schemeClr val="bg1"/>
              </a:solidFill>
              <a:latin typeface="Times New Roman" pitchFamily="18" charset="0"/>
              <a:cs typeface="Times New Roman" pitchFamily="18" charset="0"/>
            </a:endParaRPr>
          </a:p>
          <a:p>
            <a:pPr marL="514350" indent="-514350" algn="just" eaLnBrk="0" hangingPunct="0">
              <a:buFont typeface="Calibri" pitchFamily="34" charset="0"/>
              <a:buAutoNum type="arabicPeriod"/>
              <a:defRPr/>
            </a:pPr>
            <a:r>
              <a:rPr lang="id-ID" sz="3200">
                <a:solidFill>
                  <a:schemeClr val="bg1"/>
                </a:solidFill>
                <a:latin typeface="Times New Roman" pitchFamily="18" charset="0"/>
                <a:cs typeface="Times New Roman" pitchFamily="18" charset="0"/>
              </a:rPr>
              <a:t>Negara dan Konstitusi</a:t>
            </a:r>
            <a:endParaRPr lang="en-US" sz="3200">
              <a:solidFill>
                <a:schemeClr val="bg1"/>
              </a:solidFill>
              <a:latin typeface="Times New Roman" pitchFamily="18" charset="0"/>
              <a:cs typeface="Times New Roman" pitchFamily="18" charset="0"/>
            </a:endParaRPr>
          </a:p>
          <a:p>
            <a:pPr marL="514350" indent="-514350" algn="just" eaLnBrk="0" hangingPunct="0">
              <a:buFont typeface="Calibri" pitchFamily="34" charset="0"/>
              <a:buAutoNum type="arabicPeriod"/>
              <a:defRPr/>
            </a:pPr>
            <a:r>
              <a:rPr lang="id-ID" sz="3200">
                <a:solidFill>
                  <a:schemeClr val="bg1"/>
                </a:solidFill>
                <a:latin typeface="Times New Roman" pitchFamily="18" charset="0"/>
                <a:cs typeface="Times New Roman" pitchFamily="18" charset="0"/>
              </a:rPr>
              <a:t>Demokrasi Indonesia</a:t>
            </a:r>
            <a:endParaRPr lang="en-US" sz="3200">
              <a:solidFill>
                <a:schemeClr val="bg1"/>
              </a:solidFill>
              <a:latin typeface="Times New Roman" pitchFamily="18" charset="0"/>
              <a:cs typeface="Times New Roman" pitchFamily="18" charset="0"/>
            </a:endParaRPr>
          </a:p>
          <a:p>
            <a:pPr marL="514350" indent="-514350" algn="just" eaLnBrk="0" hangingPunct="0">
              <a:buFont typeface="Calibri" pitchFamily="34" charset="0"/>
              <a:buAutoNum type="arabicPeriod"/>
              <a:defRPr/>
            </a:pPr>
            <a:r>
              <a:rPr lang="id-ID" sz="3200">
                <a:solidFill>
                  <a:schemeClr val="bg1"/>
                </a:solidFill>
                <a:latin typeface="Times New Roman" pitchFamily="18" charset="0"/>
                <a:cs typeface="Times New Roman" pitchFamily="18" charset="0"/>
              </a:rPr>
              <a:t>HAM dan </a:t>
            </a:r>
            <a:r>
              <a:rPr lang="id-ID" sz="3200" i="1">
                <a:solidFill>
                  <a:schemeClr val="bg1"/>
                </a:solidFill>
                <a:latin typeface="Times New Roman" pitchFamily="18" charset="0"/>
                <a:cs typeface="Times New Roman" pitchFamily="18" charset="0"/>
              </a:rPr>
              <a:t>Rule of Law</a:t>
            </a:r>
            <a:endParaRPr lang="en-US" sz="3200">
              <a:solidFill>
                <a:schemeClr val="bg1"/>
              </a:solidFill>
              <a:latin typeface="Times New Roman" pitchFamily="18" charset="0"/>
              <a:cs typeface="Times New Roman" pitchFamily="18" charset="0"/>
            </a:endParaRPr>
          </a:p>
          <a:p>
            <a:pPr marL="514350" indent="-514350" algn="just" eaLnBrk="0" hangingPunct="0">
              <a:buFont typeface="Calibri" pitchFamily="34" charset="0"/>
              <a:buAutoNum type="arabicPeriod"/>
              <a:defRPr/>
            </a:pPr>
            <a:r>
              <a:rPr lang="id-ID" sz="3200">
                <a:solidFill>
                  <a:schemeClr val="bg1"/>
                </a:solidFill>
                <a:latin typeface="Times New Roman" pitchFamily="18" charset="0"/>
                <a:cs typeface="Times New Roman" pitchFamily="18" charset="0"/>
              </a:rPr>
              <a:t>Hak dan Kewajiban Warga Negara</a:t>
            </a:r>
            <a:endParaRPr lang="en-US" sz="3200">
              <a:solidFill>
                <a:schemeClr val="bg1"/>
              </a:solidFill>
              <a:latin typeface="Times New Roman" pitchFamily="18" charset="0"/>
              <a:cs typeface="Times New Roman" pitchFamily="18" charset="0"/>
            </a:endParaRPr>
          </a:p>
          <a:p>
            <a:pPr marL="514350" indent="-514350" algn="just" eaLnBrk="0" hangingPunct="0">
              <a:buFont typeface="Calibri" pitchFamily="34" charset="0"/>
              <a:buAutoNum type="arabicPeriod"/>
              <a:defRPr/>
            </a:pPr>
            <a:r>
              <a:rPr lang="id-ID" sz="3200">
                <a:solidFill>
                  <a:schemeClr val="bg1"/>
                </a:solidFill>
                <a:latin typeface="Times New Roman" pitchFamily="18" charset="0"/>
                <a:cs typeface="Times New Roman" pitchFamily="18" charset="0"/>
              </a:rPr>
              <a:t>Geopolitik Indonesia</a:t>
            </a:r>
            <a:endParaRPr lang="en-US" sz="3200">
              <a:solidFill>
                <a:schemeClr val="bg1"/>
              </a:solidFill>
              <a:latin typeface="Times New Roman" pitchFamily="18" charset="0"/>
              <a:cs typeface="Times New Roman" pitchFamily="18" charset="0"/>
            </a:endParaRPr>
          </a:p>
          <a:p>
            <a:pPr marL="514350" indent="-514350" algn="just" eaLnBrk="0" hangingPunct="0">
              <a:buFont typeface="Calibri" pitchFamily="34" charset="0"/>
              <a:buAutoNum type="arabicPeriod"/>
              <a:defRPr/>
            </a:pPr>
            <a:r>
              <a:rPr lang="id-ID" sz="3200">
                <a:solidFill>
                  <a:schemeClr val="bg1"/>
                </a:solidFill>
                <a:latin typeface="Times New Roman" pitchFamily="18" charset="0"/>
                <a:cs typeface="Times New Roman" pitchFamily="18" charset="0"/>
              </a:rPr>
              <a:t>Geostrategi Indonesi</a:t>
            </a:r>
            <a:r>
              <a:rPr lang="en-US" sz="3200">
                <a:solidFill>
                  <a:schemeClr val="bg1"/>
                </a:solidFill>
                <a:latin typeface="Times New Roman" pitchFamily="18" charset="0"/>
                <a:cs typeface="Times New Roman" pitchFamily="18" charset="0"/>
              </a:rPr>
              <a:t>a</a:t>
            </a:r>
          </a:p>
        </p:txBody>
      </p:sp>
      <p:sp>
        <p:nvSpPr>
          <p:cNvPr id="3" name="Right Arrow Callout 2"/>
          <p:cNvSpPr/>
          <p:nvPr/>
        </p:nvSpPr>
        <p:spPr>
          <a:xfrm>
            <a:off x="0" y="1600200"/>
            <a:ext cx="4267200" cy="4114800"/>
          </a:xfrm>
          <a:prstGeom prst="rightArrow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rgbClr val="FFFF00"/>
                </a:solidFill>
              </a:rPr>
              <a:t>MATERI POKOK PENDIDIKAN KEWARGANEGARAAN</a:t>
            </a:r>
          </a:p>
          <a:p>
            <a:pPr algn="ctr">
              <a:defRPr/>
            </a:pPr>
            <a:r>
              <a:rPr lang="en-US" sz="2000" b="1" dirty="0">
                <a:solidFill>
                  <a:srgbClr val="FFFF00"/>
                </a:solidFill>
              </a:rPr>
              <a:t>(</a:t>
            </a:r>
            <a:r>
              <a:rPr lang="en-US" sz="2000" b="1" dirty="0" err="1">
                <a:solidFill>
                  <a:srgbClr val="FFFF00"/>
                </a:solidFill>
              </a:rPr>
              <a:t>Keputusan</a:t>
            </a:r>
            <a:r>
              <a:rPr lang="en-US" sz="2000" b="1" dirty="0">
                <a:solidFill>
                  <a:srgbClr val="FFFF00"/>
                </a:solidFill>
              </a:rPr>
              <a:t> </a:t>
            </a:r>
            <a:r>
              <a:rPr lang="en-US" sz="2000" b="1" dirty="0" err="1">
                <a:solidFill>
                  <a:srgbClr val="FFFF00"/>
                </a:solidFill>
              </a:rPr>
              <a:t>Dirjen</a:t>
            </a:r>
            <a:r>
              <a:rPr lang="en-US" sz="2000" b="1" dirty="0">
                <a:solidFill>
                  <a:srgbClr val="FFFF00"/>
                </a:solidFill>
              </a:rPr>
              <a:t> </a:t>
            </a:r>
            <a:r>
              <a:rPr lang="en-US" sz="2000" b="1" dirty="0" err="1">
                <a:solidFill>
                  <a:srgbClr val="FFFF00"/>
                </a:solidFill>
              </a:rPr>
              <a:t>Dikti</a:t>
            </a:r>
            <a:r>
              <a:rPr lang="en-US" sz="2000" b="1" dirty="0">
                <a:solidFill>
                  <a:srgbClr val="FFFF00"/>
                </a:solidFill>
              </a:rPr>
              <a:t> No. 43 / </a:t>
            </a:r>
            <a:r>
              <a:rPr lang="en-US" sz="2000" b="1" dirty="0" err="1">
                <a:solidFill>
                  <a:srgbClr val="FFFF00"/>
                </a:solidFill>
              </a:rPr>
              <a:t>Dikti</a:t>
            </a:r>
            <a:r>
              <a:rPr lang="en-US" sz="2000" b="1" dirty="0">
                <a:solidFill>
                  <a:srgbClr val="FFFF00"/>
                </a:solidFill>
              </a:rPr>
              <a:t> / 2006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31745"/>
                                        </p:tgtEl>
                                        <p:attrNameLst>
                                          <p:attrName>style.visibility</p:attrName>
                                        </p:attrNameLst>
                                      </p:cBhvr>
                                      <p:to>
                                        <p:strVal val="visible"/>
                                      </p:to>
                                    </p:set>
                                    <p:anim calcmode="discrete" valueType="clr">
                                      <p:cBhvr override="childStyle">
                                        <p:cTn id="12" dur="80"/>
                                        <p:tgtEl>
                                          <p:spTgt spid="31745"/>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1745"/>
                                        </p:tgtEl>
                                        <p:attrNameLst>
                                          <p:attrName>fillcolor</p:attrName>
                                        </p:attrNameLst>
                                      </p:cBhvr>
                                      <p:tavLst>
                                        <p:tav tm="0">
                                          <p:val>
                                            <p:clrVal>
                                              <a:schemeClr val="accent2"/>
                                            </p:clrVal>
                                          </p:val>
                                        </p:tav>
                                        <p:tav tm="50000">
                                          <p:val>
                                            <p:clrVal>
                                              <a:schemeClr val="hlink"/>
                                            </p:clrVal>
                                          </p:val>
                                        </p:tav>
                                      </p:tavLst>
                                    </p:anim>
                                    <p:set>
                                      <p:cBhvr>
                                        <p:cTn id="14" dur="80"/>
                                        <p:tgtEl>
                                          <p:spTgt spid="3174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5" grpId="0"/>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1"/>
          <p:cNvSpPr/>
          <p:nvPr/>
        </p:nvSpPr>
        <p:spPr>
          <a:xfrm>
            <a:off x="0" y="304800"/>
            <a:ext cx="5867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FF0000"/>
                </a:solidFill>
                <a:latin typeface="Times New Roman" pitchFamily="18" charset="0"/>
                <a:cs typeface="Times New Roman" pitchFamily="18" charset="0"/>
              </a:rPr>
              <a:t>LANDASAN ILMIAH </a:t>
            </a:r>
          </a:p>
          <a:p>
            <a:pPr algn="ctr">
              <a:defRPr/>
            </a:pPr>
            <a:r>
              <a:rPr lang="en-US" sz="2400" b="1" dirty="0">
                <a:solidFill>
                  <a:srgbClr val="FF0000"/>
                </a:solidFill>
                <a:latin typeface="Times New Roman" pitchFamily="18" charset="0"/>
                <a:cs typeface="Times New Roman" pitchFamily="18" charset="0"/>
              </a:rPr>
              <a:t>PENDIDIKAN KEWARGANEGARAAN</a:t>
            </a:r>
          </a:p>
        </p:txBody>
      </p:sp>
      <p:sp>
        <p:nvSpPr>
          <p:cNvPr id="3" name="Rectangle 2"/>
          <p:cNvSpPr>
            <a:spLocks noChangeArrowheads="1"/>
          </p:cNvSpPr>
          <p:nvPr/>
        </p:nvSpPr>
        <p:spPr bwMode="auto">
          <a:xfrm>
            <a:off x="304800" y="1524000"/>
            <a:ext cx="6172200" cy="1938338"/>
          </a:xfrm>
          <a:prstGeom prst="rect">
            <a:avLst/>
          </a:prstGeom>
          <a:noFill/>
          <a:ln w="9525">
            <a:noFill/>
            <a:miter lim="800000"/>
            <a:headEnd/>
            <a:tailEnd/>
          </a:ln>
        </p:spPr>
        <p:txBody>
          <a:bodyPr>
            <a:spAutoFit/>
          </a:bodyPr>
          <a:lstStyle/>
          <a:p>
            <a:pPr algn="just"/>
            <a:r>
              <a:rPr lang="fi-FI" sz="2000">
                <a:solidFill>
                  <a:schemeClr val="bg1"/>
                </a:solidFill>
                <a:latin typeface="Times New Roman" pitchFamily="18" charset="0"/>
                <a:cs typeface="Times New Roman" pitchFamily="18" charset="0"/>
              </a:rPr>
              <a:t>Setiap warga negara dituntut untuk hidup berguna (berkaitan dengan kemampuan </a:t>
            </a:r>
            <a:r>
              <a:rPr lang="fi-FI" sz="2000" b="1" i="1">
                <a:solidFill>
                  <a:schemeClr val="bg1"/>
                </a:solidFill>
                <a:latin typeface="Times New Roman" pitchFamily="18" charset="0"/>
                <a:cs typeface="Times New Roman" pitchFamily="18" charset="0"/>
              </a:rPr>
              <a:t>kognitif</a:t>
            </a:r>
            <a:r>
              <a:rPr lang="fi-FI" sz="2000">
                <a:solidFill>
                  <a:schemeClr val="bg1"/>
                </a:solidFill>
                <a:latin typeface="Times New Roman" pitchFamily="18" charset="0"/>
                <a:cs typeface="Times New Roman" pitchFamily="18" charset="0"/>
              </a:rPr>
              <a:t> dan </a:t>
            </a:r>
            <a:r>
              <a:rPr lang="fi-FI" sz="2000" b="1" i="1">
                <a:solidFill>
                  <a:schemeClr val="bg1"/>
                </a:solidFill>
                <a:latin typeface="Times New Roman" pitchFamily="18" charset="0"/>
                <a:cs typeface="Times New Roman" pitchFamily="18" charset="0"/>
              </a:rPr>
              <a:t>psikomotorik</a:t>
            </a:r>
            <a:r>
              <a:rPr lang="fi-FI" sz="2000">
                <a:solidFill>
                  <a:schemeClr val="bg1"/>
                </a:solidFill>
                <a:latin typeface="Times New Roman" pitchFamily="18" charset="0"/>
                <a:cs typeface="Times New Roman" pitchFamily="18" charset="0"/>
              </a:rPr>
              <a:t>) bagi negara dan bangsanya, serta mampu mengantisipasi masa depan mereka yang senantiasa berubah dan selalu terkait dengan kontkes dinamika budaya, bangsa, negara dan hubungan internasional</a:t>
            </a:r>
            <a:endParaRPr lang="en-US" sz="2000">
              <a:solidFill>
                <a:schemeClr val="bg1"/>
              </a:solidFill>
              <a:latin typeface="Times New Roman" pitchFamily="18" charset="0"/>
              <a:cs typeface="Times New Roman" pitchFamily="18" charset="0"/>
            </a:endParaRPr>
          </a:p>
        </p:txBody>
      </p:sp>
      <p:sp>
        <p:nvSpPr>
          <p:cNvPr id="4" name="Rectangle 3"/>
          <p:cNvSpPr>
            <a:spLocks noChangeArrowheads="1"/>
          </p:cNvSpPr>
          <p:nvPr/>
        </p:nvSpPr>
        <p:spPr bwMode="auto">
          <a:xfrm>
            <a:off x="2209800" y="4343400"/>
            <a:ext cx="6705600" cy="2246313"/>
          </a:xfrm>
          <a:prstGeom prst="rect">
            <a:avLst/>
          </a:prstGeom>
          <a:noFill/>
          <a:ln w="9525">
            <a:noFill/>
            <a:miter lim="800000"/>
            <a:headEnd/>
            <a:tailEnd/>
          </a:ln>
        </p:spPr>
        <p:txBody>
          <a:bodyPr>
            <a:spAutoFit/>
          </a:bodyPr>
          <a:lstStyle/>
          <a:p>
            <a:pPr algn="r"/>
            <a:r>
              <a:rPr lang="fi-FI" sz="2000">
                <a:solidFill>
                  <a:srgbClr val="FF0000"/>
                </a:solidFill>
                <a:latin typeface="Times New Roman" pitchFamily="18" charset="0"/>
                <a:cs typeface="Times New Roman" pitchFamily="18" charset="0"/>
              </a:rPr>
              <a:t>Pendidikan Tinggi tidak dapat mengabaikan realitas global  yang digambarkan sebagai kehidupan yang  penuh  paradoks dan ketakterdugaan itu. Untuk itu kepada setiap warga negara diperlukan adanya pembekalan ilmu pengetahuan dan teknologi dan seni (ipteks) yang berlandaskan nilai-nilai budaya  bangsa. Nilai-nilai  budaya bangsa tersebut berperan sebagai panduan dan pegangan hidup bagi setiap warga negara. </a:t>
            </a:r>
            <a:endParaRPr lang="en-US" sz="2000">
              <a:solidFill>
                <a:srgbClr val="FF0000"/>
              </a:solidFill>
              <a:latin typeface="Times New Roman" pitchFamily="18" charset="0"/>
              <a:cs typeface="Times New Roman" pitchFamily="18" charset="0"/>
            </a:endParaRPr>
          </a:p>
        </p:txBody>
      </p:sp>
      <p:pic>
        <p:nvPicPr>
          <p:cNvPr id="32770" name="Picture 2"/>
          <p:cNvPicPr>
            <a:picLocks noChangeAspect="1" noChangeArrowheads="1"/>
          </p:cNvPicPr>
          <p:nvPr/>
        </p:nvPicPr>
        <p:blipFill>
          <a:blip r:embed="rId2" cstate="print"/>
          <a:srcRect/>
          <a:stretch>
            <a:fillRect/>
          </a:stretch>
        </p:blipFill>
        <p:spPr bwMode="auto">
          <a:xfrm>
            <a:off x="6705600" y="990600"/>
            <a:ext cx="1828800" cy="1562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32770"/>
                                        </p:tgtEl>
                                        <p:attrNameLst>
                                          <p:attrName>style.visibility</p:attrName>
                                        </p:attrNameLst>
                                      </p:cBhvr>
                                      <p:to>
                                        <p:strVal val="visible"/>
                                      </p:to>
                                    </p:set>
                                    <p:animEffect transition="in" filter="checkerboard(across)">
                                      <p:cBhvr>
                                        <p:cTn id="24" dur="500"/>
                                        <p:tgtEl>
                                          <p:spTgt spid="32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133600" y="228600"/>
            <a:ext cx="6705600" cy="6462713"/>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marL="342900" indent="-342900" algn="just">
              <a:buFont typeface="Calibri" pitchFamily="34" charset="0"/>
              <a:buAutoNum type="arabicPeriod"/>
              <a:tabLst>
                <a:tab pos="288925" algn="l"/>
                <a:tab pos="457200" algn="l"/>
              </a:tabLst>
              <a:defRPr/>
            </a:pPr>
            <a:r>
              <a:rPr lang="en-US">
                <a:solidFill>
                  <a:schemeClr val="bg1"/>
                </a:solidFill>
                <a:latin typeface="Times New Roman" pitchFamily="18" charset="0"/>
                <a:cs typeface="Times New Roman" pitchFamily="18" charset="0"/>
              </a:rPr>
              <a:t> </a:t>
            </a:r>
            <a:r>
              <a:rPr lang="id-ID">
                <a:solidFill>
                  <a:schemeClr val="bg1"/>
                </a:solidFill>
                <a:latin typeface="Times New Roman" pitchFamily="18" charset="0"/>
                <a:cs typeface="Times New Roman" pitchFamily="18" charset="0"/>
              </a:rPr>
              <a:t>U</a:t>
            </a:r>
            <a:r>
              <a:rPr lang="en-US">
                <a:solidFill>
                  <a:schemeClr val="bg1"/>
                </a:solidFill>
                <a:latin typeface="Times New Roman" pitchFamily="18" charset="0"/>
                <a:cs typeface="Times New Roman" pitchFamily="18" charset="0"/>
              </a:rPr>
              <a:t>ndang-</a:t>
            </a:r>
            <a:r>
              <a:rPr lang="id-ID">
                <a:solidFill>
                  <a:schemeClr val="bg1"/>
                </a:solidFill>
                <a:latin typeface="Times New Roman" pitchFamily="18" charset="0"/>
                <a:cs typeface="Times New Roman" pitchFamily="18" charset="0"/>
              </a:rPr>
              <a:t>U</a:t>
            </a:r>
            <a:r>
              <a:rPr lang="en-US">
                <a:solidFill>
                  <a:schemeClr val="bg1"/>
                </a:solidFill>
                <a:latin typeface="Times New Roman" pitchFamily="18" charset="0"/>
                <a:cs typeface="Times New Roman" pitchFamily="18" charset="0"/>
              </a:rPr>
              <a:t>ndang </a:t>
            </a:r>
            <a:r>
              <a:rPr lang="id-ID">
                <a:solidFill>
                  <a:schemeClr val="bg1"/>
                </a:solidFill>
                <a:latin typeface="Times New Roman" pitchFamily="18" charset="0"/>
                <a:cs typeface="Times New Roman" pitchFamily="18" charset="0"/>
              </a:rPr>
              <a:t>D</a:t>
            </a:r>
            <a:r>
              <a:rPr lang="en-US">
                <a:solidFill>
                  <a:schemeClr val="bg1"/>
                </a:solidFill>
                <a:latin typeface="Times New Roman" pitchFamily="18" charset="0"/>
                <a:cs typeface="Times New Roman" pitchFamily="18" charset="0"/>
              </a:rPr>
              <a:t>asar </a:t>
            </a:r>
            <a:r>
              <a:rPr lang="id-ID">
                <a:solidFill>
                  <a:schemeClr val="bg1"/>
                </a:solidFill>
                <a:latin typeface="Times New Roman" pitchFamily="18" charset="0"/>
                <a:cs typeface="Times New Roman" pitchFamily="18" charset="0"/>
              </a:rPr>
              <a:t> 1945</a:t>
            </a:r>
            <a:r>
              <a:rPr lang="en-US">
                <a:solidFill>
                  <a:schemeClr val="bg1"/>
                </a:solidFill>
                <a:latin typeface="Times New Roman" pitchFamily="18" charset="0"/>
                <a:cs typeface="Times New Roman" pitchFamily="18" charset="0"/>
              </a:rPr>
              <a:t>;</a:t>
            </a:r>
          </a:p>
          <a:p>
            <a:pPr marL="342900" indent="-342900" algn="just" eaLnBrk="0" hangingPunct="0">
              <a:buFont typeface="Calibri" pitchFamily="34" charset="0"/>
              <a:buAutoNum type="alphaLcParenR"/>
              <a:tabLst>
                <a:tab pos="288925" algn="l"/>
                <a:tab pos="457200" algn="l"/>
              </a:tabLst>
              <a:defRPr/>
            </a:pPr>
            <a:r>
              <a:rPr lang="id-ID">
                <a:solidFill>
                  <a:schemeClr val="bg1"/>
                </a:solidFill>
                <a:latin typeface="Times New Roman" pitchFamily="18" charset="0"/>
                <a:cs typeface="Times New Roman" pitchFamily="18" charset="0"/>
              </a:rPr>
              <a:t>Pembukaan Alinea Kedua dan Keempat yang memuat cita-cita dan aspirasi bangsa Indonesia tentang kemerdekaan</a:t>
            </a:r>
            <a:r>
              <a:rPr lang="en-US">
                <a:solidFill>
                  <a:schemeClr val="bg1"/>
                </a:solidFill>
                <a:latin typeface="Times New Roman" pitchFamily="18" charset="0"/>
                <a:cs typeface="Times New Roman" pitchFamily="18" charset="0"/>
              </a:rPr>
              <a:t>;</a:t>
            </a:r>
            <a:r>
              <a:rPr lang="id-ID">
                <a:solidFill>
                  <a:schemeClr val="bg1"/>
                </a:solidFill>
                <a:latin typeface="Times New Roman" pitchFamily="18" charset="0"/>
                <a:cs typeface="Times New Roman" pitchFamily="18" charset="0"/>
              </a:rPr>
              <a:t>                 </a:t>
            </a:r>
            <a:endParaRPr lang="en-US">
              <a:solidFill>
                <a:schemeClr val="bg1"/>
              </a:solidFill>
              <a:latin typeface="Times New Roman" pitchFamily="18" charset="0"/>
              <a:cs typeface="Times New Roman" pitchFamily="18" charset="0"/>
            </a:endParaRPr>
          </a:p>
          <a:p>
            <a:pPr marL="342900" indent="-342900" algn="just" eaLnBrk="0" hangingPunct="0">
              <a:buFont typeface="Calibri" pitchFamily="34" charset="0"/>
              <a:buAutoNum type="alphaLcParenR"/>
              <a:tabLst>
                <a:tab pos="288925" algn="l"/>
                <a:tab pos="457200" algn="l"/>
              </a:tabLst>
              <a:defRPr/>
            </a:pPr>
            <a:r>
              <a:rPr lang="id-ID">
                <a:solidFill>
                  <a:schemeClr val="bg1"/>
                </a:solidFill>
                <a:latin typeface="Times New Roman" pitchFamily="18" charset="0"/>
                <a:cs typeface="Times New Roman" pitchFamily="18" charset="0"/>
              </a:rPr>
              <a:t>Pasal 27 (1) tentang Kesamaan  Kedudukan dalam Hukum</a:t>
            </a:r>
            <a:r>
              <a:rPr lang="en-US">
                <a:solidFill>
                  <a:schemeClr val="bg1"/>
                </a:solidFill>
                <a:latin typeface="Times New Roman" pitchFamily="18" charset="0"/>
                <a:cs typeface="Times New Roman" pitchFamily="18" charset="0"/>
              </a:rPr>
              <a:t>;</a:t>
            </a:r>
          </a:p>
          <a:p>
            <a:pPr marL="342900" indent="-342900" algn="just" eaLnBrk="0" hangingPunct="0">
              <a:buFont typeface="Calibri" pitchFamily="34" charset="0"/>
              <a:buAutoNum type="alphaLcParenR"/>
              <a:tabLst>
                <a:tab pos="288925" algn="l"/>
                <a:tab pos="457200" algn="l"/>
              </a:tabLst>
              <a:defRPr/>
            </a:pPr>
            <a:r>
              <a:rPr lang="id-ID">
                <a:solidFill>
                  <a:schemeClr val="bg1"/>
                </a:solidFill>
                <a:latin typeface="Times New Roman" pitchFamily="18" charset="0"/>
                <a:cs typeface="Times New Roman" pitchFamily="18" charset="0"/>
              </a:rPr>
              <a:t>Pasal 30 (1) tentang Bela Negara </a:t>
            </a:r>
            <a:r>
              <a:rPr lang="en-US">
                <a:solidFill>
                  <a:schemeClr val="bg1"/>
                </a:solidFill>
                <a:latin typeface="Times New Roman" pitchFamily="18" charset="0"/>
                <a:cs typeface="Times New Roman" pitchFamily="18" charset="0"/>
              </a:rPr>
              <a:t>;</a:t>
            </a:r>
          </a:p>
          <a:p>
            <a:pPr marL="342900" indent="-342900" algn="just" eaLnBrk="0" hangingPunct="0">
              <a:buFont typeface="Calibri" pitchFamily="34" charset="0"/>
              <a:buAutoNum type="alphaLcParenR"/>
              <a:tabLst>
                <a:tab pos="288925" algn="l"/>
                <a:tab pos="457200" algn="l"/>
              </a:tabLst>
              <a:defRPr/>
            </a:pPr>
            <a:r>
              <a:rPr lang="id-ID">
                <a:solidFill>
                  <a:schemeClr val="bg1"/>
                </a:solidFill>
                <a:latin typeface="Times New Roman" pitchFamily="18" charset="0"/>
                <a:cs typeface="Times New Roman" pitchFamily="18" charset="0"/>
              </a:rPr>
              <a:t>Pasal 31 (1) tentang Hak Mendapat Pengajaran</a:t>
            </a:r>
            <a:endParaRPr lang="en-US">
              <a:solidFill>
                <a:schemeClr val="bg1"/>
              </a:solidFill>
              <a:latin typeface="Times New Roman" pitchFamily="18" charset="0"/>
              <a:cs typeface="Times New Roman" pitchFamily="18" charset="0"/>
            </a:endParaRPr>
          </a:p>
          <a:p>
            <a:pPr marL="342900" indent="-342900" algn="just" eaLnBrk="0" hangingPunct="0">
              <a:buFont typeface="Calibri" pitchFamily="34" charset="0"/>
              <a:buAutoNum type="arabicPeriod"/>
              <a:tabLst>
                <a:tab pos="288925" algn="l"/>
                <a:tab pos="457200" algn="l"/>
              </a:tabLst>
              <a:defRPr/>
            </a:pPr>
            <a:r>
              <a:rPr lang="id-ID">
                <a:solidFill>
                  <a:schemeClr val="bg1"/>
                </a:solidFill>
                <a:latin typeface="Times New Roman" pitchFamily="18" charset="0"/>
                <a:cs typeface="Times New Roman" pitchFamily="18" charset="0"/>
              </a:rPr>
              <a:t>Ketetapan MPR No. II/MPR/1999 tentang Garis-garis Besar Haluan Negara</a:t>
            </a:r>
            <a:endParaRPr lang="en-US">
              <a:solidFill>
                <a:schemeClr val="bg1"/>
              </a:solidFill>
              <a:latin typeface="Times New Roman" pitchFamily="18" charset="0"/>
              <a:cs typeface="Times New Roman" pitchFamily="18" charset="0"/>
            </a:endParaRPr>
          </a:p>
          <a:p>
            <a:pPr marL="342900" indent="-342900" algn="just" eaLnBrk="0" hangingPunct="0">
              <a:buFont typeface="Calibri" pitchFamily="34" charset="0"/>
              <a:buAutoNum type="arabicPeriod"/>
              <a:tabLst>
                <a:tab pos="288925" algn="l"/>
                <a:tab pos="457200" algn="l"/>
              </a:tabLst>
              <a:defRPr/>
            </a:pPr>
            <a:r>
              <a:rPr lang="id-ID">
                <a:solidFill>
                  <a:schemeClr val="bg1"/>
                </a:solidFill>
                <a:latin typeface="Times New Roman" pitchFamily="18" charset="0"/>
                <a:cs typeface="Times New Roman" pitchFamily="18" charset="0"/>
              </a:rPr>
              <a:t>Undang-Undang No. 20/Tahun 1982 tentang Ketentuan-ketentuan Pokok Pertahanan Keamanan Negara Republik Indonesia (Jo. No. 1 Tahun 1988)          </a:t>
            </a:r>
            <a:endParaRPr lang="en-US">
              <a:solidFill>
                <a:schemeClr val="bg1"/>
              </a:solidFill>
              <a:latin typeface="Times New Roman" pitchFamily="18" charset="0"/>
              <a:cs typeface="Times New Roman" pitchFamily="18" charset="0"/>
            </a:endParaRPr>
          </a:p>
          <a:p>
            <a:pPr marL="342900" indent="-342900" algn="just" eaLnBrk="0" hangingPunct="0">
              <a:buFont typeface="Calibri" pitchFamily="34" charset="0"/>
              <a:buAutoNum type="arabicPeriod"/>
              <a:tabLst>
                <a:tab pos="288925" algn="l"/>
                <a:tab pos="457200" algn="l"/>
              </a:tabLst>
              <a:defRPr/>
            </a:pPr>
            <a:r>
              <a:rPr lang="id-ID">
                <a:solidFill>
                  <a:schemeClr val="bg1"/>
                </a:solidFill>
                <a:latin typeface="Times New Roman" pitchFamily="18" charset="0"/>
                <a:cs typeface="Times New Roman" pitchFamily="18" charset="0"/>
              </a:rPr>
              <a:t>Undang-Undang No. 2 Tahun 1989 tentang Sistim Pendidikan Nasional</a:t>
            </a:r>
            <a:r>
              <a:rPr lang="en-US">
                <a:solidFill>
                  <a:schemeClr val="bg1"/>
                </a:solidFill>
                <a:latin typeface="Times New Roman" pitchFamily="18" charset="0"/>
                <a:cs typeface="Times New Roman" pitchFamily="18" charset="0"/>
              </a:rPr>
              <a:t>. Jo UU No. 20 Tahun 2003. </a:t>
            </a:r>
          </a:p>
          <a:p>
            <a:pPr marL="342900" indent="-342900" algn="just" eaLnBrk="0" hangingPunct="0">
              <a:buFont typeface="Calibri" pitchFamily="34" charset="0"/>
              <a:buAutoNum type="arabicPeriod"/>
              <a:tabLst>
                <a:tab pos="288925" algn="l"/>
                <a:tab pos="457200" algn="l"/>
              </a:tabLst>
              <a:defRPr/>
            </a:pPr>
            <a:r>
              <a:rPr lang="id-ID">
                <a:solidFill>
                  <a:schemeClr val="bg1"/>
                </a:solidFill>
                <a:latin typeface="Times New Roman" pitchFamily="18" charset="0"/>
                <a:cs typeface="Times New Roman" pitchFamily="18" charset="0"/>
              </a:rPr>
              <a:t>Keputusan DIRJEN Pendidikan Tinggi No. 267/DIKTI/KEP/2000 tentang  Penyempurnaan Kurikulum Inti Mata Kuliah Pengembangan Kepribadian (MKPK) Pendidikan Kewarga­negaraan pada Perguruan Tinggi di Indonesia.</a:t>
            </a:r>
            <a:endParaRPr lang="en-US">
              <a:solidFill>
                <a:schemeClr val="bg1"/>
              </a:solidFill>
              <a:latin typeface="Times New Roman" pitchFamily="18" charset="0"/>
              <a:cs typeface="Times New Roman" pitchFamily="18" charset="0"/>
            </a:endParaRPr>
          </a:p>
          <a:p>
            <a:pPr marL="342900" indent="-342900" algn="just" eaLnBrk="0" hangingPunct="0">
              <a:buFont typeface="Calibri" pitchFamily="34" charset="0"/>
              <a:buAutoNum type="arabicPeriod"/>
              <a:tabLst>
                <a:tab pos="288925" algn="l"/>
                <a:tab pos="457200" algn="l"/>
              </a:tabLst>
              <a:defRPr/>
            </a:pPr>
            <a:r>
              <a:rPr lang="id-ID">
                <a:solidFill>
                  <a:schemeClr val="bg1"/>
                </a:solidFill>
                <a:latin typeface="Times New Roman" pitchFamily="18" charset="0"/>
                <a:cs typeface="Times New Roman" pitchFamily="18" charset="0"/>
              </a:rPr>
              <a:t>Keputusan Dirjen Dikti No. 38/Dikti/2002 tentang Rambu-rambu Pelaksanaa Mata Kuliah Pengembangan Kepribadian di Perguruan Tinggi</a:t>
            </a:r>
            <a:endParaRPr lang="en-US">
              <a:solidFill>
                <a:schemeClr val="bg1"/>
              </a:solidFill>
              <a:latin typeface="Times New Roman" pitchFamily="18" charset="0"/>
              <a:cs typeface="Times New Roman" pitchFamily="18" charset="0"/>
            </a:endParaRPr>
          </a:p>
          <a:p>
            <a:pPr marL="342900" indent="-342900" algn="just" eaLnBrk="0" hangingPunct="0">
              <a:buFont typeface="Calibri" pitchFamily="34" charset="0"/>
              <a:buAutoNum type="arabicPeriod"/>
              <a:tabLst>
                <a:tab pos="288925" algn="l"/>
                <a:tab pos="457200" algn="l"/>
              </a:tabLst>
              <a:defRPr/>
            </a:pPr>
            <a:r>
              <a:rPr lang="id-ID">
                <a:solidFill>
                  <a:schemeClr val="bg1"/>
                </a:solidFill>
                <a:latin typeface="Times New Roman" pitchFamily="18" charset="0"/>
                <a:cs typeface="Times New Roman" pitchFamily="18" charset="0"/>
              </a:rPr>
              <a:t>Keputusan Dirjen Dikti No. 43/Dikti/2006 tentang Rambu-rambu Pelaksanaan  Mata Kuliah Pengembangan Kepribadian di Perguruan Tinggi</a:t>
            </a:r>
          </a:p>
        </p:txBody>
      </p:sp>
      <p:sp>
        <p:nvSpPr>
          <p:cNvPr id="3" name="Right Arrow Callout 2"/>
          <p:cNvSpPr/>
          <p:nvPr/>
        </p:nvSpPr>
        <p:spPr>
          <a:xfrm>
            <a:off x="0" y="1371600"/>
            <a:ext cx="2514600" cy="4648200"/>
          </a:xfrm>
          <a:prstGeom prst="right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FF0000"/>
                </a:solidFill>
              </a:rPr>
              <a:t>LANDASAN HUKUM</a:t>
            </a:r>
          </a:p>
          <a:p>
            <a:pPr algn="ctr">
              <a:defRPr/>
            </a:pPr>
            <a:r>
              <a:rPr lang="en-US" b="1" dirty="0">
                <a:solidFill>
                  <a:srgbClr val="FF0000"/>
                </a:solidFill>
              </a:rPr>
              <a:t>PENDIDIKAN KEWARGANEGARAAN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33793"/>
                                        </p:tgtEl>
                                        <p:attrNameLst>
                                          <p:attrName>style.visibility</p:attrName>
                                        </p:attrNameLst>
                                      </p:cBhvr>
                                      <p:to>
                                        <p:strVal val="visible"/>
                                      </p:to>
                                    </p:set>
                                    <p:anim calcmode="lin" valueType="num">
                                      <p:cBhvr>
                                        <p:cTn id="12" dur="1000" fill="hold"/>
                                        <p:tgtEl>
                                          <p:spTgt spid="33793"/>
                                        </p:tgtEl>
                                        <p:attrNameLst>
                                          <p:attrName>ppt_w</p:attrName>
                                        </p:attrNameLst>
                                      </p:cBhvr>
                                      <p:tavLst>
                                        <p:tav tm="0">
                                          <p:val>
                                            <p:strVal val="#ppt_w+.3"/>
                                          </p:val>
                                        </p:tav>
                                        <p:tav tm="100000">
                                          <p:val>
                                            <p:strVal val="#ppt_w"/>
                                          </p:val>
                                        </p:tav>
                                      </p:tavLst>
                                    </p:anim>
                                    <p:anim calcmode="lin" valueType="num">
                                      <p:cBhvr>
                                        <p:cTn id="13" dur="1000" fill="hold"/>
                                        <p:tgtEl>
                                          <p:spTgt spid="33793"/>
                                        </p:tgtEl>
                                        <p:attrNameLst>
                                          <p:attrName>ppt_h</p:attrName>
                                        </p:attrNameLst>
                                      </p:cBhvr>
                                      <p:tavLst>
                                        <p:tav tm="0">
                                          <p:val>
                                            <p:strVal val="#ppt_h"/>
                                          </p:val>
                                        </p:tav>
                                        <p:tav tm="100000">
                                          <p:val>
                                            <p:strVal val="#ppt_h"/>
                                          </p:val>
                                        </p:tav>
                                      </p:tavLst>
                                    </p:anim>
                                    <p:animEffect transition="in" filter="fade">
                                      <p:cBhvr>
                                        <p:cTn id="14" dur="1000"/>
                                        <p:tgtEl>
                                          <p:spTgt spid="337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3" grpId="0"/>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286000" y="685800"/>
            <a:ext cx="6629400" cy="5632450"/>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algn="just">
              <a:buFontTx/>
              <a:buChar char="•"/>
              <a:defRPr/>
            </a:pPr>
            <a:r>
              <a:rPr lang="sv-SE" sz="2000" b="1" i="1" u="sng">
                <a:solidFill>
                  <a:srgbClr val="FFFF00"/>
                </a:solidFill>
                <a:latin typeface="Times New Roman" pitchFamily="18" charset="0"/>
                <a:cs typeface="Times New Roman" pitchFamily="18" charset="0"/>
              </a:rPr>
              <a:t>Tujuan umum;</a:t>
            </a:r>
            <a:r>
              <a:rPr lang="sv-SE" sz="2000" b="1" u="sng">
                <a:solidFill>
                  <a:srgbClr val="FFFF00"/>
                </a:solidFill>
                <a:latin typeface="Times New Roman" pitchFamily="18" charset="0"/>
                <a:cs typeface="Times New Roman" pitchFamily="18" charset="0"/>
              </a:rPr>
              <a:t> </a:t>
            </a:r>
            <a:r>
              <a:rPr lang="sv-SE" sz="2000">
                <a:solidFill>
                  <a:srgbClr val="FF0000"/>
                </a:solidFill>
                <a:latin typeface="Times New Roman" pitchFamily="18" charset="0"/>
                <a:cs typeface="Times New Roman" pitchFamily="18" charset="0"/>
              </a:rPr>
              <a:t>Memberikan pengetahuan dan kemampuan dasar kepada mahasiswa mengenai hubungan antara warga negara dengan negara serta  Pendidikan Pendahuluan Bela </a:t>
            </a:r>
            <a:r>
              <a:rPr lang="sv-SE" sz="2000" u="sng">
                <a:solidFill>
                  <a:srgbClr val="FF0000"/>
                </a:solidFill>
                <a:latin typeface="Times New Roman" pitchFamily="18" charset="0"/>
                <a:cs typeface="Times New Roman" pitchFamily="18" charset="0"/>
              </a:rPr>
              <a:t>Negara (PPBN) agar dapat menjadi warga  negara yang dapat diandalkan oleh bangsa dan negara; </a:t>
            </a:r>
            <a:endParaRPr lang="en-US" sz="2000" u="sng">
              <a:solidFill>
                <a:srgbClr val="FF0000"/>
              </a:solidFill>
              <a:latin typeface="Times New Roman" pitchFamily="18" charset="0"/>
              <a:cs typeface="Times New Roman" pitchFamily="18" charset="0"/>
            </a:endParaRPr>
          </a:p>
          <a:p>
            <a:pPr algn="just" eaLnBrk="0" hangingPunct="0">
              <a:buFontTx/>
              <a:buChar char="•"/>
              <a:defRPr/>
            </a:pPr>
            <a:r>
              <a:rPr lang="sv-SE" sz="2000" b="1" i="1" u="sng">
                <a:solidFill>
                  <a:srgbClr val="00B050"/>
                </a:solidFill>
                <a:latin typeface="Times New Roman" pitchFamily="18" charset="0"/>
                <a:cs typeface="Times New Roman" pitchFamily="18" charset="0"/>
              </a:rPr>
              <a:t>Tujuan khusus</a:t>
            </a:r>
            <a:endParaRPr lang="en-US" sz="2000" b="1" u="sng">
              <a:solidFill>
                <a:srgbClr val="00B050"/>
              </a:solidFill>
              <a:latin typeface="Times New Roman" pitchFamily="18" charset="0"/>
              <a:cs typeface="Times New Roman" pitchFamily="18" charset="0"/>
            </a:endParaRPr>
          </a:p>
          <a:p>
            <a:pPr marL="457200" lvl="3" indent="-285750" algn="just" eaLnBrk="0" hangingPunct="0">
              <a:buFontTx/>
              <a:buAutoNum type="alphaLcPeriod"/>
              <a:defRPr/>
            </a:pPr>
            <a:r>
              <a:rPr lang="sv-SE" sz="2000">
                <a:solidFill>
                  <a:srgbClr val="FF0000"/>
                </a:solidFill>
                <a:latin typeface="Times New Roman" pitchFamily="18" charset="0"/>
                <a:cs typeface="Times New Roman" pitchFamily="18" charset="0"/>
              </a:rPr>
              <a:t>Agar mahasiswa dapat memahami  dan melaksanakan hak dan kewajiban secara santun, jujur dan demokratis serta ikhlas sebagai warga negara Republik Indonesia yang terdidik dan bertanggungjawab;</a:t>
            </a:r>
            <a:endParaRPr lang="en-US" sz="2000">
              <a:solidFill>
                <a:srgbClr val="FF0000"/>
              </a:solidFill>
              <a:latin typeface="Times New Roman" pitchFamily="18" charset="0"/>
              <a:cs typeface="Times New Roman" pitchFamily="18" charset="0"/>
            </a:endParaRPr>
          </a:p>
          <a:p>
            <a:pPr marL="457200" lvl="3" indent="-285750" algn="just" eaLnBrk="0" hangingPunct="0">
              <a:buFontTx/>
              <a:buAutoNum type="alphaLcPeriod"/>
              <a:defRPr/>
            </a:pPr>
            <a:r>
              <a:rPr lang="sv-SE" sz="2000">
                <a:solidFill>
                  <a:srgbClr val="FF0000"/>
                </a:solidFill>
                <a:latin typeface="Times New Roman" pitchFamily="18" charset="0"/>
                <a:cs typeface="Times New Roman" pitchFamily="18" charset="0"/>
              </a:rPr>
              <a:t>Agar mahasiswa menguasai  dan memahami berbagai masalah dasar dalam kehidupan bermasyarakat, berbangsa dan bernegara  serta dapat mengatasinya dengan pemikiran kritis dan bertanggungjawab yang berlandaskan Pancasila, wawasan nusantara dan ketahanan nasional;.</a:t>
            </a:r>
            <a:endParaRPr lang="en-US" sz="2000">
              <a:solidFill>
                <a:srgbClr val="FF0000"/>
              </a:solidFill>
              <a:latin typeface="Times New Roman" pitchFamily="18" charset="0"/>
              <a:cs typeface="Times New Roman" pitchFamily="18" charset="0"/>
            </a:endParaRPr>
          </a:p>
          <a:p>
            <a:pPr marL="457200" lvl="3" indent="-285750" algn="just" eaLnBrk="0" hangingPunct="0">
              <a:buFontTx/>
              <a:buAutoNum type="alphaLcPeriod"/>
              <a:defRPr/>
            </a:pPr>
            <a:r>
              <a:rPr lang="sv-SE" sz="2000">
                <a:solidFill>
                  <a:srgbClr val="FF0000"/>
                </a:solidFill>
                <a:latin typeface="Times New Roman" pitchFamily="18" charset="0"/>
                <a:cs typeface="Times New Roman" pitchFamily="18" charset="0"/>
              </a:rPr>
              <a:t>Agar mahasiswa memiliki sikap dan perilaku yang sesuai  dengan nilai-nilai kejuangan, cinta tanah air serta rela berkorban  bagi nusa dan bangsa.</a:t>
            </a:r>
          </a:p>
        </p:txBody>
      </p:sp>
      <p:sp>
        <p:nvSpPr>
          <p:cNvPr id="3" name="Striped Right Arrow 2"/>
          <p:cNvSpPr/>
          <p:nvPr/>
        </p:nvSpPr>
        <p:spPr>
          <a:xfrm>
            <a:off x="-228600" y="2362200"/>
            <a:ext cx="2667000" cy="32004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rgbClr val="FF0000"/>
                </a:solidFill>
              </a:rPr>
              <a:t>TUJUAN PENDIDIKAN</a:t>
            </a:r>
          </a:p>
          <a:p>
            <a:pPr algn="ctr">
              <a:defRPr/>
            </a:pPr>
            <a:r>
              <a:rPr lang="en-US" sz="2000" b="1" dirty="0">
                <a:solidFill>
                  <a:srgbClr val="FF0000"/>
                </a:solidFill>
              </a:rPr>
              <a:t>KEWARGANEGARAAN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36865">
                                            <p:txEl>
                                              <p:pRg st="0" end="0"/>
                                            </p:txEl>
                                          </p:spTgt>
                                        </p:tgtEl>
                                        <p:attrNameLst>
                                          <p:attrName>style.visibility</p:attrName>
                                        </p:attrNameLst>
                                      </p:cBhvr>
                                      <p:to>
                                        <p:strVal val="visible"/>
                                      </p:to>
                                    </p:set>
                                    <p:anim calcmode="lin" valueType="num">
                                      <p:cBhvr>
                                        <p:cTn id="14" dur="500" fill="hold"/>
                                        <p:tgtEl>
                                          <p:spTgt spid="3686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686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50" presetClass="entr" presetSubtype="0" decel="100000" fill="hold" nodeType="clickEffect">
                                  <p:stCondLst>
                                    <p:cond delay="0"/>
                                  </p:stCondLst>
                                  <p:childTnLst>
                                    <p:set>
                                      <p:cBhvr>
                                        <p:cTn id="19" dur="1" fill="hold">
                                          <p:stCondLst>
                                            <p:cond delay="0"/>
                                          </p:stCondLst>
                                        </p:cTn>
                                        <p:tgtEl>
                                          <p:spTgt spid="36865">
                                            <p:txEl>
                                              <p:pRg st="1" end="1"/>
                                            </p:txEl>
                                          </p:spTgt>
                                        </p:tgtEl>
                                        <p:attrNameLst>
                                          <p:attrName>style.visibility</p:attrName>
                                        </p:attrNameLst>
                                      </p:cBhvr>
                                      <p:to>
                                        <p:strVal val="visible"/>
                                      </p:to>
                                    </p:set>
                                    <p:anim calcmode="lin" valueType="num">
                                      <p:cBhvr>
                                        <p:cTn id="20" dur="1000" fill="hold"/>
                                        <p:tgtEl>
                                          <p:spTgt spid="36865">
                                            <p:txEl>
                                              <p:pRg st="1" end="1"/>
                                            </p:txEl>
                                          </p:spTgt>
                                        </p:tgtEl>
                                        <p:attrNameLst>
                                          <p:attrName>ppt_w</p:attrName>
                                        </p:attrNameLst>
                                      </p:cBhvr>
                                      <p:tavLst>
                                        <p:tav tm="0">
                                          <p:val>
                                            <p:strVal val="#ppt_w+.3"/>
                                          </p:val>
                                        </p:tav>
                                        <p:tav tm="100000">
                                          <p:val>
                                            <p:strVal val="#ppt_w"/>
                                          </p:val>
                                        </p:tav>
                                      </p:tavLst>
                                    </p:anim>
                                    <p:anim calcmode="lin" valueType="num">
                                      <p:cBhvr>
                                        <p:cTn id="21" dur="1000" fill="hold"/>
                                        <p:tgtEl>
                                          <p:spTgt spid="36865">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36865">
                                            <p:txEl>
                                              <p:pRg st="1" end="1"/>
                                            </p:txEl>
                                          </p:spTgt>
                                        </p:tgtEl>
                                      </p:cBhvr>
                                    </p:animEffect>
                                  </p:childTnLst>
                                </p:cTn>
                              </p:par>
                              <p:par>
                                <p:cTn id="23" presetID="50" presetClass="entr" presetSubtype="0" decel="100000" fill="hold" nodeType="withEffect">
                                  <p:stCondLst>
                                    <p:cond delay="0"/>
                                  </p:stCondLst>
                                  <p:childTnLst>
                                    <p:set>
                                      <p:cBhvr>
                                        <p:cTn id="24" dur="1" fill="hold">
                                          <p:stCondLst>
                                            <p:cond delay="0"/>
                                          </p:stCondLst>
                                        </p:cTn>
                                        <p:tgtEl>
                                          <p:spTgt spid="36865">
                                            <p:txEl>
                                              <p:pRg st="2" end="2"/>
                                            </p:txEl>
                                          </p:spTgt>
                                        </p:tgtEl>
                                        <p:attrNameLst>
                                          <p:attrName>style.visibility</p:attrName>
                                        </p:attrNameLst>
                                      </p:cBhvr>
                                      <p:to>
                                        <p:strVal val="visible"/>
                                      </p:to>
                                    </p:set>
                                    <p:anim calcmode="lin" valueType="num">
                                      <p:cBhvr>
                                        <p:cTn id="25" dur="1000" fill="hold"/>
                                        <p:tgtEl>
                                          <p:spTgt spid="36865">
                                            <p:txEl>
                                              <p:pRg st="2" end="2"/>
                                            </p:txEl>
                                          </p:spTgt>
                                        </p:tgtEl>
                                        <p:attrNameLst>
                                          <p:attrName>ppt_w</p:attrName>
                                        </p:attrNameLst>
                                      </p:cBhvr>
                                      <p:tavLst>
                                        <p:tav tm="0">
                                          <p:val>
                                            <p:strVal val="#ppt_w+.3"/>
                                          </p:val>
                                        </p:tav>
                                        <p:tav tm="100000">
                                          <p:val>
                                            <p:strVal val="#ppt_w"/>
                                          </p:val>
                                        </p:tav>
                                      </p:tavLst>
                                    </p:anim>
                                    <p:anim calcmode="lin" valueType="num">
                                      <p:cBhvr>
                                        <p:cTn id="26" dur="1000" fill="hold"/>
                                        <p:tgtEl>
                                          <p:spTgt spid="36865">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36865">
                                            <p:txEl>
                                              <p:pRg st="2" end="2"/>
                                            </p:txEl>
                                          </p:spTgt>
                                        </p:tgtEl>
                                      </p:cBhvr>
                                    </p:animEffect>
                                  </p:childTnLst>
                                </p:cTn>
                              </p:par>
                              <p:par>
                                <p:cTn id="28" presetID="50" presetClass="entr" presetSubtype="0" decel="100000" fill="hold" nodeType="withEffect">
                                  <p:stCondLst>
                                    <p:cond delay="0"/>
                                  </p:stCondLst>
                                  <p:childTnLst>
                                    <p:set>
                                      <p:cBhvr>
                                        <p:cTn id="29" dur="1" fill="hold">
                                          <p:stCondLst>
                                            <p:cond delay="0"/>
                                          </p:stCondLst>
                                        </p:cTn>
                                        <p:tgtEl>
                                          <p:spTgt spid="36865">
                                            <p:txEl>
                                              <p:pRg st="3" end="3"/>
                                            </p:txEl>
                                          </p:spTgt>
                                        </p:tgtEl>
                                        <p:attrNameLst>
                                          <p:attrName>style.visibility</p:attrName>
                                        </p:attrNameLst>
                                      </p:cBhvr>
                                      <p:to>
                                        <p:strVal val="visible"/>
                                      </p:to>
                                    </p:set>
                                    <p:anim calcmode="lin" valueType="num">
                                      <p:cBhvr>
                                        <p:cTn id="30" dur="1000" fill="hold"/>
                                        <p:tgtEl>
                                          <p:spTgt spid="36865">
                                            <p:txEl>
                                              <p:pRg st="3" end="3"/>
                                            </p:txEl>
                                          </p:spTgt>
                                        </p:tgtEl>
                                        <p:attrNameLst>
                                          <p:attrName>ppt_w</p:attrName>
                                        </p:attrNameLst>
                                      </p:cBhvr>
                                      <p:tavLst>
                                        <p:tav tm="0">
                                          <p:val>
                                            <p:strVal val="#ppt_w+.3"/>
                                          </p:val>
                                        </p:tav>
                                        <p:tav tm="100000">
                                          <p:val>
                                            <p:strVal val="#ppt_w"/>
                                          </p:val>
                                        </p:tav>
                                      </p:tavLst>
                                    </p:anim>
                                    <p:anim calcmode="lin" valueType="num">
                                      <p:cBhvr>
                                        <p:cTn id="31" dur="1000" fill="hold"/>
                                        <p:tgtEl>
                                          <p:spTgt spid="36865">
                                            <p:txEl>
                                              <p:pRg st="3" end="3"/>
                                            </p:txEl>
                                          </p:spTgt>
                                        </p:tgtEl>
                                        <p:attrNameLst>
                                          <p:attrName>ppt_h</p:attrName>
                                        </p:attrNameLst>
                                      </p:cBhvr>
                                      <p:tavLst>
                                        <p:tav tm="0">
                                          <p:val>
                                            <p:strVal val="#ppt_h"/>
                                          </p:val>
                                        </p:tav>
                                        <p:tav tm="100000">
                                          <p:val>
                                            <p:strVal val="#ppt_h"/>
                                          </p:val>
                                        </p:tav>
                                      </p:tavLst>
                                    </p:anim>
                                    <p:animEffect transition="in" filter="fade">
                                      <p:cBhvr>
                                        <p:cTn id="32" dur="1000"/>
                                        <p:tgtEl>
                                          <p:spTgt spid="36865">
                                            <p:txEl>
                                              <p:pRg st="3" end="3"/>
                                            </p:txEl>
                                          </p:spTgt>
                                        </p:tgtEl>
                                      </p:cBhvr>
                                    </p:animEffect>
                                  </p:childTnLst>
                                </p:cTn>
                              </p:par>
                              <p:par>
                                <p:cTn id="33" presetID="50" presetClass="entr" presetSubtype="0" decel="100000" fill="hold" nodeType="withEffect">
                                  <p:stCondLst>
                                    <p:cond delay="0"/>
                                  </p:stCondLst>
                                  <p:childTnLst>
                                    <p:set>
                                      <p:cBhvr>
                                        <p:cTn id="34" dur="1" fill="hold">
                                          <p:stCondLst>
                                            <p:cond delay="0"/>
                                          </p:stCondLst>
                                        </p:cTn>
                                        <p:tgtEl>
                                          <p:spTgt spid="36865">
                                            <p:txEl>
                                              <p:pRg st="4" end="4"/>
                                            </p:txEl>
                                          </p:spTgt>
                                        </p:tgtEl>
                                        <p:attrNameLst>
                                          <p:attrName>style.visibility</p:attrName>
                                        </p:attrNameLst>
                                      </p:cBhvr>
                                      <p:to>
                                        <p:strVal val="visible"/>
                                      </p:to>
                                    </p:set>
                                    <p:anim calcmode="lin" valueType="num">
                                      <p:cBhvr>
                                        <p:cTn id="35" dur="1000" fill="hold"/>
                                        <p:tgtEl>
                                          <p:spTgt spid="36865">
                                            <p:txEl>
                                              <p:pRg st="4" end="4"/>
                                            </p:txEl>
                                          </p:spTgt>
                                        </p:tgtEl>
                                        <p:attrNameLst>
                                          <p:attrName>ppt_w</p:attrName>
                                        </p:attrNameLst>
                                      </p:cBhvr>
                                      <p:tavLst>
                                        <p:tav tm="0">
                                          <p:val>
                                            <p:strVal val="#ppt_w+.3"/>
                                          </p:val>
                                        </p:tav>
                                        <p:tav tm="100000">
                                          <p:val>
                                            <p:strVal val="#ppt_w"/>
                                          </p:val>
                                        </p:tav>
                                      </p:tavLst>
                                    </p:anim>
                                    <p:anim calcmode="lin" valueType="num">
                                      <p:cBhvr>
                                        <p:cTn id="36" dur="1000" fill="hold"/>
                                        <p:tgtEl>
                                          <p:spTgt spid="36865">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686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76200" y="200025"/>
            <a:ext cx="9015413" cy="6524625"/>
            <a:chOff x="48" y="126"/>
            <a:chExt cx="5679" cy="4110"/>
          </a:xfrm>
        </p:grpSpPr>
        <p:sp>
          <p:nvSpPr>
            <p:cNvPr id="25603" name="Text Box 3"/>
            <p:cNvSpPr txBox="1">
              <a:spLocks noChangeArrowheads="1"/>
            </p:cNvSpPr>
            <p:nvPr/>
          </p:nvSpPr>
          <p:spPr bwMode="auto">
            <a:xfrm rot="-5400000">
              <a:off x="-1689" y="1882"/>
              <a:ext cx="3979" cy="506"/>
            </a:xfrm>
            <a:prstGeom prst="rect">
              <a:avLst/>
            </a:prstGeom>
            <a:gradFill rotWithShape="0">
              <a:gsLst>
                <a:gs pos="0">
                  <a:srgbClr val="FEDFB1"/>
                </a:gs>
                <a:gs pos="100000">
                  <a:srgbClr val="FF9900"/>
                </a:gs>
              </a:gsLst>
              <a:lin ang="10800000" scaled="1"/>
            </a:gradFill>
            <a:ln w="9525">
              <a:noFill/>
              <a:round/>
              <a:headEnd/>
              <a:tailEnd/>
            </a:ln>
          </p:spPr>
          <p:txBody>
            <a:bodyPr lIns="119871" tIns="62333" rIns="119871" bIns="62333">
              <a:spAutoFit/>
            </a:bodyPr>
            <a:lstStyle/>
            <a:p>
              <a:pPr marL="339725" indent="-339725" defTabSz="457200">
                <a:spcBef>
                  <a:spcPts val="2750"/>
                </a:spcBef>
                <a:buClr>
                  <a:srgbClr val="FFFFFF"/>
                </a:buClr>
                <a:buSzPct val="100000"/>
                <a:tabLst>
                  <a:tab pos="339725" algn="l"/>
                  <a:tab pos="1255713" algn="l"/>
                  <a:tab pos="2170113" algn="l"/>
                  <a:tab pos="3082925" algn="l"/>
                  <a:tab pos="3997325" algn="l"/>
                  <a:tab pos="4911725" algn="l"/>
                  <a:tab pos="5826125" algn="l"/>
                  <a:tab pos="6740525" algn="l"/>
                  <a:tab pos="7654925" algn="l"/>
                  <a:tab pos="8569325" algn="l"/>
                  <a:tab pos="9483725" algn="l"/>
                  <a:tab pos="10396538" algn="l"/>
                </a:tabLst>
              </a:pPr>
              <a:r>
                <a:rPr lang="en-GB" sz="4400" b="1">
                  <a:solidFill>
                    <a:srgbClr val="FFFFFF"/>
                  </a:solidFill>
                  <a:ea typeface="Lucida Sans Unicode" pitchFamily="34" charset="0"/>
                  <a:cs typeface="Lucida Sans Unicode" pitchFamily="34" charset="0"/>
                </a:rPr>
                <a:t>MATERI</a:t>
              </a:r>
            </a:p>
          </p:txBody>
        </p:sp>
        <p:sp>
          <p:nvSpPr>
            <p:cNvPr id="25604" name="AutoShape 4"/>
            <p:cNvSpPr>
              <a:spLocks noChangeArrowheads="1"/>
            </p:cNvSpPr>
            <p:nvPr/>
          </p:nvSpPr>
          <p:spPr bwMode="auto">
            <a:xfrm>
              <a:off x="3368" y="3655"/>
              <a:ext cx="2245" cy="581"/>
            </a:xfrm>
            <a:prstGeom prst="can">
              <a:avLst>
                <a:gd name="adj" fmla="val 25000"/>
              </a:avLst>
            </a:prstGeom>
            <a:gradFill rotWithShape="0">
              <a:gsLst>
                <a:gs pos="0">
                  <a:srgbClr val="007575"/>
                </a:gs>
                <a:gs pos="50000">
                  <a:srgbClr val="00FFFF"/>
                </a:gs>
                <a:gs pos="100000">
                  <a:srgbClr val="007575"/>
                </a:gs>
              </a:gsLst>
              <a:lin ang="10800000" scaled="1"/>
            </a:gradFill>
            <a:ln w="9525">
              <a:noFill/>
              <a:round/>
              <a:headEnd/>
              <a:tailEnd/>
            </a:ln>
          </p:spPr>
          <p:txBody>
            <a:bodyPr wrap="none" anchor="ctr"/>
            <a:lstStyle/>
            <a:p>
              <a:endParaRPr lang="id-ID"/>
            </a:p>
          </p:txBody>
        </p:sp>
        <p:sp>
          <p:nvSpPr>
            <p:cNvPr id="25605" name="AutoShape 5"/>
            <p:cNvSpPr>
              <a:spLocks noChangeArrowheads="1"/>
            </p:cNvSpPr>
            <p:nvPr/>
          </p:nvSpPr>
          <p:spPr bwMode="auto">
            <a:xfrm>
              <a:off x="3366" y="2040"/>
              <a:ext cx="2273" cy="721"/>
            </a:xfrm>
            <a:prstGeom prst="can">
              <a:avLst>
                <a:gd name="adj" fmla="val 25000"/>
              </a:avLst>
            </a:prstGeom>
            <a:gradFill rotWithShape="0">
              <a:gsLst>
                <a:gs pos="0">
                  <a:srgbClr val="0033CC"/>
                </a:gs>
                <a:gs pos="50000">
                  <a:srgbClr val="001C71"/>
                </a:gs>
                <a:gs pos="100000">
                  <a:srgbClr val="0033CC"/>
                </a:gs>
              </a:gsLst>
              <a:lin ang="10800000" scaled="1"/>
            </a:gradFill>
            <a:ln w="9525">
              <a:noFill/>
              <a:round/>
              <a:headEnd/>
              <a:tailEnd/>
            </a:ln>
          </p:spPr>
          <p:txBody>
            <a:bodyPr wrap="none" anchor="ctr"/>
            <a:lstStyle/>
            <a:p>
              <a:endParaRPr lang="id-ID"/>
            </a:p>
          </p:txBody>
        </p:sp>
        <p:sp>
          <p:nvSpPr>
            <p:cNvPr id="25606" name="AutoShape 6"/>
            <p:cNvSpPr>
              <a:spLocks noChangeArrowheads="1"/>
            </p:cNvSpPr>
            <p:nvPr/>
          </p:nvSpPr>
          <p:spPr bwMode="auto">
            <a:xfrm>
              <a:off x="626" y="3216"/>
              <a:ext cx="2645" cy="897"/>
            </a:xfrm>
            <a:prstGeom prst="can">
              <a:avLst>
                <a:gd name="adj" fmla="val 25000"/>
              </a:avLst>
            </a:prstGeom>
            <a:gradFill rotWithShape="0">
              <a:gsLst>
                <a:gs pos="0">
                  <a:srgbClr val="004600"/>
                </a:gs>
                <a:gs pos="50000">
                  <a:srgbClr val="009900"/>
                </a:gs>
                <a:gs pos="100000">
                  <a:srgbClr val="004600"/>
                </a:gs>
              </a:gsLst>
              <a:lin ang="10800000" scaled="1"/>
            </a:gradFill>
            <a:ln w="9525">
              <a:noFill/>
              <a:round/>
              <a:headEnd/>
              <a:tailEnd/>
            </a:ln>
          </p:spPr>
          <p:txBody>
            <a:bodyPr wrap="none" anchor="ctr"/>
            <a:lstStyle/>
            <a:p>
              <a:endParaRPr lang="id-ID"/>
            </a:p>
          </p:txBody>
        </p:sp>
        <p:sp>
          <p:nvSpPr>
            <p:cNvPr id="25607" name="AutoShape 7"/>
            <p:cNvSpPr>
              <a:spLocks noChangeArrowheads="1"/>
            </p:cNvSpPr>
            <p:nvPr/>
          </p:nvSpPr>
          <p:spPr bwMode="auto">
            <a:xfrm>
              <a:off x="3347" y="126"/>
              <a:ext cx="2380" cy="888"/>
            </a:xfrm>
            <a:prstGeom prst="can">
              <a:avLst>
                <a:gd name="adj" fmla="val 25000"/>
              </a:avLst>
            </a:prstGeom>
            <a:gradFill rotWithShape="0">
              <a:gsLst>
                <a:gs pos="0">
                  <a:srgbClr val="000000"/>
                </a:gs>
                <a:gs pos="50000">
                  <a:srgbClr val="BBE0E3"/>
                </a:gs>
                <a:gs pos="100000">
                  <a:srgbClr val="000000"/>
                </a:gs>
              </a:gsLst>
              <a:lin ang="10800000" scaled="1"/>
            </a:gradFill>
            <a:ln w="9525">
              <a:noFill/>
              <a:round/>
              <a:headEnd/>
              <a:tailEnd/>
            </a:ln>
          </p:spPr>
          <p:txBody>
            <a:bodyPr wrap="none" anchor="ctr"/>
            <a:lstStyle/>
            <a:p>
              <a:endParaRPr lang="id-ID"/>
            </a:p>
          </p:txBody>
        </p:sp>
        <p:sp>
          <p:nvSpPr>
            <p:cNvPr id="25608" name="AutoShape 8"/>
            <p:cNvSpPr>
              <a:spLocks noChangeArrowheads="1"/>
            </p:cNvSpPr>
            <p:nvPr/>
          </p:nvSpPr>
          <p:spPr bwMode="auto">
            <a:xfrm>
              <a:off x="613" y="132"/>
              <a:ext cx="2672" cy="897"/>
            </a:xfrm>
            <a:prstGeom prst="can">
              <a:avLst>
                <a:gd name="adj" fmla="val 25000"/>
              </a:avLst>
            </a:prstGeom>
            <a:gradFill rotWithShape="0">
              <a:gsLst>
                <a:gs pos="0">
                  <a:srgbClr val="751700"/>
                </a:gs>
                <a:gs pos="50000">
                  <a:srgbClr val="FF3300"/>
                </a:gs>
                <a:gs pos="100000">
                  <a:srgbClr val="751700"/>
                </a:gs>
              </a:gsLst>
              <a:lin ang="10800000" scaled="1"/>
            </a:gradFill>
            <a:ln w="9525">
              <a:noFill/>
              <a:round/>
              <a:headEnd/>
              <a:tailEnd/>
            </a:ln>
          </p:spPr>
          <p:txBody>
            <a:bodyPr wrap="none" anchor="ctr"/>
            <a:lstStyle/>
            <a:p>
              <a:endParaRPr lang="id-ID"/>
            </a:p>
          </p:txBody>
        </p:sp>
        <p:sp>
          <p:nvSpPr>
            <p:cNvPr id="25609" name="WordArt 9"/>
            <p:cNvSpPr>
              <a:spLocks noChangeArrowheads="1" noChangeShapeType="1" noTextEdit="1"/>
            </p:cNvSpPr>
            <p:nvPr/>
          </p:nvSpPr>
          <p:spPr bwMode="auto">
            <a:xfrm>
              <a:off x="849" y="468"/>
              <a:ext cx="2176" cy="450"/>
            </a:xfrm>
            <a:prstGeom prst="rect">
              <a:avLst/>
            </a:prstGeom>
          </p:spPr>
          <p:txBody>
            <a:bodyPr wrap="none" fromWordArt="1">
              <a:prstTxWarp prst="textCanDown">
                <a:avLst>
                  <a:gd name="adj" fmla="val 33333"/>
                </a:avLst>
              </a:prstTxWarp>
            </a:bodyPr>
            <a:lstStyle/>
            <a:p>
              <a:r>
                <a:rPr lang="en-US" sz="2700" kern="10">
                  <a:ln w="9525">
                    <a:noFill/>
                    <a:round/>
                    <a:headEnd/>
                    <a:tailEnd/>
                  </a:ln>
                  <a:solidFill>
                    <a:srgbClr val="000000"/>
                  </a:solidFill>
                  <a:effectLst>
                    <a:outerShdw dist="107933" dir="13500000" algn="ctr" rotWithShape="0">
                      <a:srgbClr val="808080">
                        <a:alpha val="50026"/>
                      </a:srgbClr>
                    </a:outerShdw>
                  </a:effectLst>
                  <a:latin typeface="Times New Roman"/>
                  <a:cs typeface="Times New Roman"/>
                </a:rPr>
                <a:t>Latar Belakang Pendidikan Kewarganegaraan</a:t>
              </a:r>
            </a:p>
          </p:txBody>
        </p:sp>
        <p:sp>
          <p:nvSpPr>
            <p:cNvPr id="25610" name="WordArt 10"/>
            <p:cNvSpPr>
              <a:spLocks noChangeArrowheads="1" noChangeShapeType="1" noTextEdit="1"/>
            </p:cNvSpPr>
            <p:nvPr/>
          </p:nvSpPr>
          <p:spPr bwMode="auto">
            <a:xfrm>
              <a:off x="3453" y="381"/>
              <a:ext cx="2130" cy="512"/>
            </a:xfrm>
            <a:prstGeom prst="rect">
              <a:avLst/>
            </a:prstGeom>
          </p:spPr>
          <p:txBody>
            <a:bodyPr wrap="none" fromWordArt="1">
              <a:prstTxWarp prst="textCanDown">
                <a:avLst>
                  <a:gd name="adj" fmla="val 33333"/>
                </a:avLst>
              </a:prstTxWarp>
            </a:bodyPr>
            <a:lstStyle/>
            <a:p>
              <a:r>
                <a:rPr lang="en-US" sz="2700" kern="10">
                  <a:ln w="9525">
                    <a:noFill/>
                    <a:round/>
                    <a:headEnd/>
                    <a:tailEnd/>
                  </a:ln>
                  <a:solidFill>
                    <a:srgbClr val="000000"/>
                  </a:solidFill>
                  <a:effectLst>
                    <a:outerShdw dist="107933" dir="13500000" algn="ctr" rotWithShape="0">
                      <a:srgbClr val="808080">
                        <a:alpha val="50026"/>
                      </a:srgbClr>
                    </a:outerShdw>
                  </a:effectLst>
                  <a:latin typeface="Times New Roman"/>
                  <a:cs typeface="Times New Roman"/>
                </a:rPr>
                <a:t>HAM &amp; Rule of Law</a:t>
              </a:r>
            </a:p>
          </p:txBody>
        </p:sp>
        <p:sp>
          <p:nvSpPr>
            <p:cNvPr id="25611" name="WordArt 11"/>
            <p:cNvSpPr>
              <a:spLocks noChangeArrowheads="1" noChangeShapeType="1" noTextEdit="1"/>
            </p:cNvSpPr>
            <p:nvPr/>
          </p:nvSpPr>
          <p:spPr bwMode="auto">
            <a:xfrm>
              <a:off x="3606" y="2276"/>
              <a:ext cx="1889" cy="397"/>
            </a:xfrm>
            <a:prstGeom prst="rect">
              <a:avLst/>
            </a:prstGeom>
          </p:spPr>
          <p:txBody>
            <a:bodyPr wrap="none" fromWordArt="1">
              <a:prstTxWarp prst="textCanDown">
                <a:avLst>
                  <a:gd name="adj" fmla="val 33333"/>
                </a:avLst>
              </a:prstTxWarp>
            </a:bodyPr>
            <a:lstStyle/>
            <a:p>
              <a:r>
                <a:rPr lang="en-US" sz="2700" kern="10">
                  <a:ln w="9525">
                    <a:noFill/>
                    <a:round/>
                    <a:headEnd/>
                    <a:tailEnd/>
                  </a:ln>
                  <a:solidFill>
                    <a:srgbClr val="000000"/>
                  </a:solidFill>
                  <a:effectLst>
                    <a:outerShdw dist="107933" dir="13500000" algn="ctr" rotWithShape="0">
                      <a:srgbClr val="808080">
                        <a:alpha val="50026"/>
                      </a:srgbClr>
                    </a:outerShdw>
                  </a:effectLst>
                  <a:latin typeface="Times New Roman"/>
                  <a:cs typeface="Times New Roman"/>
                </a:rPr>
                <a:t>Geopolitik Indonesia</a:t>
              </a:r>
            </a:p>
          </p:txBody>
        </p:sp>
        <p:sp>
          <p:nvSpPr>
            <p:cNvPr id="25612" name="WordArt 12"/>
            <p:cNvSpPr>
              <a:spLocks noChangeArrowheads="1" noChangeShapeType="1" noTextEdit="1"/>
            </p:cNvSpPr>
            <p:nvPr/>
          </p:nvSpPr>
          <p:spPr bwMode="auto">
            <a:xfrm>
              <a:off x="765" y="3465"/>
              <a:ext cx="2427" cy="482"/>
            </a:xfrm>
            <a:prstGeom prst="rect">
              <a:avLst/>
            </a:prstGeom>
          </p:spPr>
          <p:txBody>
            <a:bodyPr wrap="none" fromWordArt="1">
              <a:prstTxWarp prst="textCanDown">
                <a:avLst>
                  <a:gd name="adj" fmla="val 33333"/>
                </a:avLst>
              </a:prstTxWarp>
            </a:bodyPr>
            <a:lstStyle/>
            <a:p>
              <a:r>
                <a:rPr lang="en-US" sz="2700" kern="10">
                  <a:ln w="9525">
                    <a:noFill/>
                    <a:round/>
                    <a:headEnd/>
                    <a:tailEnd/>
                  </a:ln>
                  <a:solidFill>
                    <a:srgbClr val="000000"/>
                  </a:solidFill>
                  <a:effectLst>
                    <a:outerShdw dist="107933" dir="13500000" algn="ctr" rotWithShape="0">
                      <a:srgbClr val="808080">
                        <a:alpha val="50026"/>
                      </a:srgbClr>
                    </a:outerShdw>
                  </a:effectLst>
                  <a:latin typeface="Times New Roman"/>
                  <a:cs typeface="Times New Roman"/>
                </a:rPr>
                <a:t>Demokrasi Indonesia</a:t>
              </a:r>
            </a:p>
          </p:txBody>
        </p:sp>
        <p:sp>
          <p:nvSpPr>
            <p:cNvPr id="25613" name="WordArt 13"/>
            <p:cNvSpPr>
              <a:spLocks noChangeArrowheads="1" noChangeShapeType="1" noTextEdit="1"/>
            </p:cNvSpPr>
            <p:nvPr/>
          </p:nvSpPr>
          <p:spPr bwMode="auto">
            <a:xfrm>
              <a:off x="3509" y="3813"/>
              <a:ext cx="2055" cy="353"/>
            </a:xfrm>
            <a:prstGeom prst="rect">
              <a:avLst/>
            </a:prstGeom>
          </p:spPr>
          <p:txBody>
            <a:bodyPr wrap="none" fromWordArt="1">
              <a:prstTxWarp prst="textCanDown">
                <a:avLst>
                  <a:gd name="adj" fmla="val 33333"/>
                </a:avLst>
              </a:prstTxWarp>
            </a:bodyPr>
            <a:lstStyle/>
            <a:p>
              <a:r>
                <a:rPr lang="en-US" sz="2700" kern="10">
                  <a:ln w="9525">
                    <a:noFill/>
                    <a:round/>
                    <a:headEnd/>
                    <a:tailEnd/>
                  </a:ln>
                  <a:solidFill>
                    <a:srgbClr val="000000"/>
                  </a:solidFill>
                  <a:effectLst>
                    <a:outerShdw dist="107933" dir="13500000" algn="ctr" rotWithShape="0">
                      <a:srgbClr val="808080">
                        <a:alpha val="50026"/>
                      </a:srgbClr>
                    </a:outerShdw>
                  </a:effectLst>
                  <a:latin typeface="Times New Roman"/>
                  <a:cs typeface="Times New Roman"/>
                </a:rPr>
                <a:t>Politik &amp; Strategi Nasional </a:t>
              </a:r>
            </a:p>
          </p:txBody>
        </p:sp>
        <p:sp>
          <p:nvSpPr>
            <p:cNvPr id="25614" name="AutoShape 14"/>
            <p:cNvSpPr>
              <a:spLocks noChangeArrowheads="1"/>
            </p:cNvSpPr>
            <p:nvPr/>
          </p:nvSpPr>
          <p:spPr bwMode="auto">
            <a:xfrm>
              <a:off x="628" y="1145"/>
              <a:ext cx="2672" cy="897"/>
            </a:xfrm>
            <a:prstGeom prst="can">
              <a:avLst>
                <a:gd name="adj" fmla="val 25000"/>
              </a:avLst>
            </a:prstGeom>
            <a:gradFill rotWithShape="0">
              <a:gsLst>
                <a:gs pos="0">
                  <a:srgbClr val="755E46"/>
                </a:gs>
                <a:gs pos="50000">
                  <a:srgbClr val="FFCC99"/>
                </a:gs>
                <a:gs pos="100000">
                  <a:srgbClr val="755E46"/>
                </a:gs>
              </a:gsLst>
              <a:lin ang="10800000" scaled="1"/>
            </a:gradFill>
            <a:ln w="9525">
              <a:noFill/>
              <a:round/>
              <a:headEnd/>
              <a:tailEnd/>
            </a:ln>
          </p:spPr>
          <p:txBody>
            <a:bodyPr wrap="none" anchor="ctr"/>
            <a:lstStyle/>
            <a:p>
              <a:endParaRPr lang="id-ID"/>
            </a:p>
          </p:txBody>
        </p:sp>
        <p:sp>
          <p:nvSpPr>
            <p:cNvPr id="25615" name="WordArt 15"/>
            <p:cNvSpPr>
              <a:spLocks noChangeArrowheads="1" noChangeShapeType="1" noTextEdit="1"/>
            </p:cNvSpPr>
            <p:nvPr/>
          </p:nvSpPr>
          <p:spPr bwMode="auto">
            <a:xfrm>
              <a:off x="911" y="1464"/>
              <a:ext cx="2131" cy="365"/>
            </a:xfrm>
            <a:prstGeom prst="rect">
              <a:avLst/>
            </a:prstGeom>
          </p:spPr>
          <p:txBody>
            <a:bodyPr wrap="none" fromWordArt="1">
              <a:prstTxWarp prst="textCanDown">
                <a:avLst>
                  <a:gd name="adj" fmla="val 33333"/>
                </a:avLst>
              </a:prstTxWarp>
            </a:bodyPr>
            <a:lstStyle/>
            <a:p>
              <a:r>
                <a:rPr lang="en-US" sz="2700" kern="10">
                  <a:ln w="9525">
                    <a:noFill/>
                    <a:round/>
                    <a:headEnd/>
                    <a:tailEnd/>
                  </a:ln>
                  <a:solidFill>
                    <a:srgbClr val="000000"/>
                  </a:solidFill>
                  <a:effectLst>
                    <a:outerShdw dist="107933" dir="13500000" algn="ctr" rotWithShape="0">
                      <a:srgbClr val="808080">
                        <a:alpha val="50026"/>
                      </a:srgbClr>
                    </a:outerShdw>
                  </a:effectLst>
                  <a:latin typeface="Times New Roman"/>
                  <a:cs typeface="Times New Roman"/>
                </a:rPr>
                <a:t>Filsafat Pancasila</a:t>
              </a:r>
            </a:p>
          </p:txBody>
        </p:sp>
        <p:sp>
          <p:nvSpPr>
            <p:cNvPr id="25616" name="AutoShape 16"/>
            <p:cNvSpPr>
              <a:spLocks noChangeArrowheads="1"/>
            </p:cNvSpPr>
            <p:nvPr/>
          </p:nvSpPr>
          <p:spPr bwMode="auto">
            <a:xfrm>
              <a:off x="634" y="2196"/>
              <a:ext cx="2672" cy="897"/>
            </a:xfrm>
            <a:prstGeom prst="can">
              <a:avLst>
                <a:gd name="adj" fmla="val 25000"/>
              </a:avLst>
            </a:prstGeom>
            <a:gradFill rotWithShape="0">
              <a:gsLst>
                <a:gs pos="0">
                  <a:srgbClr val="007575"/>
                </a:gs>
                <a:gs pos="50000">
                  <a:srgbClr val="00FFFF"/>
                </a:gs>
                <a:gs pos="100000">
                  <a:srgbClr val="007575"/>
                </a:gs>
              </a:gsLst>
              <a:lin ang="10800000" scaled="1"/>
            </a:gradFill>
            <a:ln w="9525">
              <a:noFill/>
              <a:round/>
              <a:headEnd/>
              <a:tailEnd/>
            </a:ln>
          </p:spPr>
          <p:txBody>
            <a:bodyPr wrap="none" anchor="ctr"/>
            <a:lstStyle/>
            <a:p>
              <a:endParaRPr lang="id-ID"/>
            </a:p>
          </p:txBody>
        </p:sp>
        <p:sp>
          <p:nvSpPr>
            <p:cNvPr id="25617" name="WordArt 17"/>
            <p:cNvSpPr>
              <a:spLocks noChangeArrowheads="1" noChangeShapeType="1" noTextEdit="1"/>
            </p:cNvSpPr>
            <p:nvPr/>
          </p:nvSpPr>
          <p:spPr bwMode="auto">
            <a:xfrm>
              <a:off x="755" y="2469"/>
              <a:ext cx="2483" cy="458"/>
            </a:xfrm>
            <a:prstGeom prst="rect">
              <a:avLst/>
            </a:prstGeom>
          </p:spPr>
          <p:txBody>
            <a:bodyPr wrap="none" fromWordArt="1">
              <a:prstTxWarp prst="textCanDown">
                <a:avLst>
                  <a:gd name="adj" fmla="val 33333"/>
                </a:avLst>
              </a:prstTxWarp>
            </a:bodyPr>
            <a:lstStyle/>
            <a:p>
              <a:r>
                <a:rPr lang="en-US" sz="2700" kern="10">
                  <a:ln w="9525">
                    <a:noFill/>
                    <a:round/>
                    <a:headEnd/>
                    <a:tailEnd/>
                  </a:ln>
                  <a:solidFill>
                    <a:srgbClr val="000000"/>
                  </a:solidFill>
                  <a:effectLst>
                    <a:outerShdw dist="107933" dir="13500000" algn="ctr" rotWithShape="0">
                      <a:srgbClr val="808080">
                        <a:alpha val="50026"/>
                      </a:srgbClr>
                    </a:outerShdw>
                  </a:effectLst>
                  <a:latin typeface="Times New Roman"/>
                  <a:cs typeface="Times New Roman"/>
                </a:rPr>
                <a:t>Identitas Nasional</a:t>
              </a:r>
            </a:p>
          </p:txBody>
        </p:sp>
        <p:sp>
          <p:nvSpPr>
            <p:cNvPr id="25618" name="AutoShape 18"/>
            <p:cNvSpPr>
              <a:spLocks noChangeArrowheads="1"/>
            </p:cNvSpPr>
            <p:nvPr/>
          </p:nvSpPr>
          <p:spPr bwMode="auto">
            <a:xfrm>
              <a:off x="3344" y="1059"/>
              <a:ext cx="2380" cy="888"/>
            </a:xfrm>
            <a:prstGeom prst="can">
              <a:avLst>
                <a:gd name="adj" fmla="val 25000"/>
              </a:avLst>
            </a:prstGeom>
            <a:gradFill rotWithShape="0">
              <a:gsLst>
                <a:gs pos="0">
                  <a:srgbClr val="000000"/>
                </a:gs>
                <a:gs pos="50000">
                  <a:srgbClr val="FFFF66"/>
                </a:gs>
                <a:gs pos="100000">
                  <a:srgbClr val="000000"/>
                </a:gs>
              </a:gsLst>
              <a:lin ang="10800000" scaled="1"/>
            </a:gradFill>
            <a:ln w="9525">
              <a:noFill/>
              <a:round/>
              <a:headEnd/>
              <a:tailEnd/>
            </a:ln>
          </p:spPr>
          <p:txBody>
            <a:bodyPr wrap="none" anchor="ctr"/>
            <a:lstStyle/>
            <a:p>
              <a:endParaRPr lang="id-ID"/>
            </a:p>
          </p:txBody>
        </p:sp>
        <p:sp>
          <p:nvSpPr>
            <p:cNvPr id="25619" name="WordArt 19"/>
            <p:cNvSpPr>
              <a:spLocks noChangeArrowheads="1" noChangeShapeType="1" noTextEdit="1"/>
            </p:cNvSpPr>
            <p:nvPr/>
          </p:nvSpPr>
          <p:spPr bwMode="auto">
            <a:xfrm>
              <a:off x="3630" y="1379"/>
              <a:ext cx="1880" cy="447"/>
            </a:xfrm>
            <a:prstGeom prst="rect">
              <a:avLst/>
            </a:prstGeom>
          </p:spPr>
          <p:txBody>
            <a:bodyPr wrap="none" fromWordArt="1">
              <a:prstTxWarp prst="textCanDown">
                <a:avLst>
                  <a:gd name="adj" fmla="val 33333"/>
                </a:avLst>
              </a:prstTxWarp>
            </a:bodyPr>
            <a:lstStyle/>
            <a:p>
              <a:r>
                <a:rPr lang="nl-NL" sz="2700" kern="10">
                  <a:ln w="9525">
                    <a:noFill/>
                    <a:round/>
                    <a:headEnd/>
                    <a:tailEnd/>
                  </a:ln>
                  <a:solidFill>
                    <a:srgbClr val="000000"/>
                  </a:solidFill>
                  <a:effectLst>
                    <a:outerShdw dist="107933" dir="13500000" algn="ctr" rotWithShape="0">
                      <a:srgbClr val="808080">
                        <a:alpha val="50026"/>
                      </a:srgbClr>
                    </a:outerShdw>
                  </a:effectLst>
                  <a:latin typeface="Times New Roman"/>
                  <a:cs typeface="Times New Roman"/>
                </a:rPr>
                <a:t>Hak dan Kewajiban Warga Negara</a:t>
              </a:r>
              <a:endParaRPr lang="en-US" sz="2700" kern="10">
                <a:ln w="9525">
                  <a:noFill/>
                  <a:round/>
                  <a:headEnd/>
                  <a:tailEnd/>
                </a:ln>
                <a:solidFill>
                  <a:srgbClr val="000000"/>
                </a:solidFill>
                <a:effectLst>
                  <a:outerShdw dist="107933" dir="13500000" algn="ctr" rotWithShape="0">
                    <a:srgbClr val="808080">
                      <a:alpha val="50026"/>
                    </a:srgbClr>
                  </a:outerShdw>
                </a:effectLst>
                <a:latin typeface="Times New Roman"/>
                <a:cs typeface="Times New Roman"/>
              </a:endParaRPr>
            </a:p>
          </p:txBody>
        </p:sp>
        <p:sp>
          <p:nvSpPr>
            <p:cNvPr id="25620" name="AutoShape 20"/>
            <p:cNvSpPr>
              <a:spLocks noChangeArrowheads="1"/>
            </p:cNvSpPr>
            <p:nvPr/>
          </p:nvSpPr>
          <p:spPr bwMode="auto">
            <a:xfrm>
              <a:off x="3363" y="2820"/>
              <a:ext cx="2273" cy="721"/>
            </a:xfrm>
            <a:prstGeom prst="can">
              <a:avLst>
                <a:gd name="adj" fmla="val 25000"/>
              </a:avLst>
            </a:prstGeom>
            <a:gradFill rotWithShape="0">
              <a:gsLst>
                <a:gs pos="0">
                  <a:srgbClr val="070700"/>
                </a:gs>
                <a:gs pos="50000">
                  <a:srgbClr val="FFFF00"/>
                </a:gs>
                <a:gs pos="100000">
                  <a:srgbClr val="070700"/>
                </a:gs>
              </a:gsLst>
              <a:lin ang="10800000" scaled="1"/>
            </a:gradFill>
            <a:ln w="9525">
              <a:noFill/>
              <a:round/>
              <a:headEnd/>
              <a:tailEnd/>
            </a:ln>
          </p:spPr>
          <p:txBody>
            <a:bodyPr wrap="none" anchor="ctr"/>
            <a:lstStyle/>
            <a:p>
              <a:endParaRPr lang="id-ID"/>
            </a:p>
          </p:txBody>
        </p:sp>
        <p:sp>
          <p:nvSpPr>
            <p:cNvPr id="25621" name="WordArt 21"/>
            <p:cNvSpPr>
              <a:spLocks noChangeArrowheads="1" noChangeShapeType="1" noTextEdit="1"/>
            </p:cNvSpPr>
            <p:nvPr/>
          </p:nvSpPr>
          <p:spPr bwMode="auto">
            <a:xfrm>
              <a:off x="3603" y="3056"/>
              <a:ext cx="1889" cy="397"/>
            </a:xfrm>
            <a:prstGeom prst="rect">
              <a:avLst/>
            </a:prstGeom>
          </p:spPr>
          <p:txBody>
            <a:bodyPr wrap="none" fromWordArt="1">
              <a:prstTxWarp prst="textCanDown">
                <a:avLst>
                  <a:gd name="adj" fmla="val 33333"/>
                </a:avLst>
              </a:prstTxWarp>
            </a:bodyPr>
            <a:lstStyle/>
            <a:p>
              <a:r>
                <a:rPr lang="en-US" sz="2700" kern="10">
                  <a:ln w="9525">
                    <a:noFill/>
                    <a:round/>
                    <a:headEnd/>
                    <a:tailEnd/>
                  </a:ln>
                  <a:solidFill>
                    <a:srgbClr val="000000"/>
                  </a:solidFill>
                  <a:effectLst>
                    <a:outerShdw dist="107933" dir="13500000" algn="ctr" rotWithShape="0">
                      <a:srgbClr val="808080">
                        <a:alpha val="50026"/>
                      </a:srgbClr>
                    </a:outerShdw>
                  </a:effectLst>
                  <a:latin typeface="Times New Roman"/>
                  <a:cs typeface="Times New Roman"/>
                </a:rPr>
                <a:t>Geostrategi Indonesia</a:t>
              </a:r>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155" decel="100000"/>
                                        <p:tgtEl>
                                          <p:spTgt spid="2"/>
                                        </p:tgtEl>
                                      </p:cBhvr>
                                    </p:animEffect>
                                    <p:animScale>
                                      <p:cBhvr>
                                        <p:cTn id="8" dur="1155" decel="100000"/>
                                        <p:tgtEl>
                                          <p:spTgt spid="2"/>
                                        </p:tgtEl>
                                      </p:cBhvr>
                                      <p:from x="10000" y="10000"/>
                                      <p:to x="200000" y="450000"/>
                                    </p:animScale>
                                    <p:animScale>
                                      <p:cBhvr>
                                        <p:cTn id="9" dur="1845" accel="100000" fill="hold">
                                          <p:stCondLst>
                                            <p:cond delay="1155"/>
                                          </p:stCondLst>
                                        </p:cTn>
                                        <p:tgtEl>
                                          <p:spTgt spid="2"/>
                                        </p:tgtEl>
                                      </p:cBhvr>
                                      <p:from x="200000" y="450000"/>
                                      <p:to x="100000" y="100000"/>
                                    </p:animScale>
                                    <p:set>
                                      <p:cBhvr>
                                        <p:cTn id="10" dur="1155" fill="hold"/>
                                        <p:tgtEl>
                                          <p:spTgt spid="2"/>
                                        </p:tgtEl>
                                        <p:attrNameLst>
                                          <p:attrName>ppt_x</p:attrName>
                                        </p:attrNameLst>
                                      </p:cBhvr>
                                      <p:to>
                                        <p:strVal val="(0.5)"/>
                                      </p:to>
                                    </p:set>
                                    <p:anim from="(0.5)" to="(#ppt_x)" calcmode="lin" valueType="num">
                                      <p:cBhvr>
                                        <p:cTn id="11" dur="1845" accel="100000" fill="hold">
                                          <p:stCondLst>
                                            <p:cond delay="1155"/>
                                          </p:stCondLst>
                                        </p:cTn>
                                        <p:tgtEl>
                                          <p:spTgt spid="2"/>
                                        </p:tgtEl>
                                        <p:attrNameLst>
                                          <p:attrName>ppt_x</p:attrName>
                                        </p:attrNameLst>
                                      </p:cBhvr>
                                    </p:anim>
                                    <p:set>
                                      <p:cBhvr>
                                        <p:cTn id="12" dur="1155" fill="hold"/>
                                        <p:tgtEl>
                                          <p:spTgt spid="2"/>
                                        </p:tgtEl>
                                        <p:attrNameLst>
                                          <p:attrName>ppt_y</p:attrName>
                                        </p:attrNameLst>
                                      </p:cBhvr>
                                      <p:to>
                                        <p:strVal val="(#ppt_y+0.4)"/>
                                      </p:to>
                                    </p:set>
                                    <p:anim from="(#ppt_y+0.4)" to="(#ppt_y)" calcmode="lin" valueType="num">
                                      <p:cBhvr>
                                        <p:cTn id="13" dur="1845" accel="100000" fill="hold">
                                          <p:stCondLst>
                                            <p:cond delay="1155"/>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E7C9A14-7AD7-467F-8552-CC383B37FC21}" type="slidenum">
              <a:rPr lang="en-US"/>
              <a:pPr>
                <a:defRPr/>
              </a:pPr>
              <a:t>18</a:t>
            </a:fld>
            <a:endParaRPr lang="en-US"/>
          </a:p>
        </p:txBody>
      </p:sp>
      <p:sp>
        <p:nvSpPr>
          <p:cNvPr id="257026" name="Rectangle 2"/>
          <p:cNvSpPr>
            <a:spLocks noGrp="1" noChangeArrowheads="1"/>
          </p:cNvSpPr>
          <p:nvPr>
            <p:ph type="title"/>
          </p:nvPr>
        </p:nvSpPr>
        <p:spPr/>
        <p:txBody>
          <a:bodyPr/>
          <a:lstStyle/>
          <a:p>
            <a:pPr eaLnBrk="1" hangingPunct="1"/>
            <a:r>
              <a:rPr lang="en-US" sz="3600" b="1" smtClean="0">
                <a:solidFill>
                  <a:srgbClr val="FFFF00"/>
                </a:solidFill>
                <a:latin typeface="Comic Sans MS" pitchFamily="66" charset="0"/>
              </a:rPr>
              <a:t>PENDIDIKAN NASIONAL BERTUJUAN</a:t>
            </a:r>
          </a:p>
        </p:txBody>
      </p:sp>
      <p:sp>
        <p:nvSpPr>
          <p:cNvPr id="257027" name="Rectangle 3"/>
          <p:cNvSpPr>
            <a:spLocks noGrp="1" noChangeArrowheads="1"/>
          </p:cNvSpPr>
          <p:nvPr>
            <p:ph type="body" idx="1"/>
          </p:nvPr>
        </p:nvSpPr>
        <p:spPr>
          <a:xfrm>
            <a:off x="152400" y="2571750"/>
            <a:ext cx="8991600" cy="3559175"/>
          </a:xfrm>
        </p:spPr>
        <p:txBody>
          <a:bodyPr/>
          <a:lstStyle/>
          <a:p>
            <a:pPr algn="ctr" eaLnBrk="1" hangingPunct="1">
              <a:buFont typeface="Wingdings" pitchFamily="2" charset="2"/>
              <a:buNone/>
            </a:pPr>
            <a:r>
              <a:rPr lang="en-US" smtClean="0">
                <a:solidFill>
                  <a:srgbClr val="FF0000"/>
                </a:solidFill>
                <a:latin typeface="Times New Roman" pitchFamily="18" charset="0"/>
                <a:cs typeface="Times New Roman" pitchFamily="18" charset="0"/>
              </a:rPr>
              <a:t>Untuk </a:t>
            </a:r>
            <a:r>
              <a:rPr lang="en-US" b="1" i="1" smtClean="0">
                <a:solidFill>
                  <a:srgbClr val="FF0000"/>
                </a:solidFill>
                <a:latin typeface="Times New Roman" pitchFamily="18" charset="0"/>
                <a:cs typeface="Times New Roman" pitchFamily="18" charset="0"/>
              </a:rPr>
              <a:t>berkembangnya potensi peserta didik</a:t>
            </a:r>
            <a:r>
              <a:rPr lang="en-US" smtClean="0">
                <a:solidFill>
                  <a:srgbClr val="FF0000"/>
                </a:solidFill>
                <a:latin typeface="Times New Roman" pitchFamily="18" charset="0"/>
                <a:cs typeface="Times New Roman" pitchFamily="18" charset="0"/>
              </a:rPr>
              <a:t> agar menjadi manusia yg beriman dan bertakwa kepada Tuhan YME, yg berakhlak mulia, sehat, berilmu, cakap, kreatif, mandiri,&amp; </a:t>
            </a:r>
            <a:r>
              <a:rPr lang="en-US" b="1" smtClean="0">
                <a:solidFill>
                  <a:srgbClr val="FF0000"/>
                </a:solidFill>
                <a:latin typeface="Times New Roman" pitchFamily="18" charset="0"/>
                <a:cs typeface="Times New Roman" pitchFamily="18" charset="0"/>
              </a:rPr>
              <a:t>menjadi warganegara yg demokratis &amp; bertanggung jawab</a:t>
            </a:r>
          </a:p>
          <a:p>
            <a:pPr algn="ctr" eaLnBrk="1" hangingPunct="1"/>
            <a:r>
              <a:rPr lang="en-US" smtClean="0">
                <a:solidFill>
                  <a:srgbClr val="FF0000"/>
                </a:solidFill>
                <a:latin typeface="Times New Roman" pitchFamily="18" charset="0"/>
                <a:cs typeface="Times New Roman" pitchFamily="18" charset="0"/>
              </a:rPr>
              <a:t>(Pasal 3 UU R I 20 tahun 2003 ttg Sisdiknas)</a:t>
            </a:r>
          </a:p>
        </p:txBody>
      </p:sp>
      <p:sp>
        <p:nvSpPr>
          <p:cNvPr id="9221" name="Down Arrow 6"/>
          <p:cNvSpPr>
            <a:spLocks noChangeArrowheads="1"/>
          </p:cNvSpPr>
          <p:nvPr/>
        </p:nvSpPr>
        <p:spPr bwMode="auto">
          <a:xfrm>
            <a:off x="4214813" y="1500188"/>
            <a:ext cx="642937" cy="1143000"/>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57026"/>
                                        </p:tgtEl>
                                        <p:attrNameLst>
                                          <p:attrName>style.visibility</p:attrName>
                                        </p:attrNameLst>
                                      </p:cBhvr>
                                      <p:to>
                                        <p:strVal val="visible"/>
                                      </p:to>
                                    </p:set>
                                    <p:anim calcmode="lin" valueType="num">
                                      <p:cBhvr>
                                        <p:cTn id="7" dur="1000" fill="hold"/>
                                        <p:tgtEl>
                                          <p:spTgt spid="257026"/>
                                        </p:tgtEl>
                                        <p:attrNameLst>
                                          <p:attrName>ppt_w</p:attrName>
                                        </p:attrNameLst>
                                      </p:cBhvr>
                                      <p:tavLst>
                                        <p:tav tm="0">
                                          <p:val>
                                            <p:strVal val="#ppt_w*0.70"/>
                                          </p:val>
                                        </p:tav>
                                        <p:tav tm="100000">
                                          <p:val>
                                            <p:strVal val="#ppt_w"/>
                                          </p:val>
                                        </p:tav>
                                      </p:tavLst>
                                    </p:anim>
                                    <p:anim calcmode="lin" valueType="num">
                                      <p:cBhvr>
                                        <p:cTn id="8" dur="1000" fill="hold"/>
                                        <p:tgtEl>
                                          <p:spTgt spid="257026"/>
                                        </p:tgtEl>
                                        <p:attrNameLst>
                                          <p:attrName>ppt_h</p:attrName>
                                        </p:attrNameLst>
                                      </p:cBhvr>
                                      <p:tavLst>
                                        <p:tav tm="0">
                                          <p:val>
                                            <p:strVal val="#ppt_h"/>
                                          </p:val>
                                        </p:tav>
                                        <p:tav tm="100000">
                                          <p:val>
                                            <p:strVal val="#ppt_h"/>
                                          </p:val>
                                        </p:tav>
                                      </p:tavLst>
                                    </p:anim>
                                    <p:animEffect transition="in" filter="fade">
                                      <p:cBhvr>
                                        <p:cTn id="9" dur="1000"/>
                                        <p:tgtEl>
                                          <p:spTgt spid="257026"/>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9221"/>
                                        </p:tgtEl>
                                        <p:attrNameLst>
                                          <p:attrName>style.visibility</p:attrName>
                                        </p:attrNameLst>
                                      </p:cBhvr>
                                      <p:to>
                                        <p:strVal val="visible"/>
                                      </p:to>
                                    </p:set>
                                    <p:anim calcmode="lin" valueType="num">
                                      <p:cBhvr additive="base">
                                        <p:cTn id="14" dur="500" fill="hold"/>
                                        <p:tgtEl>
                                          <p:spTgt spid="9221"/>
                                        </p:tgtEl>
                                        <p:attrNameLst>
                                          <p:attrName>ppt_x</p:attrName>
                                        </p:attrNameLst>
                                      </p:cBhvr>
                                      <p:tavLst>
                                        <p:tav tm="0">
                                          <p:val>
                                            <p:strVal val="#ppt_x"/>
                                          </p:val>
                                        </p:tav>
                                        <p:tav tm="100000">
                                          <p:val>
                                            <p:strVal val="#ppt_x"/>
                                          </p:val>
                                        </p:tav>
                                      </p:tavLst>
                                    </p:anim>
                                    <p:anim calcmode="lin" valueType="num">
                                      <p:cBhvr additive="base">
                                        <p:cTn id="15" dur="500" fill="hold"/>
                                        <p:tgtEl>
                                          <p:spTgt spid="9221"/>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57027">
                                            <p:txEl>
                                              <p:pRg st="0" end="0"/>
                                            </p:txEl>
                                          </p:spTgt>
                                        </p:tgtEl>
                                        <p:attrNameLst>
                                          <p:attrName>style.visibility</p:attrName>
                                        </p:attrNameLst>
                                      </p:cBhvr>
                                      <p:to>
                                        <p:strVal val="visible"/>
                                      </p:to>
                                    </p:set>
                                    <p:anim calcmode="lin" valueType="num">
                                      <p:cBhvr additive="base">
                                        <p:cTn id="20" dur="500" fill="hold"/>
                                        <p:tgtEl>
                                          <p:spTgt spid="257027">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570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57027">
                                            <p:txEl>
                                              <p:pRg st="1" end="1"/>
                                            </p:txEl>
                                          </p:spTgt>
                                        </p:tgtEl>
                                        <p:attrNameLst>
                                          <p:attrName>style.visibility</p:attrName>
                                        </p:attrNameLst>
                                      </p:cBhvr>
                                      <p:to>
                                        <p:strVal val="visible"/>
                                      </p:to>
                                    </p:set>
                                    <p:anim calcmode="lin" valueType="num">
                                      <p:cBhvr additive="base">
                                        <p:cTn id="26" dur="500" fill="hold"/>
                                        <p:tgtEl>
                                          <p:spTgt spid="257027">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5702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6" grpId="0"/>
      <p:bldP spid="257027" grpId="0" build="p"/>
      <p:bldP spid="922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05FFD7B1-EB03-49FE-A2BD-CD3E9AF4D5C7}" type="slidenum">
              <a:rPr lang="en-US"/>
              <a:pPr>
                <a:defRPr/>
              </a:pPr>
              <a:t>19</a:t>
            </a:fld>
            <a:endParaRPr lang="en-US"/>
          </a:p>
        </p:txBody>
      </p:sp>
      <p:sp>
        <p:nvSpPr>
          <p:cNvPr id="198658" name="Rectangle 2"/>
          <p:cNvSpPr>
            <a:spLocks noGrp="1" noChangeArrowheads="1"/>
          </p:cNvSpPr>
          <p:nvPr>
            <p:ph type="title"/>
          </p:nvPr>
        </p:nvSpPr>
        <p:spPr/>
        <p:txBody>
          <a:bodyPr/>
          <a:lstStyle/>
          <a:p>
            <a:pPr eaLnBrk="1" hangingPunct="1"/>
            <a:r>
              <a:rPr lang="en-US" sz="3600" b="1" smtClean="0">
                <a:solidFill>
                  <a:srgbClr val="FF0000"/>
                </a:solidFill>
                <a:latin typeface="Bookman Old Style" pitchFamily="18" charset="0"/>
              </a:rPr>
              <a:t>PENDIDIKAN  KEWARGANEGARAAN</a:t>
            </a:r>
          </a:p>
        </p:txBody>
      </p:sp>
      <p:sp>
        <p:nvSpPr>
          <p:cNvPr id="198659" name="Rectangle 3"/>
          <p:cNvSpPr>
            <a:spLocks noGrp="1" noChangeArrowheads="1"/>
          </p:cNvSpPr>
          <p:nvPr>
            <p:ph type="body" idx="1"/>
          </p:nvPr>
        </p:nvSpPr>
        <p:spPr>
          <a:xfrm>
            <a:off x="428625" y="2500313"/>
            <a:ext cx="8258175" cy="4129087"/>
          </a:xfrm>
        </p:spPr>
        <p:txBody>
          <a:bodyPr/>
          <a:lstStyle/>
          <a:p>
            <a:pPr algn="just" eaLnBrk="1" hangingPunct="1">
              <a:lnSpc>
                <a:spcPct val="90000"/>
              </a:lnSpc>
              <a:buFont typeface="Wingdings" pitchFamily="2" charset="2"/>
              <a:buNone/>
              <a:tabLst>
                <a:tab pos="900113" algn="l"/>
              </a:tabLst>
            </a:pPr>
            <a:r>
              <a:rPr lang="en-US" b="1" smtClean="0">
                <a:solidFill>
                  <a:srgbClr val="FFFF00"/>
                </a:solidFill>
              </a:rPr>
              <a:t>  Pendidikan Kewarganegaraan dimaksudkan utk membentuk peserta didik menjadi manusia  yg memiliki :</a:t>
            </a:r>
          </a:p>
          <a:p>
            <a:pPr algn="just" eaLnBrk="1" hangingPunct="1">
              <a:lnSpc>
                <a:spcPct val="90000"/>
              </a:lnSpc>
              <a:buClr>
                <a:schemeClr val="tx1"/>
              </a:buClr>
              <a:buFont typeface="Wingdings" pitchFamily="2" charset="2"/>
              <a:buNone/>
              <a:tabLst>
                <a:tab pos="900113" algn="l"/>
              </a:tabLst>
            </a:pPr>
            <a:r>
              <a:rPr lang="en-US" b="1" smtClean="0">
                <a:solidFill>
                  <a:srgbClr val="FFFF00"/>
                </a:solidFill>
              </a:rPr>
              <a:t>   </a:t>
            </a:r>
            <a:r>
              <a:rPr lang="en-US" b="1" smtClean="0">
                <a:solidFill>
                  <a:srgbClr val="FFFF00"/>
                </a:solidFill>
                <a:sym typeface="Wingdings" pitchFamily="2" charset="2"/>
              </a:rPr>
              <a:t></a:t>
            </a:r>
            <a:r>
              <a:rPr lang="id-ID" b="1" smtClean="0">
                <a:solidFill>
                  <a:srgbClr val="FFFF00"/>
                </a:solidFill>
                <a:sym typeface="Wingdings" pitchFamily="2" charset="2"/>
              </a:rPr>
              <a:t>R</a:t>
            </a:r>
            <a:r>
              <a:rPr lang="en-US" b="1" smtClean="0">
                <a:solidFill>
                  <a:srgbClr val="FFFF00"/>
                </a:solidFill>
              </a:rPr>
              <a:t>asa kebangsaan</a:t>
            </a:r>
          </a:p>
          <a:p>
            <a:pPr algn="just" eaLnBrk="1" hangingPunct="1">
              <a:lnSpc>
                <a:spcPct val="90000"/>
              </a:lnSpc>
              <a:buClr>
                <a:schemeClr val="tx1"/>
              </a:buClr>
              <a:buFont typeface="Wingdings" pitchFamily="2" charset="2"/>
              <a:buNone/>
              <a:tabLst>
                <a:tab pos="900113" algn="l"/>
              </a:tabLst>
            </a:pPr>
            <a:r>
              <a:rPr lang="en-US" b="1" smtClean="0">
                <a:solidFill>
                  <a:srgbClr val="FFFF00"/>
                </a:solidFill>
              </a:rPr>
              <a:t>   </a:t>
            </a:r>
            <a:r>
              <a:rPr lang="en-US" b="1" smtClean="0">
                <a:solidFill>
                  <a:srgbClr val="FFFF00"/>
                </a:solidFill>
                <a:sym typeface="Wingdings" pitchFamily="2" charset="2"/>
              </a:rPr>
              <a:t></a:t>
            </a:r>
            <a:r>
              <a:rPr lang="en-US" b="1" smtClean="0">
                <a:solidFill>
                  <a:srgbClr val="FFFF00"/>
                </a:solidFill>
              </a:rPr>
              <a:t>Cinta tanah air</a:t>
            </a:r>
          </a:p>
          <a:p>
            <a:pPr algn="just" eaLnBrk="1" hangingPunct="1">
              <a:lnSpc>
                <a:spcPct val="90000"/>
              </a:lnSpc>
              <a:buClr>
                <a:schemeClr val="tx1"/>
              </a:buClr>
              <a:buFont typeface="Wingdings" pitchFamily="2" charset="2"/>
              <a:buNone/>
              <a:tabLst>
                <a:tab pos="900113" algn="l"/>
              </a:tabLst>
            </a:pPr>
            <a:endParaRPr lang="en-US" b="1" smtClean="0">
              <a:solidFill>
                <a:srgbClr val="FFFF00"/>
              </a:solidFill>
            </a:endParaRPr>
          </a:p>
          <a:p>
            <a:pPr algn="r" eaLnBrk="1" hangingPunct="1">
              <a:lnSpc>
                <a:spcPct val="90000"/>
              </a:lnSpc>
              <a:buClr>
                <a:schemeClr val="tx1"/>
              </a:buClr>
              <a:buFont typeface="Wingdings" pitchFamily="2" charset="2"/>
              <a:buNone/>
              <a:tabLst>
                <a:tab pos="900113" algn="l"/>
              </a:tabLst>
            </a:pPr>
            <a:r>
              <a:rPr lang="en-US" b="1" smtClean="0">
                <a:solidFill>
                  <a:srgbClr val="FFFF00"/>
                </a:solidFill>
              </a:rPr>
              <a:t>Penjelasan UU no. 20/2003 </a:t>
            </a:r>
          </a:p>
          <a:p>
            <a:pPr algn="r" eaLnBrk="1" hangingPunct="1">
              <a:lnSpc>
                <a:spcPct val="90000"/>
              </a:lnSpc>
              <a:buClr>
                <a:schemeClr val="tx1"/>
              </a:buClr>
              <a:buFont typeface="Wingdings" pitchFamily="2" charset="2"/>
              <a:buNone/>
              <a:tabLst>
                <a:tab pos="900113" algn="l"/>
              </a:tabLst>
            </a:pPr>
            <a:r>
              <a:rPr lang="en-US" b="1" smtClean="0">
                <a:solidFill>
                  <a:srgbClr val="FFFF00"/>
                </a:solidFill>
              </a:rPr>
              <a:t>ttg Sistem Pendidikan Nasional</a:t>
            </a:r>
          </a:p>
        </p:txBody>
      </p:sp>
      <p:sp>
        <p:nvSpPr>
          <p:cNvPr id="27653" name="Down Arrow 6"/>
          <p:cNvSpPr>
            <a:spLocks noChangeArrowheads="1"/>
          </p:cNvSpPr>
          <p:nvPr/>
        </p:nvSpPr>
        <p:spPr bwMode="auto">
          <a:xfrm>
            <a:off x="4000500" y="1571625"/>
            <a:ext cx="642938" cy="928688"/>
          </a:xfrm>
          <a:prstGeom prst="downArrow">
            <a:avLst>
              <a:gd name="adj1" fmla="val 50000"/>
              <a:gd name="adj2" fmla="val 50001"/>
            </a:avLst>
          </a:prstGeom>
          <a:solidFill>
            <a:schemeClr val="accent1"/>
          </a:solidFill>
          <a:ln w="9525" algn="ctr">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8658"/>
                                        </p:tgtEl>
                                        <p:attrNameLst>
                                          <p:attrName>style.visibility</p:attrName>
                                        </p:attrNameLst>
                                      </p:cBhvr>
                                      <p:to>
                                        <p:strVal val="visible"/>
                                      </p:to>
                                    </p:set>
                                    <p:anim calcmode="lin" valueType="num">
                                      <p:cBhvr additive="base">
                                        <p:cTn id="7" dur="500" fill="hold"/>
                                        <p:tgtEl>
                                          <p:spTgt spid="198658"/>
                                        </p:tgtEl>
                                        <p:attrNameLst>
                                          <p:attrName>ppt_x</p:attrName>
                                        </p:attrNameLst>
                                      </p:cBhvr>
                                      <p:tavLst>
                                        <p:tav tm="0">
                                          <p:val>
                                            <p:strVal val="#ppt_x"/>
                                          </p:val>
                                        </p:tav>
                                        <p:tav tm="100000">
                                          <p:val>
                                            <p:strVal val="#ppt_x"/>
                                          </p:val>
                                        </p:tav>
                                      </p:tavLst>
                                    </p:anim>
                                    <p:anim calcmode="lin" valueType="num">
                                      <p:cBhvr additive="base">
                                        <p:cTn id="8" dur="500" fill="hold"/>
                                        <p:tgtEl>
                                          <p:spTgt spid="19865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98659">
                                            <p:txEl>
                                              <p:pRg st="0" end="0"/>
                                            </p:txEl>
                                          </p:spTgt>
                                        </p:tgtEl>
                                        <p:attrNameLst>
                                          <p:attrName>style.visibility</p:attrName>
                                        </p:attrNameLst>
                                      </p:cBhvr>
                                      <p:to>
                                        <p:strVal val="visible"/>
                                      </p:to>
                                    </p:set>
                                    <p:animEffect transition="in" filter="slide(fromBottom)">
                                      <p:cBhvr>
                                        <p:cTn id="13" dur="500"/>
                                        <p:tgtEl>
                                          <p:spTgt spid="19865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198659">
                                            <p:txEl>
                                              <p:pRg st="1" end="1"/>
                                            </p:txEl>
                                          </p:spTgt>
                                        </p:tgtEl>
                                        <p:attrNameLst>
                                          <p:attrName>style.visibility</p:attrName>
                                        </p:attrNameLst>
                                      </p:cBhvr>
                                      <p:to>
                                        <p:strVal val="visible"/>
                                      </p:to>
                                    </p:set>
                                    <p:animEffect transition="in" filter="slide(fromBottom)">
                                      <p:cBhvr>
                                        <p:cTn id="18" dur="500"/>
                                        <p:tgtEl>
                                          <p:spTgt spid="19865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198659">
                                            <p:txEl>
                                              <p:pRg st="2" end="2"/>
                                            </p:txEl>
                                          </p:spTgt>
                                        </p:tgtEl>
                                        <p:attrNameLst>
                                          <p:attrName>style.visibility</p:attrName>
                                        </p:attrNameLst>
                                      </p:cBhvr>
                                      <p:to>
                                        <p:strVal val="visible"/>
                                      </p:to>
                                    </p:set>
                                    <p:animEffect transition="in" filter="slide(fromBottom)">
                                      <p:cBhvr>
                                        <p:cTn id="23" dur="500"/>
                                        <p:tgtEl>
                                          <p:spTgt spid="19865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198659">
                                            <p:txEl>
                                              <p:pRg st="4" end="4"/>
                                            </p:txEl>
                                          </p:spTgt>
                                        </p:tgtEl>
                                        <p:attrNameLst>
                                          <p:attrName>style.visibility</p:attrName>
                                        </p:attrNameLst>
                                      </p:cBhvr>
                                      <p:to>
                                        <p:strVal val="visible"/>
                                      </p:to>
                                    </p:set>
                                    <p:animEffect transition="in" filter="slide(fromBottom)">
                                      <p:cBhvr>
                                        <p:cTn id="28" dur="500"/>
                                        <p:tgtEl>
                                          <p:spTgt spid="198659">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198659">
                                            <p:txEl>
                                              <p:pRg st="5" end="5"/>
                                            </p:txEl>
                                          </p:spTgt>
                                        </p:tgtEl>
                                        <p:attrNameLst>
                                          <p:attrName>style.visibility</p:attrName>
                                        </p:attrNameLst>
                                      </p:cBhvr>
                                      <p:to>
                                        <p:strVal val="visible"/>
                                      </p:to>
                                    </p:set>
                                    <p:animEffect transition="in" filter="slide(fromBottom)">
                                      <p:cBhvr>
                                        <p:cTn id="33" dur="500"/>
                                        <p:tgtEl>
                                          <p:spTgt spid="1986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8" grpId="0"/>
      <p:bldP spid="19865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2"/>
          <p:cNvSpPr txBox="1">
            <a:spLocks/>
          </p:cNvSpPr>
          <p:nvPr/>
        </p:nvSpPr>
        <p:spPr>
          <a:xfrm>
            <a:off x="914400" y="1371600"/>
            <a:ext cx="7737475" cy="3201988"/>
          </a:xfrm>
          <a:prstGeom prst="rect">
            <a:avLst/>
          </a:prstGeom>
        </p:spPr>
        <p:txBody>
          <a:bodyPr/>
          <a:lstStyle/>
          <a:p>
            <a:pPr indent="17463" algn="r" eaLnBrk="0" hangingPunct="0">
              <a:spcBef>
                <a:spcPts val="0"/>
              </a:spcBef>
              <a:defRPr/>
            </a:pPr>
            <a:r>
              <a:rPr lang="id-ID" sz="2800" dirty="0">
                <a:solidFill>
                  <a:schemeClr val="bg1"/>
                </a:solidFill>
                <a:latin typeface="+mn-lt"/>
              </a:rPr>
              <a:t>Pendidikan Kewarganegaraan  (</a:t>
            </a:r>
            <a:r>
              <a:rPr lang="id-ID" sz="2800" i="1" dirty="0">
                <a:solidFill>
                  <a:schemeClr val="bg1"/>
                </a:solidFill>
                <a:latin typeface="+mn-lt"/>
              </a:rPr>
              <a:t>Civic Education</a:t>
            </a:r>
            <a:r>
              <a:rPr lang="id-ID" sz="2800" dirty="0">
                <a:solidFill>
                  <a:schemeClr val="bg1"/>
                </a:solidFill>
                <a:latin typeface="+mn-lt"/>
              </a:rPr>
              <a:t>) merupakan salah satu mata kul</a:t>
            </a:r>
            <a:r>
              <a:rPr lang="en-US" sz="2800" dirty="0" err="1">
                <a:solidFill>
                  <a:schemeClr val="bg1"/>
                </a:solidFill>
                <a:latin typeface="+mn-lt"/>
              </a:rPr>
              <a:t>iah</a:t>
            </a:r>
            <a:r>
              <a:rPr lang="id-ID" sz="2800" dirty="0">
                <a:solidFill>
                  <a:schemeClr val="bg1"/>
                </a:solidFill>
                <a:latin typeface="+mn-lt"/>
              </a:rPr>
              <a:t>. yang diajarkan hampir </a:t>
            </a:r>
            <a:r>
              <a:rPr lang="en-US" sz="2800" dirty="0">
                <a:solidFill>
                  <a:schemeClr val="bg1"/>
                </a:solidFill>
                <a:latin typeface="+mn-lt"/>
              </a:rPr>
              <a:t> </a:t>
            </a:r>
            <a:r>
              <a:rPr lang="id-ID" sz="2800" dirty="0">
                <a:solidFill>
                  <a:schemeClr val="bg1"/>
                </a:solidFill>
                <a:latin typeface="+mn-lt"/>
              </a:rPr>
              <a:t>di semua negara y</a:t>
            </a:r>
            <a:r>
              <a:rPr lang="en-US" sz="2800" dirty="0">
                <a:solidFill>
                  <a:schemeClr val="bg1"/>
                </a:solidFill>
                <a:latin typeface="+mn-lt"/>
              </a:rPr>
              <a:t>an</a:t>
            </a:r>
            <a:r>
              <a:rPr lang="id-ID" sz="2800" dirty="0">
                <a:solidFill>
                  <a:schemeClr val="bg1"/>
                </a:solidFill>
                <a:latin typeface="+mn-lt"/>
              </a:rPr>
              <a:t>g mengaku neg</a:t>
            </a:r>
            <a:r>
              <a:rPr lang="en-US" sz="2800" dirty="0" err="1">
                <a:solidFill>
                  <a:schemeClr val="bg1"/>
                </a:solidFill>
                <a:latin typeface="+mn-lt"/>
              </a:rPr>
              <a:t>ara</a:t>
            </a:r>
            <a:r>
              <a:rPr lang="id-ID" sz="2800" dirty="0">
                <a:solidFill>
                  <a:schemeClr val="bg1"/>
                </a:solidFill>
                <a:latin typeface="+mn-lt"/>
              </a:rPr>
              <a:t> demokrasi  s</a:t>
            </a:r>
            <a:r>
              <a:rPr lang="en-US" sz="2800" dirty="0">
                <a:solidFill>
                  <a:schemeClr val="bg1"/>
                </a:solidFill>
                <a:latin typeface="+mn-lt"/>
              </a:rPr>
              <a:t>e</a:t>
            </a:r>
            <a:r>
              <a:rPr lang="id-ID" sz="2800" dirty="0">
                <a:solidFill>
                  <a:schemeClr val="bg1"/>
                </a:solidFill>
                <a:latin typeface="+mn-lt"/>
              </a:rPr>
              <a:t>b</a:t>
            </a:r>
            <a:r>
              <a:rPr lang="en-US" sz="2800" dirty="0">
                <a:solidFill>
                  <a:schemeClr val="bg1"/>
                </a:solidFill>
                <a:latin typeface="+mn-lt"/>
              </a:rPr>
              <a:t>a</a:t>
            </a:r>
            <a:r>
              <a:rPr lang="id-ID" sz="2800" dirty="0">
                <a:solidFill>
                  <a:schemeClr val="bg1"/>
                </a:solidFill>
                <a:latin typeface="+mn-lt"/>
              </a:rPr>
              <a:t>g</a:t>
            </a:r>
            <a:r>
              <a:rPr lang="en-US" sz="2800" dirty="0" err="1">
                <a:solidFill>
                  <a:schemeClr val="bg1"/>
                </a:solidFill>
                <a:latin typeface="+mn-lt"/>
              </a:rPr>
              <a:t>ai</a:t>
            </a:r>
            <a:r>
              <a:rPr lang="id-ID" sz="2800" dirty="0">
                <a:solidFill>
                  <a:schemeClr val="bg1"/>
                </a:solidFill>
                <a:latin typeface="+mn-lt"/>
              </a:rPr>
              <a:t> salah satu upaya negara d</a:t>
            </a:r>
            <a:r>
              <a:rPr lang="en-US" sz="2800" dirty="0">
                <a:solidFill>
                  <a:schemeClr val="bg1"/>
                </a:solidFill>
                <a:latin typeface="+mn-lt"/>
              </a:rPr>
              <a:t>a</a:t>
            </a:r>
            <a:r>
              <a:rPr lang="id-ID" sz="2800" dirty="0">
                <a:solidFill>
                  <a:schemeClr val="bg1"/>
                </a:solidFill>
                <a:latin typeface="+mn-lt"/>
              </a:rPr>
              <a:t>l</a:t>
            </a:r>
            <a:r>
              <a:rPr lang="en-US" sz="2800" dirty="0">
                <a:solidFill>
                  <a:schemeClr val="bg1"/>
                </a:solidFill>
                <a:latin typeface="+mn-lt"/>
              </a:rPr>
              <a:t>a</a:t>
            </a:r>
            <a:r>
              <a:rPr lang="id-ID" sz="2800" dirty="0">
                <a:solidFill>
                  <a:schemeClr val="bg1"/>
                </a:solidFill>
                <a:latin typeface="+mn-lt"/>
              </a:rPr>
              <a:t>m membangun nasionalisme </a:t>
            </a:r>
            <a:r>
              <a:rPr lang="en-US" sz="2800" dirty="0">
                <a:solidFill>
                  <a:schemeClr val="bg1"/>
                </a:solidFill>
                <a:latin typeface="+mn-lt"/>
              </a:rPr>
              <a:t> </a:t>
            </a:r>
            <a:r>
              <a:rPr lang="id-ID" sz="2800" dirty="0">
                <a:solidFill>
                  <a:schemeClr val="bg1"/>
                </a:solidFill>
                <a:latin typeface="+mn-lt"/>
              </a:rPr>
              <a:t>rakyatnya y</a:t>
            </a:r>
            <a:r>
              <a:rPr lang="en-US" sz="2800" dirty="0">
                <a:solidFill>
                  <a:schemeClr val="bg1"/>
                </a:solidFill>
                <a:latin typeface="+mn-lt"/>
              </a:rPr>
              <a:t>an</a:t>
            </a:r>
            <a:r>
              <a:rPr lang="id-ID" sz="2800" dirty="0">
                <a:solidFill>
                  <a:schemeClr val="bg1"/>
                </a:solidFill>
                <a:latin typeface="+mn-lt"/>
              </a:rPr>
              <a:t>g secara substansi tentu disesuaikan d</a:t>
            </a:r>
            <a:r>
              <a:rPr lang="en-US" sz="2800" dirty="0">
                <a:solidFill>
                  <a:schemeClr val="bg1"/>
                </a:solidFill>
                <a:latin typeface="+mn-lt"/>
              </a:rPr>
              <a:t>en</a:t>
            </a:r>
            <a:r>
              <a:rPr lang="id-ID" sz="2800" dirty="0">
                <a:solidFill>
                  <a:schemeClr val="bg1"/>
                </a:solidFill>
                <a:latin typeface="+mn-lt"/>
              </a:rPr>
              <a:t>g</a:t>
            </a:r>
            <a:r>
              <a:rPr lang="en-US" sz="2800" dirty="0">
                <a:solidFill>
                  <a:schemeClr val="bg1"/>
                </a:solidFill>
                <a:latin typeface="+mn-lt"/>
              </a:rPr>
              <a:t>a</a:t>
            </a:r>
            <a:r>
              <a:rPr lang="id-ID" sz="2800" dirty="0">
                <a:solidFill>
                  <a:schemeClr val="bg1"/>
                </a:solidFill>
                <a:latin typeface="+mn-lt"/>
              </a:rPr>
              <a:t>n nilai-nilai kebangsaan neg</a:t>
            </a:r>
            <a:r>
              <a:rPr lang="en-US" sz="2800" dirty="0" err="1">
                <a:solidFill>
                  <a:schemeClr val="bg1"/>
                </a:solidFill>
                <a:latin typeface="+mn-lt"/>
              </a:rPr>
              <a:t>ara</a:t>
            </a:r>
            <a:r>
              <a:rPr lang="en-US" sz="2800" dirty="0">
                <a:solidFill>
                  <a:schemeClr val="bg1"/>
                </a:solidFill>
                <a:latin typeface="+mn-lt"/>
              </a:rPr>
              <a:t> </a:t>
            </a:r>
            <a:r>
              <a:rPr lang="id-ID" sz="2800" dirty="0">
                <a:solidFill>
                  <a:schemeClr val="bg1"/>
                </a:solidFill>
                <a:latin typeface="+mn-lt"/>
              </a:rPr>
              <a:t>masing-masing.</a:t>
            </a:r>
          </a:p>
        </p:txBody>
      </p:sp>
      <p:sp>
        <p:nvSpPr>
          <p:cNvPr id="3" name="Rectangle 2"/>
          <p:cNvSpPr/>
          <p:nvPr/>
        </p:nvSpPr>
        <p:spPr>
          <a:xfrm>
            <a:off x="0" y="0"/>
            <a:ext cx="3446777" cy="769441"/>
          </a:xfrm>
          <a:prstGeom prst="rect">
            <a:avLst/>
          </a:prstGeom>
          <a:noFill/>
        </p:spPr>
        <p:txBody>
          <a:bodyPr wrap="none">
            <a:spAutoFit/>
          </a:bodyPr>
          <a:lstStyle/>
          <a:p>
            <a:pPr algn="ctr">
              <a:defRPr/>
            </a:pPr>
            <a:r>
              <a:rPr lang="en-US" sz="44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rPr>
              <a:t>Pengantar</a:t>
            </a:r>
            <a:r>
              <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style.rotation</p:attrName>
                                        </p:attrNameLst>
                                      </p:cBhvr>
                                      <p:tavLst>
                                        <p:tav tm="0">
                                          <p:val>
                                            <p:fltVal val="90"/>
                                          </p:val>
                                        </p:tav>
                                        <p:tav tm="100000">
                                          <p:val>
                                            <p:fltVal val="0"/>
                                          </p:val>
                                        </p:tav>
                                      </p:tavLst>
                                    </p:anim>
                                    <p:animEffect transition="in" filter="fade">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print">
            <a:lum/>
          </a:blip>
          <a:srcRect/>
          <a:stretch>
            <a:fillRect l="-3000" r="-3000"/>
          </a:stretch>
        </a:blipFill>
        <a:effectLst/>
      </p:bgPr>
    </p:bg>
    <p:spTree>
      <p:nvGrpSpPr>
        <p:cNvPr id="1" name=""/>
        <p:cNvGrpSpPr/>
        <p:nvPr/>
      </p:nvGrpSpPr>
      <p:grpSpPr>
        <a:xfrm>
          <a:off x="0" y="0"/>
          <a:ext cx="0" cy="0"/>
          <a:chOff x="0" y="0"/>
          <a:chExt cx="0" cy="0"/>
        </a:xfrm>
      </p:grpSpPr>
      <p:sp>
        <p:nvSpPr>
          <p:cNvPr id="30" name="Date Placeholder 3"/>
          <p:cNvSpPr>
            <a:spLocks noGrp="1"/>
          </p:cNvSpPr>
          <p:nvPr>
            <p:ph type="dt" sz="quarter" idx="10"/>
          </p:nvPr>
        </p:nvSpPr>
        <p:spPr/>
        <p:txBody>
          <a:bodyPr/>
          <a:lstStyle/>
          <a:p>
            <a:pPr>
              <a:defRPr/>
            </a:pPr>
            <a:r>
              <a:rPr lang="en-US"/>
              <a:t>S.S. 2007</a:t>
            </a:r>
          </a:p>
        </p:txBody>
      </p:sp>
      <p:sp>
        <p:nvSpPr>
          <p:cNvPr id="32" name="Slide Number Placeholder 5"/>
          <p:cNvSpPr>
            <a:spLocks noGrp="1"/>
          </p:cNvSpPr>
          <p:nvPr>
            <p:ph type="sldNum" sz="quarter" idx="12"/>
          </p:nvPr>
        </p:nvSpPr>
        <p:spPr/>
        <p:txBody>
          <a:bodyPr/>
          <a:lstStyle/>
          <a:p>
            <a:pPr>
              <a:defRPr/>
            </a:pPr>
            <a:fld id="{50DB6C08-CCC4-4120-827B-37F225F12559}" type="slidenum">
              <a:rPr lang="en-US"/>
              <a:pPr>
                <a:defRPr/>
              </a:pPr>
              <a:t>20</a:t>
            </a:fld>
            <a:endParaRPr lang="en-US"/>
          </a:p>
        </p:txBody>
      </p:sp>
      <p:sp>
        <p:nvSpPr>
          <p:cNvPr id="28676" name="Rectangle 2"/>
          <p:cNvSpPr>
            <a:spLocks noGrp="1" noChangeArrowheads="1"/>
          </p:cNvSpPr>
          <p:nvPr>
            <p:ph type="title"/>
          </p:nvPr>
        </p:nvSpPr>
        <p:spPr>
          <a:xfrm>
            <a:off x="539750" y="0"/>
            <a:ext cx="8147050" cy="982663"/>
          </a:xfrm>
        </p:spPr>
        <p:txBody>
          <a:bodyPr/>
          <a:lstStyle/>
          <a:p>
            <a:pPr eaLnBrk="1" hangingPunct="1"/>
            <a:r>
              <a:rPr lang="en-US" sz="3600" b="1" smtClean="0">
                <a:solidFill>
                  <a:srgbClr val="FF0000"/>
                </a:solidFill>
                <a:latin typeface="Comic Sans MS" pitchFamily="66" charset="0"/>
              </a:rPr>
              <a:t>Keterkaitan Kurikulum </a:t>
            </a:r>
            <a:br>
              <a:rPr lang="en-US" sz="3600" b="1" smtClean="0">
                <a:solidFill>
                  <a:srgbClr val="FF0000"/>
                </a:solidFill>
                <a:latin typeface="Comic Sans MS" pitchFamily="66" charset="0"/>
              </a:rPr>
            </a:br>
            <a:r>
              <a:rPr lang="en-US" sz="3600" b="1" smtClean="0">
                <a:solidFill>
                  <a:srgbClr val="FF0000"/>
                </a:solidFill>
                <a:latin typeface="Comic Sans MS" pitchFamily="66" charset="0"/>
              </a:rPr>
              <a:t>(Pengantar)</a:t>
            </a:r>
          </a:p>
        </p:txBody>
      </p:sp>
      <p:graphicFrame>
        <p:nvGraphicFramePr>
          <p:cNvPr id="200707" name="Group 3"/>
          <p:cNvGraphicFramePr>
            <a:graphicFrameLocks noGrp="1"/>
          </p:cNvGraphicFramePr>
          <p:nvPr>
            <p:ph idx="1"/>
          </p:nvPr>
        </p:nvGraphicFramePr>
        <p:xfrm>
          <a:off x="468313" y="1052513"/>
          <a:ext cx="8229600" cy="5616576"/>
        </p:xfrm>
        <a:graphic>
          <a:graphicData uri="http://schemas.openxmlformats.org/drawingml/2006/table">
            <a:tbl>
              <a:tblPr/>
              <a:tblGrid>
                <a:gridCol w="2743200"/>
                <a:gridCol w="2743200"/>
                <a:gridCol w="2743200"/>
              </a:tblGrid>
              <a:tr h="9969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1" i="0" u="none" strike="noStrike" cap="none" normalizeH="0" baseline="0" smtClean="0">
                          <a:ln>
                            <a:noFill/>
                          </a:ln>
                          <a:solidFill>
                            <a:srgbClr val="FFFF00"/>
                          </a:solidFill>
                          <a:effectLst>
                            <a:outerShdw blurRad="38100" dist="38100" dir="2700000" algn="tl">
                              <a:srgbClr val="000000"/>
                            </a:outerShdw>
                          </a:effectLst>
                          <a:latin typeface="Comic Sans MS" pitchFamily="66" charset="0"/>
                        </a:rPr>
                        <a:t>Persyaratan Kerja</a:t>
                      </a: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blipFill dpi="0" rotWithShape="0">
                      <a:blip r:embed="rId4"/>
                      <a:srcRect/>
                      <a:tile tx="0" ty="0" sx="100000" sy="100000" flip="none" algn="tl"/>
                    </a:blip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1" i="0" u="none" strike="noStrike" cap="none" normalizeH="0" baseline="0" smtClean="0">
                          <a:ln>
                            <a:noFill/>
                          </a:ln>
                          <a:solidFill>
                            <a:srgbClr val="FFFF00"/>
                          </a:solidFill>
                          <a:effectLst>
                            <a:outerShdw blurRad="38100" dist="38100" dir="2700000" algn="tl">
                              <a:srgbClr val="000000"/>
                            </a:outerShdw>
                          </a:effectLst>
                          <a:latin typeface="Comic Sans MS" pitchFamily="66" charset="0"/>
                        </a:rPr>
                        <a:t>Kurikulum UNESCO</a:t>
                      </a: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blipFill dpi="0" rotWithShape="0">
                      <a:blip r:embed="rId4"/>
                      <a:srcRect/>
                      <a:tile tx="0" ty="0" sx="100000" sy="100000" flip="none" algn="tl"/>
                    </a:blip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1" i="0" u="none" strike="noStrike" cap="none" normalizeH="0" baseline="0" smtClean="0">
                          <a:ln>
                            <a:noFill/>
                          </a:ln>
                          <a:solidFill>
                            <a:srgbClr val="FFFF00"/>
                          </a:solidFill>
                          <a:effectLst>
                            <a:outerShdw blurRad="38100" dist="38100" dir="2700000" algn="tl">
                              <a:srgbClr val="000000"/>
                            </a:outerShdw>
                          </a:effectLst>
                          <a:latin typeface="Comic Sans MS" pitchFamily="66" charset="0"/>
                        </a:rPr>
                        <a:t>Kurikulum Nasional</a:t>
                      </a: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blipFill dpi="0" rotWithShape="0">
                      <a:blip r:embed="rId4"/>
                      <a:srcRect/>
                      <a:tile tx="0" ty="0" sx="100000" sy="100000" flip="none" algn="tl"/>
                    </a:blipFill>
                  </a:tcPr>
                </a:tc>
              </a:tr>
              <a:tr h="923925">
                <a:tc rowSpan="2">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1" i="0" u="none" strike="noStrike" cap="none" normalizeH="0" baseline="0" smtClean="0">
                          <a:ln>
                            <a:noFill/>
                          </a:ln>
                          <a:solidFill>
                            <a:srgbClr val="FFFF00"/>
                          </a:solidFill>
                          <a:effectLst>
                            <a:outerShdw blurRad="38100" dist="38100" dir="2700000" algn="tl">
                              <a:srgbClr val="000000"/>
                            </a:outerShdw>
                          </a:effectLst>
                          <a:latin typeface="Comic Sans MS" pitchFamily="66" charset="0"/>
                        </a:rPr>
                        <a:t>Pengetahuan &amp;    Ketrampilan</a:t>
                      </a: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blipFill dpi="0" rotWithShape="0">
                      <a:blip r:embed="rId4"/>
                      <a:srcRect/>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Comic Sans MS" pitchFamily="66" charset="0"/>
                        </a:rPr>
                        <a:t>Learning to know</a:t>
                      </a: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blipFill dpi="0" rotWithShape="0">
                      <a:blip r:embed="rId4"/>
                      <a:srcRect/>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Comic Sans MS" pitchFamily="66" charset="0"/>
                        </a:rPr>
                        <a:t>MK Keilmuan &amp; Ketrampilan (MKK)</a:t>
                      </a: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blipFill dpi="0" rotWithShape="0">
                      <a:blip r:embed="rId4"/>
                      <a:srcRect/>
                      <a:tile tx="0" ty="0" sx="100000" sy="100000" flip="none" algn="tl"/>
                    </a:blipFill>
                  </a:tcPr>
                </a:tc>
              </a:tr>
              <a:tr h="925513">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Comic Sans MS" pitchFamily="66" charset="0"/>
                        </a:rPr>
                        <a:t>Learning to do</a:t>
                      </a: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blipFill dpi="0" rotWithShape="0">
                      <a:blip r:embed="rId4"/>
                      <a:srcRect/>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Comic Sans MS" pitchFamily="66" charset="0"/>
                        </a:rPr>
                        <a:t>MK Keahlian Berkarya</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Comic Sans MS" pitchFamily="66" charset="0"/>
                        </a:rPr>
                        <a:t>        (MKB) </a:t>
                      </a: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blipFill dpi="0" rotWithShape="0">
                      <a:blip r:embed="rId4"/>
                      <a:srcRect/>
                      <a:tile tx="0" ty="0" sx="100000" sy="100000" flip="none" algn="tl"/>
                    </a:blipFill>
                  </a:tcPr>
                </a:tc>
              </a:tr>
              <a:tr h="923925">
                <a:tc rowSpan="2">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1" i="0" u="none" strike="noStrike" cap="none" normalizeH="0" baseline="0" smtClean="0">
                          <a:ln>
                            <a:noFill/>
                          </a:ln>
                          <a:solidFill>
                            <a:srgbClr val="FFFF00"/>
                          </a:solidFill>
                          <a:effectLst>
                            <a:outerShdw blurRad="38100" dist="38100" dir="2700000" algn="tl">
                              <a:srgbClr val="000000"/>
                            </a:outerShdw>
                          </a:effectLst>
                          <a:latin typeface="Comic Sans MS" pitchFamily="66" charset="0"/>
                        </a:rPr>
                        <a:t>Perilaku</a:t>
                      </a: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blipFill dpi="0" rotWithShape="0">
                      <a:blip r:embed="rId4"/>
                      <a:srcRect/>
                      <a:tile tx="0" ty="0" sx="100000" sy="100000" flip="none" algn="tl"/>
                    </a:blipFill>
                  </a:tcPr>
                </a:tc>
                <a:tc rowSpan="2">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Comic Sans MS" pitchFamily="66" charset="0"/>
                        </a:rPr>
                        <a:t>Learning to be</a:t>
                      </a: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blipFill dpi="0" rotWithShape="0">
                      <a:blip r:embed="rId4"/>
                      <a:srcRect/>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Comic Sans MS" pitchFamily="66" charset="0"/>
                        </a:rPr>
                        <a:t>MK Perilaku Berkarya</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Comic Sans MS" pitchFamily="66" charset="0"/>
                        </a:rPr>
                        <a:t>        (MPB)</a:t>
                      </a: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blipFill dpi="0" rotWithShape="0">
                      <a:blip r:embed="rId4"/>
                      <a:srcRect/>
                      <a:tile tx="0" ty="0" sx="100000" sy="100000" flip="none" algn="tl"/>
                    </a:blipFill>
                  </a:tcPr>
                </a:tc>
              </a:tr>
              <a:tr h="922338">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Comic Sans MS" pitchFamily="66" charset="0"/>
                        </a:rPr>
                        <a:t>MK Pengembangan Kepribadian (MPK)</a:t>
                      </a: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blipFill dpi="0" rotWithShape="0">
                      <a:blip r:embed="rId4"/>
                      <a:srcRect/>
                      <a:tile tx="0" ty="0" sx="100000" sy="100000" flip="none" algn="tl"/>
                    </a:blipFill>
                  </a:tcPr>
                </a:tc>
              </a:tr>
              <a:tr h="9239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1" i="0" u="none" strike="noStrike" cap="none" normalizeH="0" baseline="0" smtClean="0">
                          <a:ln>
                            <a:noFill/>
                          </a:ln>
                          <a:solidFill>
                            <a:srgbClr val="FFFF00"/>
                          </a:solidFill>
                          <a:effectLst>
                            <a:outerShdw blurRad="38100" dist="38100" dir="2700000" algn="tl">
                              <a:srgbClr val="000000"/>
                            </a:outerShdw>
                          </a:effectLst>
                          <a:latin typeface="Comic Sans MS" pitchFamily="66" charset="0"/>
                        </a:rPr>
                        <a:t>Mengenal Sifat Pekerjaan</a:t>
                      </a: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blipFill dpi="0" rotWithShape="0">
                      <a:blip r:embed="rId4"/>
                      <a:srcRect/>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Comic Sans MS" pitchFamily="66" charset="0"/>
                        </a:rPr>
                        <a:t>Learning to live together</a:t>
                      </a: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blipFill dpi="0" rotWithShape="0">
                      <a:blip r:embed="rId4"/>
                      <a:srcRect/>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600" b="1" i="0" u="none" strike="noStrike" cap="none" normalizeH="0" baseline="0" smtClean="0">
                          <a:ln>
                            <a:noFill/>
                          </a:ln>
                          <a:solidFill>
                            <a:srgbClr val="FFFF00"/>
                          </a:solidFill>
                          <a:effectLst>
                            <a:outerShdw blurRad="38100" dist="38100" dir="2700000" algn="tl">
                              <a:srgbClr val="000000"/>
                            </a:outerShdw>
                          </a:effectLst>
                          <a:latin typeface="Comic Sans MS" pitchFamily="66" charset="0"/>
                        </a:rPr>
                        <a:t>MK Berkehidupan Bermasyarakat (MBB)</a:t>
                      </a: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blipFill dpi="0" rotWithShape="0">
                      <a:blip r:embed="rId4"/>
                      <a:srcRect/>
                      <a:tile tx="0" ty="0" sx="100000" sy="100000" flip="none" algn="tl"/>
                    </a:blip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0707"/>
                                        </p:tgtEl>
                                        <p:attrNameLst>
                                          <p:attrName>style.visibility</p:attrName>
                                        </p:attrNameLst>
                                      </p:cBhvr>
                                      <p:to>
                                        <p:strVal val="visible"/>
                                      </p:to>
                                    </p:set>
                                    <p:animEffect transition="in" filter="blinds(horizontal)">
                                      <p:cBhvr>
                                        <p:cTn id="7" dur="500"/>
                                        <p:tgtEl>
                                          <p:spTgt spid="200707"/>
                                        </p:tgtEl>
                                      </p:cBhvr>
                                    </p:animEffec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B9F9C4A-96F4-4842-8BF9-3C5F44F446BE}" type="slidenum">
              <a:rPr lang="en-US"/>
              <a:pPr>
                <a:defRPr/>
              </a:pPr>
              <a:t>21</a:t>
            </a:fld>
            <a:endParaRPr lang="en-US"/>
          </a:p>
        </p:txBody>
      </p:sp>
      <p:sp>
        <p:nvSpPr>
          <p:cNvPr id="29699" name="Rectangle 2"/>
          <p:cNvSpPr>
            <a:spLocks noGrp="1" noChangeArrowheads="1"/>
          </p:cNvSpPr>
          <p:nvPr>
            <p:ph type="title"/>
          </p:nvPr>
        </p:nvSpPr>
        <p:spPr>
          <a:xfrm>
            <a:off x="304800" y="277813"/>
            <a:ext cx="8370888" cy="1063625"/>
          </a:xfrm>
        </p:spPr>
        <p:txBody>
          <a:bodyPr/>
          <a:lstStyle/>
          <a:p>
            <a:pPr eaLnBrk="1" hangingPunct="1"/>
            <a:r>
              <a:rPr lang="en-US" sz="4000" b="1" smtClean="0">
                <a:solidFill>
                  <a:srgbClr val="FF0000"/>
                </a:solidFill>
                <a:latin typeface="Arial Narrow" pitchFamily="34" charset="0"/>
              </a:rPr>
              <a:t/>
            </a:r>
            <a:br>
              <a:rPr lang="en-US" sz="4000" b="1" smtClean="0">
                <a:solidFill>
                  <a:srgbClr val="FF0000"/>
                </a:solidFill>
                <a:latin typeface="Arial Narrow" pitchFamily="34" charset="0"/>
              </a:rPr>
            </a:br>
            <a:r>
              <a:rPr lang="en-US" sz="4000" b="1" smtClean="0">
                <a:solidFill>
                  <a:srgbClr val="FF0000"/>
                </a:solidFill>
                <a:latin typeface="Arial Narrow" pitchFamily="34" charset="0"/>
              </a:rPr>
              <a:t>Visi, Misi Pendidikan Kewarganegaraan</a:t>
            </a:r>
          </a:p>
        </p:txBody>
      </p:sp>
      <p:sp>
        <p:nvSpPr>
          <p:cNvPr id="38915" name="Rectangle 3"/>
          <p:cNvSpPr>
            <a:spLocks noGrp="1" noChangeArrowheads="1"/>
          </p:cNvSpPr>
          <p:nvPr>
            <p:ph type="body" idx="1"/>
          </p:nvPr>
        </p:nvSpPr>
        <p:spPr>
          <a:xfrm>
            <a:off x="0" y="1676400"/>
            <a:ext cx="9144000" cy="4784725"/>
          </a:xfrm>
        </p:spPr>
        <p:txBody>
          <a:bodyPr/>
          <a:lstStyle/>
          <a:p>
            <a:pPr marL="0" indent="0" algn="ctr" eaLnBrk="1" hangingPunct="1">
              <a:buClr>
                <a:schemeClr val="tx1"/>
              </a:buClr>
              <a:buFont typeface="+mj-lt"/>
              <a:buAutoNum type="arabicPeriod"/>
              <a:defRPr/>
            </a:pPr>
            <a:r>
              <a:rPr lang="en-US" sz="2800" b="1" dirty="0" err="1" smtClean="0">
                <a:solidFill>
                  <a:schemeClr val="bg1"/>
                </a:solidFill>
                <a:latin typeface="Times New Roman" pitchFamily="18" charset="0"/>
                <a:cs typeface="Times New Roman" pitchFamily="18" charset="0"/>
              </a:rPr>
              <a:t>Visi</a:t>
            </a:r>
            <a:r>
              <a:rPr lang="en-US" sz="2800" b="1" dirty="0" smtClean="0">
                <a:solidFill>
                  <a:schemeClr val="bg1"/>
                </a:solidFill>
                <a:latin typeface="Times New Roman" pitchFamily="18" charset="0"/>
                <a:cs typeface="Times New Roman" pitchFamily="18" charset="0"/>
              </a:rPr>
              <a:t> : </a:t>
            </a:r>
          </a:p>
          <a:p>
            <a:pPr marL="0" indent="4763" algn="ctr" eaLnBrk="1" hangingPunct="1">
              <a:buClr>
                <a:schemeClr val="tx1"/>
              </a:buClr>
              <a:buFont typeface="Arial" charset="0"/>
              <a:buNone/>
              <a:defRPr/>
            </a:pPr>
            <a:r>
              <a:rPr lang="en-US" sz="2800" b="1" dirty="0" err="1" smtClean="0">
                <a:solidFill>
                  <a:schemeClr val="bg1"/>
                </a:solidFill>
                <a:latin typeface="Times New Roman" pitchFamily="18" charset="0"/>
                <a:cs typeface="Times New Roman" pitchFamily="18" charset="0"/>
              </a:rPr>
              <a:t>Menjadi</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sumber</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nilai</a:t>
            </a:r>
            <a:r>
              <a:rPr lang="en-US" sz="2800" b="1" dirty="0" smtClean="0">
                <a:solidFill>
                  <a:schemeClr val="bg1"/>
                </a:solidFill>
                <a:latin typeface="Times New Roman" pitchFamily="18" charset="0"/>
                <a:cs typeface="Times New Roman" pitchFamily="18" charset="0"/>
              </a:rPr>
              <a:t> &amp; </a:t>
            </a:r>
            <a:r>
              <a:rPr lang="en-US" sz="2800" b="1" dirty="0" err="1" smtClean="0">
                <a:solidFill>
                  <a:schemeClr val="bg1"/>
                </a:solidFill>
                <a:latin typeface="Times New Roman" pitchFamily="18" charset="0"/>
                <a:cs typeface="Times New Roman" pitchFamily="18" charset="0"/>
              </a:rPr>
              <a:t>pedoman</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bagi</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penyelenggaraan</a:t>
            </a:r>
            <a:r>
              <a:rPr lang="en-US" sz="2800" b="1" dirty="0" smtClean="0">
                <a:solidFill>
                  <a:schemeClr val="bg1"/>
                </a:solidFill>
                <a:latin typeface="Times New Roman" pitchFamily="18" charset="0"/>
                <a:cs typeface="Times New Roman" pitchFamily="18" charset="0"/>
              </a:rPr>
              <a:t> program </a:t>
            </a:r>
            <a:r>
              <a:rPr lang="en-US" sz="2800" b="1" dirty="0" err="1" smtClean="0">
                <a:solidFill>
                  <a:schemeClr val="bg1"/>
                </a:solidFill>
                <a:latin typeface="Times New Roman" pitchFamily="18" charset="0"/>
                <a:cs typeface="Times New Roman" pitchFamily="18" charset="0"/>
              </a:rPr>
              <a:t>studi</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dalam</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mengembangkan</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kepribadian</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sebagai</a:t>
            </a:r>
            <a:r>
              <a:rPr lang="en-US" sz="2800" b="1" dirty="0" smtClean="0">
                <a:solidFill>
                  <a:schemeClr val="bg1"/>
                </a:solidFill>
                <a:latin typeface="Times New Roman" pitchFamily="18" charset="0"/>
                <a:cs typeface="Times New Roman" pitchFamily="18" charset="0"/>
              </a:rPr>
              <a:t> WNI</a:t>
            </a:r>
          </a:p>
          <a:p>
            <a:pPr marL="514350" indent="-514350" algn="ctr" eaLnBrk="1" hangingPunct="1">
              <a:buClr>
                <a:schemeClr val="tx1"/>
              </a:buClr>
              <a:buFont typeface="Arial" charset="0"/>
              <a:buNone/>
              <a:defRPr/>
            </a:pPr>
            <a:r>
              <a:rPr lang="en-US" sz="2800" b="1" dirty="0" err="1" smtClean="0">
                <a:solidFill>
                  <a:srgbClr val="FFFF00"/>
                </a:solidFill>
                <a:latin typeface="Times New Roman" pitchFamily="18" charset="0"/>
                <a:cs typeface="Times New Roman" pitchFamily="18" charset="0"/>
              </a:rPr>
              <a:t>Misi</a:t>
            </a:r>
            <a:r>
              <a:rPr lang="en-US" sz="2800" b="1" dirty="0" smtClean="0">
                <a:solidFill>
                  <a:srgbClr val="FFFF00"/>
                </a:solidFill>
                <a:latin typeface="Times New Roman" pitchFamily="18" charset="0"/>
                <a:cs typeface="Times New Roman" pitchFamily="18" charset="0"/>
              </a:rPr>
              <a:t> : </a:t>
            </a:r>
          </a:p>
          <a:p>
            <a:pPr marL="0" indent="4763" algn="ctr" eaLnBrk="1" hangingPunct="1">
              <a:buClr>
                <a:schemeClr val="tx1"/>
              </a:buClr>
              <a:buFont typeface="Arial" charset="0"/>
              <a:buNone/>
              <a:defRPr/>
            </a:pPr>
            <a:r>
              <a:rPr lang="en-US" sz="2800" b="1" dirty="0" err="1" smtClean="0">
                <a:solidFill>
                  <a:srgbClr val="FFFF00"/>
                </a:solidFill>
                <a:latin typeface="Times New Roman" pitchFamily="18" charset="0"/>
                <a:cs typeface="Times New Roman" pitchFamily="18" charset="0"/>
              </a:rPr>
              <a:t>Membantu</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mahasiswa</a:t>
            </a:r>
            <a:r>
              <a:rPr lang="en-US" sz="2800" b="1" dirty="0" smtClean="0">
                <a:solidFill>
                  <a:srgbClr val="FFFF00"/>
                </a:solidFill>
                <a:latin typeface="Times New Roman" pitchFamily="18" charset="0"/>
                <a:cs typeface="Times New Roman" pitchFamily="18" charset="0"/>
              </a:rPr>
              <a:t> agar </a:t>
            </a:r>
            <a:r>
              <a:rPr lang="en-US" sz="2800" b="1" dirty="0" err="1" smtClean="0">
                <a:solidFill>
                  <a:srgbClr val="FFFF00"/>
                </a:solidFill>
                <a:latin typeface="Times New Roman" pitchFamily="18" charset="0"/>
                <a:cs typeface="Times New Roman" pitchFamily="18" charset="0"/>
              </a:rPr>
              <a:t>mampu</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mewujudkan</a:t>
            </a:r>
            <a:endParaRPr lang="en-US" sz="2800" b="1" dirty="0" smtClean="0">
              <a:solidFill>
                <a:srgbClr val="FFFF00"/>
              </a:solidFill>
              <a:latin typeface="Times New Roman" pitchFamily="18" charset="0"/>
              <a:cs typeface="Times New Roman" pitchFamily="18" charset="0"/>
            </a:endParaRPr>
          </a:p>
          <a:p>
            <a:pPr marL="0" indent="4763" algn="ctr" eaLnBrk="1" hangingPunct="1">
              <a:buClr>
                <a:schemeClr val="tx1"/>
              </a:buClr>
              <a:buFont typeface="Arial" charset="0"/>
              <a:buNone/>
              <a:defRPr/>
            </a:pPr>
            <a:r>
              <a:rPr lang="en-US" sz="2800" b="1" dirty="0" err="1" smtClean="0">
                <a:solidFill>
                  <a:srgbClr val="FFFF00"/>
                </a:solidFill>
                <a:latin typeface="Times New Roman" pitchFamily="18" charset="0"/>
                <a:cs typeface="Times New Roman" pitchFamily="18" charset="0"/>
              </a:rPr>
              <a:t>nilai</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dasar</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kesadaran</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berbangsa</a:t>
            </a:r>
            <a:r>
              <a:rPr lang="en-US" sz="2800" b="1" dirty="0" smtClean="0">
                <a:solidFill>
                  <a:srgbClr val="FFFF00"/>
                </a:solidFill>
                <a:latin typeface="Times New Roman" pitchFamily="18" charset="0"/>
                <a:cs typeface="Times New Roman" pitchFamily="18" charset="0"/>
              </a:rPr>
              <a:t> &amp; </a:t>
            </a:r>
            <a:r>
              <a:rPr lang="en-US" sz="2800" b="1" dirty="0" err="1" smtClean="0">
                <a:solidFill>
                  <a:srgbClr val="FFFF00"/>
                </a:solidFill>
                <a:latin typeface="Times New Roman" pitchFamily="18" charset="0"/>
                <a:cs typeface="Times New Roman" pitchFamily="18" charset="0"/>
              </a:rPr>
              <a:t>bernegara</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dalam</a:t>
            </a:r>
            <a:endParaRPr lang="en-US" sz="2800" b="1" dirty="0" smtClean="0">
              <a:solidFill>
                <a:srgbClr val="FFFF00"/>
              </a:solidFill>
              <a:latin typeface="Times New Roman" pitchFamily="18" charset="0"/>
              <a:cs typeface="Times New Roman" pitchFamily="18" charset="0"/>
            </a:endParaRPr>
          </a:p>
          <a:p>
            <a:pPr marL="0" indent="4763" algn="ctr" eaLnBrk="1" hangingPunct="1">
              <a:buClr>
                <a:schemeClr val="tx1"/>
              </a:buClr>
              <a:buFont typeface="Arial" charset="0"/>
              <a:buNone/>
              <a:defRPr/>
            </a:pPr>
            <a:r>
              <a:rPr lang="en-US" sz="2800" b="1" dirty="0" err="1" smtClean="0">
                <a:solidFill>
                  <a:srgbClr val="FFFF00"/>
                </a:solidFill>
                <a:latin typeface="Times New Roman" pitchFamily="18" charset="0"/>
                <a:cs typeface="Times New Roman" pitchFamily="18" charset="0"/>
              </a:rPr>
              <a:t>menerapkan</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ilmu</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pengetahuan</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teknologi</a:t>
            </a:r>
            <a:r>
              <a:rPr lang="en-US" sz="2800" b="1" dirty="0" smtClean="0">
                <a:solidFill>
                  <a:srgbClr val="FFFF00"/>
                </a:solidFill>
                <a:latin typeface="Times New Roman" pitchFamily="18" charset="0"/>
                <a:cs typeface="Times New Roman" pitchFamily="18" charset="0"/>
              </a:rPr>
              <a:t> &amp; </a:t>
            </a:r>
            <a:r>
              <a:rPr lang="en-US" sz="2800" b="1" dirty="0" err="1" smtClean="0">
                <a:solidFill>
                  <a:srgbClr val="FFFF00"/>
                </a:solidFill>
                <a:latin typeface="Times New Roman" pitchFamily="18" charset="0"/>
                <a:cs typeface="Times New Roman" pitchFamily="18" charset="0"/>
              </a:rPr>
              <a:t>seni</a:t>
            </a:r>
            <a:r>
              <a:rPr lang="en-US" sz="2800" b="1" dirty="0" smtClean="0">
                <a:solidFill>
                  <a:srgbClr val="FFFF00"/>
                </a:solidFill>
                <a:latin typeface="Times New Roman" pitchFamily="18" charset="0"/>
                <a:cs typeface="Times New Roman" pitchFamily="18" charset="0"/>
              </a:rPr>
              <a:t> yang</a:t>
            </a:r>
          </a:p>
          <a:p>
            <a:pPr marL="0" indent="4763" algn="ctr" eaLnBrk="1" hangingPunct="1">
              <a:buClr>
                <a:schemeClr val="tx1"/>
              </a:buClr>
              <a:buFont typeface="Arial" charset="0"/>
              <a:buNone/>
              <a:defRPr/>
            </a:pPr>
            <a:r>
              <a:rPr lang="en-US" sz="2800" b="1" dirty="0" err="1" smtClean="0">
                <a:solidFill>
                  <a:srgbClr val="FFFF00"/>
                </a:solidFill>
                <a:latin typeface="Times New Roman" pitchFamily="18" charset="0"/>
                <a:cs typeface="Times New Roman" pitchFamily="18" charset="0"/>
              </a:rPr>
              <a:t>dikuasainya</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degan</a:t>
            </a:r>
            <a:r>
              <a:rPr lang="en-US" sz="2800" b="1" dirty="0" smtClean="0">
                <a:solidFill>
                  <a:srgbClr val="FFFF00"/>
                </a:solidFill>
                <a:latin typeface="Times New Roman" pitchFamily="18" charset="0"/>
                <a:cs typeface="Times New Roman" pitchFamily="18" charset="0"/>
              </a:rPr>
              <a:t> rasa </a:t>
            </a:r>
            <a:r>
              <a:rPr lang="en-US" sz="2800" b="1" dirty="0" err="1" smtClean="0">
                <a:solidFill>
                  <a:srgbClr val="FFFF00"/>
                </a:solidFill>
                <a:latin typeface="Times New Roman" pitchFamily="18" charset="0"/>
                <a:cs typeface="Times New Roman" pitchFamily="18" charset="0"/>
              </a:rPr>
              <a:t>tanggung</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jawab</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kemanusiaan</a:t>
            </a:r>
            <a:r>
              <a:rPr lang="en-US" sz="2800" b="1" dirty="0" smtClean="0">
                <a:solidFill>
                  <a:srgbClr val="FFFF00"/>
                </a:solidFill>
                <a:latin typeface="Times New Roman" pitchFamily="18" charset="0"/>
                <a:cs typeface="Times New Roman" pitchFamily="18" charset="0"/>
              </a:rPr>
              <a:t>.</a:t>
            </a:r>
          </a:p>
          <a:p>
            <a:pPr algn="ctr" eaLnBrk="1" hangingPunct="1">
              <a:buClr>
                <a:schemeClr val="tx1"/>
              </a:buClr>
              <a:buFontTx/>
              <a:buNone/>
              <a:defRPr/>
            </a:pPr>
            <a:r>
              <a:rPr lang="en-US" sz="2800" b="1" dirty="0" smtClean="0">
                <a:solidFill>
                  <a:srgbClr val="FFFF00"/>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74D80C6-9A7C-4439-ABB2-2735F561C6CB}" type="slidenum">
              <a:rPr lang="en-US"/>
              <a:pPr>
                <a:defRPr/>
              </a:pPr>
              <a:t>22</a:t>
            </a:fld>
            <a:endParaRPr lang="en-US"/>
          </a:p>
        </p:txBody>
      </p:sp>
      <p:sp>
        <p:nvSpPr>
          <p:cNvPr id="168962" name="Rectangle 2"/>
          <p:cNvSpPr>
            <a:spLocks noGrp="1" noChangeArrowheads="1"/>
          </p:cNvSpPr>
          <p:nvPr>
            <p:ph type="title"/>
          </p:nvPr>
        </p:nvSpPr>
        <p:spPr>
          <a:xfrm>
            <a:off x="468313" y="260350"/>
            <a:ext cx="8229600" cy="1139825"/>
          </a:xfrm>
        </p:spPr>
        <p:txBody>
          <a:bodyPr/>
          <a:lstStyle/>
          <a:p>
            <a:pPr eaLnBrk="1" hangingPunct="1"/>
            <a:r>
              <a:rPr lang="en-US" sz="3200" b="1" smtClean="0">
                <a:latin typeface="Comic Sans MS" pitchFamily="66" charset="0"/>
              </a:rPr>
              <a:t>Kompetensi  Pendidikan .Kewarganegaraan</a:t>
            </a:r>
          </a:p>
        </p:txBody>
      </p:sp>
      <p:sp>
        <p:nvSpPr>
          <p:cNvPr id="168963" name="Rectangle 3"/>
          <p:cNvSpPr>
            <a:spLocks noGrp="1" noChangeArrowheads="1"/>
          </p:cNvSpPr>
          <p:nvPr>
            <p:ph type="body" idx="1"/>
          </p:nvPr>
        </p:nvSpPr>
        <p:spPr/>
        <p:txBody>
          <a:bodyPr/>
          <a:lstStyle/>
          <a:p>
            <a:pPr algn="just" eaLnBrk="1" hangingPunct="1">
              <a:buClr>
                <a:schemeClr val="tx1"/>
              </a:buClr>
              <a:buFont typeface="Wingdings" pitchFamily="2" charset="2"/>
              <a:buChar char="Ø"/>
            </a:pPr>
            <a:r>
              <a:rPr lang="en-US" sz="2800" smtClean="0">
                <a:solidFill>
                  <a:schemeClr val="bg1"/>
                </a:solidFill>
                <a:latin typeface="Comic Sans MS" pitchFamily="66" charset="0"/>
              </a:rPr>
              <a:t>Kompetensi :</a:t>
            </a:r>
          </a:p>
          <a:p>
            <a:pPr algn="just" eaLnBrk="1" hangingPunct="1">
              <a:buClr>
                <a:schemeClr val="tx1"/>
              </a:buClr>
              <a:buFontTx/>
              <a:buNone/>
            </a:pPr>
            <a:r>
              <a:rPr lang="en-US" sz="2800" smtClean="0">
                <a:solidFill>
                  <a:schemeClr val="bg1"/>
                </a:solidFill>
                <a:latin typeface="Comic Sans MS" pitchFamily="66" charset="0"/>
              </a:rPr>
              <a:t>    </a:t>
            </a:r>
            <a:r>
              <a:rPr lang="en-US" sz="2800" smtClean="0">
                <a:solidFill>
                  <a:schemeClr val="bg1"/>
                </a:solidFill>
                <a:latin typeface="Comic Sans MS" pitchFamily="66" charset="0"/>
                <a:sym typeface="Wingdings" pitchFamily="2" charset="2"/>
              </a:rPr>
              <a:t> </a:t>
            </a:r>
            <a:r>
              <a:rPr lang="en-US" sz="2800" smtClean="0">
                <a:solidFill>
                  <a:schemeClr val="bg1"/>
                </a:solidFill>
                <a:latin typeface="Comic Sans MS" pitchFamily="66" charset="0"/>
              </a:rPr>
              <a:t>Mengantar mahasiswa memiliki 	  </a:t>
            </a:r>
          </a:p>
          <a:p>
            <a:pPr algn="just" eaLnBrk="1" hangingPunct="1">
              <a:buClr>
                <a:schemeClr val="tx1"/>
              </a:buClr>
              <a:buFontTx/>
              <a:buNone/>
            </a:pPr>
            <a:r>
              <a:rPr lang="en-US" sz="2800" smtClean="0">
                <a:solidFill>
                  <a:schemeClr val="bg1"/>
                </a:solidFill>
                <a:latin typeface="Comic Sans MS" pitchFamily="66" charset="0"/>
              </a:rPr>
              <a:t>        wawasan kesadaran bernegara</a:t>
            </a:r>
          </a:p>
          <a:p>
            <a:pPr algn="just" eaLnBrk="1" hangingPunct="1">
              <a:buClr>
                <a:schemeClr val="tx1"/>
              </a:buClr>
              <a:buFontTx/>
              <a:buNone/>
            </a:pPr>
            <a:r>
              <a:rPr lang="en-US" sz="2800" smtClean="0">
                <a:solidFill>
                  <a:schemeClr val="bg1"/>
                </a:solidFill>
                <a:latin typeface="Comic Sans MS" pitchFamily="66" charset="0"/>
              </a:rPr>
              <a:t>    </a:t>
            </a:r>
            <a:r>
              <a:rPr lang="en-US" sz="2800" smtClean="0">
                <a:solidFill>
                  <a:schemeClr val="bg1"/>
                </a:solidFill>
                <a:latin typeface="Comic Sans MS" pitchFamily="66" charset="0"/>
                <a:sym typeface="Wingdings" pitchFamily="2" charset="2"/>
              </a:rPr>
              <a:t></a:t>
            </a:r>
            <a:r>
              <a:rPr lang="en-US" sz="2800" smtClean="0">
                <a:solidFill>
                  <a:schemeClr val="bg1"/>
                </a:solidFill>
                <a:latin typeface="Comic Sans MS" pitchFamily="66" charset="0"/>
              </a:rPr>
              <a:t>Menumbuhkembangkan wawasan 	kebangsaan, kesadaran berbangsa</a:t>
            </a:r>
          </a:p>
          <a:p>
            <a:pPr algn="just" eaLnBrk="1" hangingPunct="1">
              <a:buClr>
                <a:schemeClr val="tx1"/>
              </a:buClr>
              <a:buFontTx/>
              <a:buNone/>
            </a:pPr>
            <a:r>
              <a:rPr lang="en-US" sz="2800" smtClean="0">
                <a:solidFill>
                  <a:schemeClr val="bg1"/>
                </a:solidFill>
                <a:latin typeface="Comic Sans MS" pitchFamily="66" charset="0"/>
              </a:rPr>
              <a:t>    </a:t>
            </a:r>
            <a:r>
              <a:rPr lang="en-US" sz="2800" smtClean="0">
                <a:solidFill>
                  <a:schemeClr val="bg1"/>
                </a:solidFill>
                <a:latin typeface="Comic Sans MS" pitchFamily="66" charset="0"/>
                <a:sym typeface="Wingdings" pitchFamily="2" charset="2"/>
              </a:rPr>
              <a:t> </a:t>
            </a:r>
            <a:r>
              <a:rPr lang="en-US" sz="2800" smtClean="0">
                <a:solidFill>
                  <a:schemeClr val="bg1"/>
                </a:solidFill>
                <a:latin typeface="Comic Sans MS" pitchFamily="66" charset="0"/>
              </a:rPr>
              <a:t>Menumbuhkembangkan pola sikap &amp; pola </a:t>
            </a:r>
          </a:p>
          <a:p>
            <a:pPr algn="just" eaLnBrk="1" hangingPunct="1">
              <a:buClr>
                <a:schemeClr val="tx1"/>
              </a:buClr>
              <a:buFontTx/>
              <a:buNone/>
            </a:pPr>
            <a:r>
              <a:rPr lang="en-US" sz="2800" smtClean="0">
                <a:solidFill>
                  <a:schemeClr val="bg1"/>
                </a:solidFill>
                <a:latin typeface="Comic Sans MS" pitchFamily="66" charset="0"/>
              </a:rPr>
              <a:t>		pikir yg komprehensif, integral pada aspek 	kehidupan  </a:t>
            </a:r>
          </a:p>
          <a:p>
            <a:pPr algn="just" eaLnBrk="1" hangingPunct="1">
              <a:buClr>
                <a:schemeClr val="tx1"/>
              </a:buClr>
              <a:buFont typeface="Wingdings" pitchFamily="2" charset="2"/>
              <a:buNone/>
            </a:pPr>
            <a:endParaRPr lang="en-US" sz="2800" smtClean="0">
              <a:solidFill>
                <a:schemeClr val="bg1"/>
              </a:solidFill>
              <a:latin typeface="Comic Sans MS" pitchFamily="66" charset="0"/>
            </a:endParaRPr>
          </a:p>
          <a:p>
            <a:pPr algn="r" eaLnBrk="1" hangingPunct="1">
              <a:buClr>
                <a:schemeClr val="tx1"/>
              </a:buClr>
              <a:buFont typeface="Wingdings" pitchFamily="2" charset="2"/>
              <a:buNone/>
            </a:pPr>
            <a:r>
              <a:rPr lang="en-US" sz="2800" smtClean="0">
                <a:solidFill>
                  <a:schemeClr val="bg1"/>
                </a:solidFill>
                <a:latin typeface="Comic Sans MS" pitchFamily="66" charset="0"/>
              </a:rPr>
              <a:t>Kep No. 43/DIKTI/Kep/2006</a:t>
            </a:r>
            <a:endParaRPr lang="en-US" sz="280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68962"/>
                                        </p:tgtEl>
                                        <p:attrNameLst>
                                          <p:attrName>style.visibility</p:attrName>
                                        </p:attrNameLst>
                                      </p:cBhvr>
                                      <p:to>
                                        <p:strVal val="visible"/>
                                      </p:to>
                                    </p:set>
                                    <p:anim calcmode="lin" valueType="num">
                                      <p:cBhvr>
                                        <p:cTn id="7" dur="500" fill="hold"/>
                                        <p:tgtEl>
                                          <p:spTgt spid="168962"/>
                                        </p:tgtEl>
                                        <p:attrNameLst>
                                          <p:attrName>ppt_w</p:attrName>
                                        </p:attrNameLst>
                                      </p:cBhvr>
                                      <p:tavLst>
                                        <p:tav tm="0">
                                          <p:val>
                                            <p:fltVal val="0"/>
                                          </p:val>
                                        </p:tav>
                                        <p:tav tm="100000">
                                          <p:val>
                                            <p:strVal val="#ppt_w"/>
                                          </p:val>
                                        </p:tav>
                                      </p:tavLst>
                                    </p:anim>
                                    <p:anim calcmode="lin" valueType="num">
                                      <p:cBhvr>
                                        <p:cTn id="8" dur="500" fill="hold"/>
                                        <p:tgtEl>
                                          <p:spTgt spid="16896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0" presetClass="entr" presetSubtype="0" decel="100000" fill="hold" grpId="0" nodeType="clickEffect">
                                  <p:stCondLst>
                                    <p:cond delay="0"/>
                                  </p:stCondLst>
                                  <p:childTnLst>
                                    <p:set>
                                      <p:cBhvr>
                                        <p:cTn id="12" dur="1" fill="hold">
                                          <p:stCondLst>
                                            <p:cond delay="0"/>
                                          </p:stCondLst>
                                        </p:cTn>
                                        <p:tgtEl>
                                          <p:spTgt spid="168963">
                                            <p:txEl>
                                              <p:pRg st="0" end="0"/>
                                            </p:txEl>
                                          </p:spTgt>
                                        </p:tgtEl>
                                        <p:attrNameLst>
                                          <p:attrName>style.visibility</p:attrName>
                                        </p:attrNameLst>
                                      </p:cBhvr>
                                      <p:to>
                                        <p:strVal val="visible"/>
                                      </p:to>
                                    </p:set>
                                    <p:anim calcmode="lin" valueType="num">
                                      <p:cBhvr>
                                        <p:cTn id="13" dur="1000" fill="hold"/>
                                        <p:tgtEl>
                                          <p:spTgt spid="168963">
                                            <p:txEl>
                                              <p:pRg st="0" end="0"/>
                                            </p:txEl>
                                          </p:spTgt>
                                        </p:tgtEl>
                                        <p:attrNameLst>
                                          <p:attrName>ppt_w</p:attrName>
                                        </p:attrNameLst>
                                      </p:cBhvr>
                                      <p:tavLst>
                                        <p:tav tm="0">
                                          <p:val>
                                            <p:strVal val="#ppt_w+.3"/>
                                          </p:val>
                                        </p:tav>
                                        <p:tav tm="100000">
                                          <p:val>
                                            <p:strVal val="#ppt_w"/>
                                          </p:val>
                                        </p:tav>
                                      </p:tavLst>
                                    </p:anim>
                                    <p:anim calcmode="lin" valueType="num">
                                      <p:cBhvr>
                                        <p:cTn id="14" dur="1000" fill="hold"/>
                                        <p:tgtEl>
                                          <p:spTgt spid="16896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16896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0" presetClass="entr" presetSubtype="0" decel="100000" fill="hold" grpId="0" nodeType="clickEffect">
                                  <p:stCondLst>
                                    <p:cond delay="0"/>
                                  </p:stCondLst>
                                  <p:childTnLst>
                                    <p:set>
                                      <p:cBhvr>
                                        <p:cTn id="19" dur="1" fill="hold">
                                          <p:stCondLst>
                                            <p:cond delay="0"/>
                                          </p:stCondLst>
                                        </p:cTn>
                                        <p:tgtEl>
                                          <p:spTgt spid="168963">
                                            <p:txEl>
                                              <p:pRg st="1" end="1"/>
                                            </p:txEl>
                                          </p:spTgt>
                                        </p:tgtEl>
                                        <p:attrNameLst>
                                          <p:attrName>style.visibility</p:attrName>
                                        </p:attrNameLst>
                                      </p:cBhvr>
                                      <p:to>
                                        <p:strVal val="visible"/>
                                      </p:to>
                                    </p:set>
                                    <p:anim calcmode="lin" valueType="num">
                                      <p:cBhvr>
                                        <p:cTn id="20" dur="1000" fill="hold"/>
                                        <p:tgtEl>
                                          <p:spTgt spid="168963">
                                            <p:txEl>
                                              <p:pRg st="1" end="1"/>
                                            </p:txEl>
                                          </p:spTgt>
                                        </p:tgtEl>
                                        <p:attrNameLst>
                                          <p:attrName>ppt_w</p:attrName>
                                        </p:attrNameLst>
                                      </p:cBhvr>
                                      <p:tavLst>
                                        <p:tav tm="0">
                                          <p:val>
                                            <p:strVal val="#ppt_w+.3"/>
                                          </p:val>
                                        </p:tav>
                                        <p:tav tm="100000">
                                          <p:val>
                                            <p:strVal val="#ppt_w"/>
                                          </p:val>
                                        </p:tav>
                                      </p:tavLst>
                                    </p:anim>
                                    <p:anim calcmode="lin" valueType="num">
                                      <p:cBhvr>
                                        <p:cTn id="21" dur="1000" fill="hold"/>
                                        <p:tgtEl>
                                          <p:spTgt spid="16896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16896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0" presetClass="entr" presetSubtype="0" decel="100000" fill="hold" grpId="0" nodeType="clickEffect">
                                  <p:stCondLst>
                                    <p:cond delay="0"/>
                                  </p:stCondLst>
                                  <p:childTnLst>
                                    <p:set>
                                      <p:cBhvr>
                                        <p:cTn id="26" dur="1" fill="hold">
                                          <p:stCondLst>
                                            <p:cond delay="0"/>
                                          </p:stCondLst>
                                        </p:cTn>
                                        <p:tgtEl>
                                          <p:spTgt spid="168963">
                                            <p:txEl>
                                              <p:pRg st="2" end="2"/>
                                            </p:txEl>
                                          </p:spTgt>
                                        </p:tgtEl>
                                        <p:attrNameLst>
                                          <p:attrName>style.visibility</p:attrName>
                                        </p:attrNameLst>
                                      </p:cBhvr>
                                      <p:to>
                                        <p:strVal val="visible"/>
                                      </p:to>
                                    </p:set>
                                    <p:anim calcmode="lin" valueType="num">
                                      <p:cBhvr>
                                        <p:cTn id="27" dur="1000" fill="hold"/>
                                        <p:tgtEl>
                                          <p:spTgt spid="168963">
                                            <p:txEl>
                                              <p:pRg st="2" end="2"/>
                                            </p:txEl>
                                          </p:spTgt>
                                        </p:tgtEl>
                                        <p:attrNameLst>
                                          <p:attrName>ppt_w</p:attrName>
                                        </p:attrNameLst>
                                      </p:cBhvr>
                                      <p:tavLst>
                                        <p:tav tm="0">
                                          <p:val>
                                            <p:strVal val="#ppt_w+.3"/>
                                          </p:val>
                                        </p:tav>
                                        <p:tav tm="100000">
                                          <p:val>
                                            <p:strVal val="#ppt_w"/>
                                          </p:val>
                                        </p:tav>
                                      </p:tavLst>
                                    </p:anim>
                                    <p:anim calcmode="lin" valueType="num">
                                      <p:cBhvr>
                                        <p:cTn id="28" dur="1000" fill="hold"/>
                                        <p:tgtEl>
                                          <p:spTgt spid="168963">
                                            <p:txEl>
                                              <p:pRg st="2" end="2"/>
                                            </p:txEl>
                                          </p:spTgt>
                                        </p:tgtEl>
                                        <p:attrNameLst>
                                          <p:attrName>ppt_h</p:attrName>
                                        </p:attrNameLst>
                                      </p:cBhvr>
                                      <p:tavLst>
                                        <p:tav tm="0">
                                          <p:val>
                                            <p:strVal val="#ppt_h"/>
                                          </p:val>
                                        </p:tav>
                                        <p:tav tm="100000">
                                          <p:val>
                                            <p:strVal val="#ppt_h"/>
                                          </p:val>
                                        </p:tav>
                                      </p:tavLst>
                                    </p:anim>
                                    <p:animEffect transition="in" filter="fade">
                                      <p:cBhvr>
                                        <p:cTn id="29" dur="1000"/>
                                        <p:tgtEl>
                                          <p:spTgt spid="16896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0" presetClass="entr" presetSubtype="0" decel="100000" fill="hold" grpId="0" nodeType="clickEffect">
                                  <p:stCondLst>
                                    <p:cond delay="0"/>
                                  </p:stCondLst>
                                  <p:childTnLst>
                                    <p:set>
                                      <p:cBhvr>
                                        <p:cTn id="33" dur="1" fill="hold">
                                          <p:stCondLst>
                                            <p:cond delay="0"/>
                                          </p:stCondLst>
                                        </p:cTn>
                                        <p:tgtEl>
                                          <p:spTgt spid="168963">
                                            <p:txEl>
                                              <p:pRg st="3" end="3"/>
                                            </p:txEl>
                                          </p:spTgt>
                                        </p:tgtEl>
                                        <p:attrNameLst>
                                          <p:attrName>style.visibility</p:attrName>
                                        </p:attrNameLst>
                                      </p:cBhvr>
                                      <p:to>
                                        <p:strVal val="visible"/>
                                      </p:to>
                                    </p:set>
                                    <p:anim calcmode="lin" valueType="num">
                                      <p:cBhvr>
                                        <p:cTn id="34" dur="1000" fill="hold"/>
                                        <p:tgtEl>
                                          <p:spTgt spid="168963">
                                            <p:txEl>
                                              <p:pRg st="3" end="3"/>
                                            </p:txEl>
                                          </p:spTgt>
                                        </p:tgtEl>
                                        <p:attrNameLst>
                                          <p:attrName>ppt_w</p:attrName>
                                        </p:attrNameLst>
                                      </p:cBhvr>
                                      <p:tavLst>
                                        <p:tav tm="0">
                                          <p:val>
                                            <p:strVal val="#ppt_w+.3"/>
                                          </p:val>
                                        </p:tav>
                                        <p:tav tm="100000">
                                          <p:val>
                                            <p:strVal val="#ppt_w"/>
                                          </p:val>
                                        </p:tav>
                                      </p:tavLst>
                                    </p:anim>
                                    <p:anim calcmode="lin" valueType="num">
                                      <p:cBhvr>
                                        <p:cTn id="35" dur="1000" fill="hold"/>
                                        <p:tgtEl>
                                          <p:spTgt spid="168963">
                                            <p:txEl>
                                              <p:pRg st="3" end="3"/>
                                            </p:txEl>
                                          </p:spTgt>
                                        </p:tgtEl>
                                        <p:attrNameLst>
                                          <p:attrName>ppt_h</p:attrName>
                                        </p:attrNameLst>
                                      </p:cBhvr>
                                      <p:tavLst>
                                        <p:tav tm="0">
                                          <p:val>
                                            <p:strVal val="#ppt_h"/>
                                          </p:val>
                                        </p:tav>
                                        <p:tav tm="100000">
                                          <p:val>
                                            <p:strVal val="#ppt_h"/>
                                          </p:val>
                                        </p:tav>
                                      </p:tavLst>
                                    </p:anim>
                                    <p:animEffect transition="in" filter="fade">
                                      <p:cBhvr>
                                        <p:cTn id="36" dur="1000"/>
                                        <p:tgtEl>
                                          <p:spTgt spid="16896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0" presetClass="entr" presetSubtype="0" decel="100000" fill="hold" grpId="0" nodeType="clickEffect">
                                  <p:stCondLst>
                                    <p:cond delay="0"/>
                                  </p:stCondLst>
                                  <p:childTnLst>
                                    <p:set>
                                      <p:cBhvr>
                                        <p:cTn id="40" dur="1" fill="hold">
                                          <p:stCondLst>
                                            <p:cond delay="0"/>
                                          </p:stCondLst>
                                        </p:cTn>
                                        <p:tgtEl>
                                          <p:spTgt spid="168963">
                                            <p:txEl>
                                              <p:pRg st="4" end="4"/>
                                            </p:txEl>
                                          </p:spTgt>
                                        </p:tgtEl>
                                        <p:attrNameLst>
                                          <p:attrName>style.visibility</p:attrName>
                                        </p:attrNameLst>
                                      </p:cBhvr>
                                      <p:to>
                                        <p:strVal val="visible"/>
                                      </p:to>
                                    </p:set>
                                    <p:anim calcmode="lin" valueType="num">
                                      <p:cBhvr>
                                        <p:cTn id="41" dur="1000" fill="hold"/>
                                        <p:tgtEl>
                                          <p:spTgt spid="168963">
                                            <p:txEl>
                                              <p:pRg st="4" end="4"/>
                                            </p:txEl>
                                          </p:spTgt>
                                        </p:tgtEl>
                                        <p:attrNameLst>
                                          <p:attrName>ppt_w</p:attrName>
                                        </p:attrNameLst>
                                      </p:cBhvr>
                                      <p:tavLst>
                                        <p:tav tm="0">
                                          <p:val>
                                            <p:strVal val="#ppt_w+.3"/>
                                          </p:val>
                                        </p:tav>
                                        <p:tav tm="100000">
                                          <p:val>
                                            <p:strVal val="#ppt_w"/>
                                          </p:val>
                                        </p:tav>
                                      </p:tavLst>
                                    </p:anim>
                                    <p:anim calcmode="lin" valueType="num">
                                      <p:cBhvr>
                                        <p:cTn id="42" dur="1000" fill="hold"/>
                                        <p:tgtEl>
                                          <p:spTgt spid="168963">
                                            <p:txEl>
                                              <p:pRg st="4" end="4"/>
                                            </p:txEl>
                                          </p:spTgt>
                                        </p:tgtEl>
                                        <p:attrNameLst>
                                          <p:attrName>ppt_h</p:attrName>
                                        </p:attrNameLst>
                                      </p:cBhvr>
                                      <p:tavLst>
                                        <p:tav tm="0">
                                          <p:val>
                                            <p:strVal val="#ppt_h"/>
                                          </p:val>
                                        </p:tav>
                                        <p:tav tm="100000">
                                          <p:val>
                                            <p:strVal val="#ppt_h"/>
                                          </p:val>
                                        </p:tav>
                                      </p:tavLst>
                                    </p:anim>
                                    <p:animEffect transition="in" filter="fade">
                                      <p:cBhvr>
                                        <p:cTn id="43" dur="1000"/>
                                        <p:tgtEl>
                                          <p:spTgt spid="16896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0" presetClass="entr" presetSubtype="0" decel="100000" fill="hold" grpId="0" nodeType="clickEffect">
                                  <p:stCondLst>
                                    <p:cond delay="0"/>
                                  </p:stCondLst>
                                  <p:childTnLst>
                                    <p:set>
                                      <p:cBhvr>
                                        <p:cTn id="47" dur="1" fill="hold">
                                          <p:stCondLst>
                                            <p:cond delay="0"/>
                                          </p:stCondLst>
                                        </p:cTn>
                                        <p:tgtEl>
                                          <p:spTgt spid="168963">
                                            <p:txEl>
                                              <p:pRg st="5" end="5"/>
                                            </p:txEl>
                                          </p:spTgt>
                                        </p:tgtEl>
                                        <p:attrNameLst>
                                          <p:attrName>style.visibility</p:attrName>
                                        </p:attrNameLst>
                                      </p:cBhvr>
                                      <p:to>
                                        <p:strVal val="visible"/>
                                      </p:to>
                                    </p:set>
                                    <p:anim calcmode="lin" valueType="num">
                                      <p:cBhvr>
                                        <p:cTn id="48" dur="1000" fill="hold"/>
                                        <p:tgtEl>
                                          <p:spTgt spid="168963">
                                            <p:txEl>
                                              <p:pRg st="5" end="5"/>
                                            </p:txEl>
                                          </p:spTgt>
                                        </p:tgtEl>
                                        <p:attrNameLst>
                                          <p:attrName>ppt_w</p:attrName>
                                        </p:attrNameLst>
                                      </p:cBhvr>
                                      <p:tavLst>
                                        <p:tav tm="0">
                                          <p:val>
                                            <p:strVal val="#ppt_w+.3"/>
                                          </p:val>
                                        </p:tav>
                                        <p:tav tm="100000">
                                          <p:val>
                                            <p:strVal val="#ppt_w"/>
                                          </p:val>
                                        </p:tav>
                                      </p:tavLst>
                                    </p:anim>
                                    <p:anim calcmode="lin" valueType="num">
                                      <p:cBhvr>
                                        <p:cTn id="49" dur="1000" fill="hold"/>
                                        <p:tgtEl>
                                          <p:spTgt spid="168963">
                                            <p:txEl>
                                              <p:pRg st="5" end="5"/>
                                            </p:txEl>
                                          </p:spTgt>
                                        </p:tgtEl>
                                        <p:attrNameLst>
                                          <p:attrName>ppt_h</p:attrName>
                                        </p:attrNameLst>
                                      </p:cBhvr>
                                      <p:tavLst>
                                        <p:tav tm="0">
                                          <p:val>
                                            <p:strVal val="#ppt_h"/>
                                          </p:val>
                                        </p:tav>
                                        <p:tav tm="100000">
                                          <p:val>
                                            <p:strVal val="#ppt_h"/>
                                          </p:val>
                                        </p:tav>
                                      </p:tavLst>
                                    </p:anim>
                                    <p:animEffect transition="in" filter="fade">
                                      <p:cBhvr>
                                        <p:cTn id="50" dur="1000"/>
                                        <p:tgtEl>
                                          <p:spTgt spid="16896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0" presetClass="entr" presetSubtype="0" decel="100000" fill="hold" grpId="0" nodeType="clickEffect">
                                  <p:stCondLst>
                                    <p:cond delay="0"/>
                                  </p:stCondLst>
                                  <p:childTnLst>
                                    <p:set>
                                      <p:cBhvr>
                                        <p:cTn id="54" dur="1" fill="hold">
                                          <p:stCondLst>
                                            <p:cond delay="0"/>
                                          </p:stCondLst>
                                        </p:cTn>
                                        <p:tgtEl>
                                          <p:spTgt spid="168963">
                                            <p:txEl>
                                              <p:pRg st="7" end="7"/>
                                            </p:txEl>
                                          </p:spTgt>
                                        </p:tgtEl>
                                        <p:attrNameLst>
                                          <p:attrName>style.visibility</p:attrName>
                                        </p:attrNameLst>
                                      </p:cBhvr>
                                      <p:to>
                                        <p:strVal val="visible"/>
                                      </p:to>
                                    </p:set>
                                    <p:anim calcmode="lin" valueType="num">
                                      <p:cBhvr>
                                        <p:cTn id="55" dur="1000" fill="hold"/>
                                        <p:tgtEl>
                                          <p:spTgt spid="168963">
                                            <p:txEl>
                                              <p:pRg st="7" end="7"/>
                                            </p:txEl>
                                          </p:spTgt>
                                        </p:tgtEl>
                                        <p:attrNameLst>
                                          <p:attrName>ppt_w</p:attrName>
                                        </p:attrNameLst>
                                      </p:cBhvr>
                                      <p:tavLst>
                                        <p:tav tm="0">
                                          <p:val>
                                            <p:strVal val="#ppt_w+.3"/>
                                          </p:val>
                                        </p:tav>
                                        <p:tav tm="100000">
                                          <p:val>
                                            <p:strVal val="#ppt_w"/>
                                          </p:val>
                                        </p:tav>
                                      </p:tavLst>
                                    </p:anim>
                                    <p:anim calcmode="lin" valueType="num">
                                      <p:cBhvr>
                                        <p:cTn id="56" dur="1000" fill="hold"/>
                                        <p:tgtEl>
                                          <p:spTgt spid="168963">
                                            <p:txEl>
                                              <p:pRg st="7" end="7"/>
                                            </p:txEl>
                                          </p:spTgt>
                                        </p:tgtEl>
                                        <p:attrNameLst>
                                          <p:attrName>ppt_h</p:attrName>
                                        </p:attrNameLst>
                                      </p:cBhvr>
                                      <p:tavLst>
                                        <p:tav tm="0">
                                          <p:val>
                                            <p:strVal val="#ppt_h"/>
                                          </p:val>
                                        </p:tav>
                                        <p:tav tm="100000">
                                          <p:val>
                                            <p:strVal val="#ppt_h"/>
                                          </p:val>
                                        </p:tav>
                                      </p:tavLst>
                                    </p:anim>
                                    <p:animEffect transition="in" filter="fade">
                                      <p:cBhvr>
                                        <p:cTn id="57" dur="1000"/>
                                        <p:tgtEl>
                                          <p:spTgt spid="1689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2" grpId="0"/>
      <p:bldP spid="16896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1" name="Slide Number Placeholder 6"/>
          <p:cNvSpPr>
            <a:spLocks noGrp="1"/>
          </p:cNvSpPr>
          <p:nvPr>
            <p:ph type="sldNum" sz="quarter" idx="12"/>
          </p:nvPr>
        </p:nvSpPr>
        <p:spPr/>
        <p:txBody>
          <a:bodyPr/>
          <a:lstStyle/>
          <a:p>
            <a:pPr>
              <a:defRPr/>
            </a:pPr>
            <a:fld id="{F5334A82-89A2-467B-9327-E834A6802E09}" type="slidenum">
              <a:rPr lang="en-US"/>
              <a:pPr>
                <a:defRPr/>
              </a:pPr>
              <a:t>23</a:t>
            </a:fld>
            <a:endParaRPr lang="en-US" dirty="0"/>
          </a:p>
        </p:txBody>
      </p:sp>
      <p:sp>
        <p:nvSpPr>
          <p:cNvPr id="232450" name="Oval 2"/>
          <p:cNvSpPr>
            <a:spLocks noChangeArrowheads="1"/>
          </p:cNvSpPr>
          <p:nvPr/>
        </p:nvSpPr>
        <p:spPr bwMode="auto">
          <a:xfrm>
            <a:off x="3810000" y="3962400"/>
            <a:ext cx="1143000" cy="990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1748" name="Rectangle 3"/>
          <p:cNvSpPr>
            <a:spLocks noGrp="1" noChangeArrowheads="1"/>
          </p:cNvSpPr>
          <p:nvPr>
            <p:ph type="title"/>
          </p:nvPr>
        </p:nvSpPr>
        <p:spPr>
          <a:xfrm>
            <a:off x="684213" y="188913"/>
            <a:ext cx="8064500" cy="1071562"/>
          </a:xfrm>
        </p:spPr>
        <p:txBody>
          <a:bodyPr/>
          <a:lstStyle/>
          <a:p>
            <a:pPr eaLnBrk="1" hangingPunct="1"/>
            <a:r>
              <a:rPr lang="en-US" sz="3200" b="1" smtClean="0">
                <a:latin typeface="Comic Sans MS" pitchFamily="66" charset="0"/>
              </a:rPr>
              <a:t>Misi Akademik &amp; Pedagogis </a:t>
            </a:r>
            <a:br>
              <a:rPr lang="en-US" sz="3200" b="1" smtClean="0">
                <a:latin typeface="Comic Sans MS" pitchFamily="66" charset="0"/>
              </a:rPr>
            </a:br>
            <a:r>
              <a:rPr lang="en-US" sz="3200" b="1" smtClean="0">
                <a:latin typeface="Comic Sans MS" pitchFamily="66" charset="0"/>
              </a:rPr>
              <a:t>Pendidikan  Kewarganegaraan</a:t>
            </a:r>
            <a:r>
              <a:rPr lang="en-US" sz="3200" b="1" smtClean="0"/>
              <a:t> </a:t>
            </a:r>
            <a:endParaRPr lang="en-US" sz="4800" smtClean="0">
              <a:latin typeface="Comic Sans MS" pitchFamily="66" charset="0"/>
            </a:endParaRPr>
          </a:p>
        </p:txBody>
      </p:sp>
      <p:sp>
        <p:nvSpPr>
          <p:cNvPr id="232452" name="Oval 4"/>
          <p:cNvSpPr>
            <a:spLocks noChangeArrowheads="1"/>
          </p:cNvSpPr>
          <p:nvPr/>
        </p:nvSpPr>
        <p:spPr bwMode="auto">
          <a:xfrm>
            <a:off x="762000" y="1371600"/>
            <a:ext cx="2667000" cy="2514600"/>
          </a:xfrm>
          <a:prstGeom prst="ellipse">
            <a:avLst/>
          </a:prstGeom>
          <a:solidFill>
            <a:srgbClr val="9933FF"/>
          </a:solidFill>
          <a:ln w="38100" cap="sq">
            <a:solidFill>
              <a:schemeClr val="tx2"/>
            </a:solidFill>
            <a:round/>
            <a:headEnd type="none" w="sm" len="sm"/>
            <a:tailEnd type="none" w="sm" len="sm"/>
          </a:ln>
        </p:spPr>
        <p:txBody>
          <a:bodyPr wrap="none" anchor="ctr"/>
          <a:lstStyle/>
          <a:p>
            <a:endParaRPr lang="en-GB" sz="2400">
              <a:latin typeface="Times New Roman" pitchFamily="18" charset="0"/>
            </a:endParaRPr>
          </a:p>
        </p:txBody>
      </p:sp>
      <p:sp>
        <p:nvSpPr>
          <p:cNvPr id="232453" name="Oval 5"/>
          <p:cNvSpPr>
            <a:spLocks noChangeArrowheads="1"/>
          </p:cNvSpPr>
          <p:nvPr/>
        </p:nvSpPr>
        <p:spPr bwMode="auto">
          <a:xfrm>
            <a:off x="5486400" y="1371600"/>
            <a:ext cx="2590800" cy="2590800"/>
          </a:xfrm>
          <a:prstGeom prst="ellipse">
            <a:avLst/>
          </a:prstGeom>
          <a:solidFill>
            <a:srgbClr val="009900"/>
          </a:solidFill>
          <a:ln w="38100" cap="sq">
            <a:solidFill>
              <a:srgbClr val="00FF00"/>
            </a:solidFill>
            <a:round/>
            <a:headEnd type="none" w="sm" len="sm"/>
            <a:tailEnd type="none" w="sm" len="sm"/>
          </a:ln>
        </p:spPr>
        <p:txBody>
          <a:bodyPr wrap="none" anchor="ctr"/>
          <a:lstStyle/>
          <a:p>
            <a:endParaRPr lang="en-GB" sz="2400">
              <a:latin typeface="Times New Roman" pitchFamily="18" charset="0"/>
            </a:endParaRPr>
          </a:p>
        </p:txBody>
      </p:sp>
      <p:sp>
        <p:nvSpPr>
          <p:cNvPr id="232454" name="Oval 6"/>
          <p:cNvSpPr>
            <a:spLocks noChangeArrowheads="1"/>
          </p:cNvSpPr>
          <p:nvPr/>
        </p:nvSpPr>
        <p:spPr bwMode="auto">
          <a:xfrm>
            <a:off x="2819400" y="2895600"/>
            <a:ext cx="3124200" cy="3124200"/>
          </a:xfrm>
          <a:prstGeom prst="ellipse">
            <a:avLst/>
          </a:prstGeom>
          <a:noFill/>
          <a:ln w="38100" cap="sq">
            <a:solidFill>
              <a:srgbClr val="66CCFF"/>
            </a:solidFill>
            <a:round/>
            <a:headEnd type="none" w="sm" len="sm"/>
            <a:tailEnd type="none" w="sm" len="sm"/>
          </a:ln>
        </p:spPr>
        <p:txBody>
          <a:bodyPr wrap="none" anchor="ctr"/>
          <a:lstStyle/>
          <a:p>
            <a:endParaRPr lang="en-GB" sz="2400">
              <a:latin typeface="Times New Roman" pitchFamily="18" charset="0"/>
            </a:endParaRPr>
          </a:p>
        </p:txBody>
      </p:sp>
      <p:sp>
        <p:nvSpPr>
          <p:cNvPr id="232455" name="Text Box 7"/>
          <p:cNvSpPr txBox="1">
            <a:spLocks noChangeArrowheads="1"/>
          </p:cNvSpPr>
          <p:nvPr/>
        </p:nvSpPr>
        <p:spPr bwMode="auto">
          <a:xfrm>
            <a:off x="1295400" y="1828800"/>
            <a:ext cx="1676400" cy="1768475"/>
          </a:xfrm>
          <a:prstGeom prst="rect">
            <a:avLst/>
          </a:prstGeom>
          <a:noFill/>
          <a:ln w="12700" cap="sq">
            <a:noFill/>
            <a:miter lim="800000"/>
            <a:headEnd type="none" w="sm" len="sm"/>
            <a:tailEnd type="none" w="sm" len="sm"/>
          </a:ln>
        </p:spPr>
        <p:txBody>
          <a:bodyPr>
            <a:spAutoFit/>
          </a:bodyPr>
          <a:lstStyle/>
          <a:p>
            <a:pPr algn="ctr">
              <a:spcBef>
                <a:spcPct val="50000"/>
              </a:spcBef>
            </a:pPr>
            <a:r>
              <a:rPr lang="en-US" sz="2000" b="1">
                <a:latin typeface="Times New Roman" pitchFamily="18" charset="0"/>
              </a:rPr>
              <a:t>POLITICAL CULTURE</a:t>
            </a:r>
          </a:p>
          <a:p>
            <a:pPr algn="ctr">
              <a:spcBef>
                <a:spcPct val="50000"/>
              </a:spcBef>
            </a:pPr>
            <a:r>
              <a:rPr lang="en-US" sz="2000" b="1">
                <a:latin typeface="Times New Roman" pitchFamily="18" charset="0"/>
              </a:rPr>
              <a:t>(Negara, Lembaga Politik)</a:t>
            </a:r>
          </a:p>
        </p:txBody>
      </p:sp>
      <p:sp>
        <p:nvSpPr>
          <p:cNvPr id="232456" name="Text Box 8"/>
          <p:cNvSpPr txBox="1">
            <a:spLocks noChangeArrowheads="1"/>
          </p:cNvSpPr>
          <p:nvPr/>
        </p:nvSpPr>
        <p:spPr bwMode="auto">
          <a:xfrm>
            <a:off x="3200400" y="4953000"/>
            <a:ext cx="2286000" cy="854075"/>
          </a:xfrm>
          <a:prstGeom prst="rect">
            <a:avLst/>
          </a:prstGeom>
          <a:noFill/>
          <a:ln w="12700" cap="sq">
            <a:noFill/>
            <a:miter lim="800000"/>
            <a:headEnd type="none" w="sm" len="sm"/>
            <a:tailEnd type="none" w="sm" len="sm"/>
          </a:ln>
        </p:spPr>
        <p:txBody>
          <a:bodyPr>
            <a:spAutoFit/>
          </a:bodyPr>
          <a:lstStyle/>
          <a:p>
            <a:pPr algn="ctr">
              <a:spcBef>
                <a:spcPct val="50000"/>
              </a:spcBef>
            </a:pPr>
            <a:r>
              <a:rPr lang="en-US" sz="2000" b="1">
                <a:solidFill>
                  <a:schemeClr val="tx2"/>
                </a:solidFill>
                <a:latin typeface="Times New Roman" pitchFamily="18" charset="0"/>
              </a:rPr>
              <a:t>CIVIC CULTURE</a:t>
            </a:r>
          </a:p>
          <a:p>
            <a:pPr algn="ctr">
              <a:spcBef>
                <a:spcPct val="50000"/>
              </a:spcBef>
            </a:pPr>
            <a:r>
              <a:rPr lang="en-US" sz="2000" b="1">
                <a:solidFill>
                  <a:schemeClr val="tx2"/>
                </a:solidFill>
                <a:latin typeface="Times New Roman" pitchFamily="18" charset="0"/>
              </a:rPr>
              <a:t>(Individu, Warga)</a:t>
            </a:r>
          </a:p>
        </p:txBody>
      </p:sp>
      <p:sp>
        <p:nvSpPr>
          <p:cNvPr id="232457" name="Text Box 9"/>
          <p:cNvSpPr txBox="1">
            <a:spLocks noChangeArrowheads="1"/>
          </p:cNvSpPr>
          <p:nvPr/>
        </p:nvSpPr>
        <p:spPr bwMode="auto">
          <a:xfrm>
            <a:off x="5638800" y="1905000"/>
            <a:ext cx="2209800" cy="1768475"/>
          </a:xfrm>
          <a:prstGeom prst="rect">
            <a:avLst/>
          </a:prstGeom>
          <a:noFill/>
          <a:ln w="12700" cap="sq">
            <a:noFill/>
            <a:miter lim="800000"/>
            <a:headEnd type="none" w="sm" len="sm"/>
            <a:tailEnd type="none" w="sm" len="sm"/>
          </a:ln>
        </p:spPr>
        <p:txBody>
          <a:bodyPr>
            <a:spAutoFit/>
          </a:bodyPr>
          <a:lstStyle/>
          <a:p>
            <a:pPr algn="ctr">
              <a:spcBef>
                <a:spcPct val="50000"/>
              </a:spcBef>
            </a:pPr>
            <a:r>
              <a:rPr lang="en-US" sz="2000" b="1">
                <a:latin typeface="Times New Roman" pitchFamily="18" charset="0"/>
              </a:rPr>
              <a:t>COMUNITARIAN CULTURE</a:t>
            </a:r>
          </a:p>
          <a:p>
            <a:pPr algn="ctr">
              <a:spcBef>
                <a:spcPct val="50000"/>
              </a:spcBef>
            </a:pPr>
            <a:r>
              <a:rPr lang="en-US" sz="2000" b="1">
                <a:latin typeface="Times New Roman" pitchFamily="18" charset="0"/>
              </a:rPr>
              <a:t>(Keluarga, suku, etnis, kelompok, daerah)</a:t>
            </a:r>
          </a:p>
        </p:txBody>
      </p:sp>
      <p:sp>
        <p:nvSpPr>
          <p:cNvPr id="31755" name="Text Box 10"/>
          <p:cNvSpPr txBox="1">
            <a:spLocks noChangeArrowheads="1"/>
          </p:cNvSpPr>
          <p:nvPr/>
        </p:nvSpPr>
        <p:spPr bwMode="auto">
          <a:xfrm>
            <a:off x="4191000" y="3276600"/>
            <a:ext cx="184150" cy="366713"/>
          </a:xfrm>
          <a:prstGeom prst="rect">
            <a:avLst/>
          </a:prstGeom>
          <a:noFill/>
          <a:ln w="9525">
            <a:noFill/>
            <a:miter lim="800000"/>
            <a:headEnd/>
            <a:tailEnd/>
          </a:ln>
        </p:spPr>
        <p:txBody>
          <a:bodyPr wrap="none">
            <a:spAutoFit/>
          </a:bodyPr>
          <a:lstStyle/>
          <a:p>
            <a:endParaRPr lang="en-GB"/>
          </a:p>
        </p:txBody>
      </p:sp>
      <p:sp>
        <p:nvSpPr>
          <p:cNvPr id="232459" name="Text Box 11"/>
          <p:cNvSpPr txBox="1">
            <a:spLocks noChangeArrowheads="1"/>
          </p:cNvSpPr>
          <p:nvPr/>
        </p:nvSpPr>
        <p:spPr bwMode="auto">
          <a:xfrm>
            <a:off x="3200400" y="4114800"/>
            <a:ext cx="2362200" cy="646113"/>
          </a:xfrm>
          <a:prstGeom prst="rect">
            <a:avLst/>
          </a:prstGeom>
          <a:noFill/>
          <a:ln w="9525">
            <a:noFill/>
            <a:miter lim="800000"/>
            <a:headEnd/>
            <a:tailEnd/>
          </a:ln>
        </p:spPr>
        <p:txBody>
          <a:bodyPr>
            <a:spAutoFit/>
          </a:bodyPr>
          <a:lstStyle/>
          <a:p>
            <a:pPr algn="ctr"/>
            <a:r>
              <a:rPr lang="en-US" b="1"/>
              <a:t>CIVIC</a:t>
            </a:r>
          </a:p>
          <a:p>
            <a:pPr algn="ctr"/>
            <a:r>
              <a:rPr lang="en-US" b="1"/>
              <a:t>VIRTUE</a:t>
            </a:r>
          </a:p>
        </p:txBody>
      </p:sp>
      <p:sp>
        <p:nvSpPr>
          <p:cNvPr id="232460" name="Text Box 12"/>
          <p:cNvSpPr txBox="1">
            <a:spLocks noChangeArrowheads="1"/>
          </p:cNvSpPr>
          <p:nvPr/>
        </p:nvSpPr>
        <p:spPr bwMode="auto">
          <a:xfrm>
            <a:off x="288925" y="4151313"/>
            <a:ext cx="2032000" cy="369887"/>
          </a:xfrm>
          <a:prstGeom prst="rect">
            <a:avLst/>
          </a:prstGeom>
          <a:noFill/>
          <a:ln w="9525">
            <a:noFill/>
            <a:miter lim="800000"/>
            <a:headEnd/>
            <a:tailEnd/>
          </a:ln>
        </p:spPr>
        <p:txBody>
          <a:bodyPr wrap="none">
            <a:spAutoFit/>
          </a:bodyPr>
          <a:lstStyle/>
          <a:p>
            <a:r>
              <a:rPr lang="en-US" b="1"/>
              <a:t>Makro - Nasional</a:t>
            </a:r>
          </a:p>
        </p:txBody>
      </p:sp>
      <p:sp>
        <p:nvSpPr>
          <p:cNvPr id="232461" name="Text Box 13"/>
          <p:cNvSpPr txBox="1">
            <a:spLocks noChangeArrowheads="1"/>
          </p:cNvSpPr>
          <p:nvPr/>
        </p:nvSpPr>
        <p:spPr bwMode="auto">
          <a:xfrm>
            <a:off x="3352800" y="1524000"/>
            <a:ext cx="2203450" cy="366713"/>
          </a:xfrm>
          <a:prstGeom prst="rect">
            <a:avLst/>
          </a:prstGeom>
          <a:noFill/>
          <a:ln w="9525">
            <a:noFill/>
            <a:miter lim="800000"/>
            <a:headEnd/>
            <a:tailEnd/>
          </a:ln>
        </p:spPr>
        <p:txBody>
          <a:bodyPr wrap="none">
            <a:spAutoFit/>
          </a:bodyPr>
          <a:lstStyle/>
          <a:p>
            <a:r>
              <a:rPr lang="en-US" b="1"/>
              <a:t>Partikular-terbatas</a:t>
            </a:r>
          </a:p>
        </p:txBody>
      </p:sp>
      <p:sp>
        <p:nvSpPr>
          <p:cNvPr id="232462" name="Text Box 14"/>
          <p:cNvSpPr txBox="1">
            <a:spLocks noChangeArrowheads="1"/>
          </p:cNvSpPr>
          <p:nvPr/>
        </p:nvSpPr>
        <p:spPr bwMode="auto">
          <a:xfrm>
            <a:off x="6553200" y="5257800"/>
            <a:ext cx="1441450" cy="366713"/>
          </a:xfrm>
          <a:prstGeom prst="rect">
            <a:avLst/>
          </a:prstGeom>
          <a:noFill/>
          <a:ln w="9525">
            <a:noFill/>
            <a:miter lim="800000"/>
            <a:headEnd/>
            <a:tailEnd/>
          </a:ln>
        </p:spPr>
        <p:txBody>
          <a:bodyPr wrap="none">
            <a:spAutoFit/>
          </a:bodyPr>
          <a:lstStyle/>
          <a:p>
            <a:r>
              <a:rPr lang="en-US" b="1"/>
              <a:t>Psikososial</a:t>
            </a:r>
          </a:p>
        </p:txBody>
      </p:sp>
      <p:sp>
        <p:nvSpPr>
          <p:cNvPr id="232463" name="Line 15"/>
          <p:cNvSpPr>
            <a:spLocks noChangeShapeType="1"/>
          </p:cNvSpPr>
          <p:nvPr/>
        </p:nvSpPr>
        <p:spPr bwMode="auto">
          <a:xfrm flipV="1">
            <a:off x="1219200" y="3505200"/>
            <a:ext cx="381000" cy="685800"/>
          </a:xfrm>
          <a:prstGeom prst="line">
            <a:avLst/>
          </a:prstGeom>
          <a:noFill/>
          <a:ln w="38100">
            <a:solidFill>
              <a:schemeClr val="tx1"/>
            </a:solidFill>
            <a:round/>
            <a:headEnd/>
            <a:tailEnd type="triangle" w="med" len="med"/>
          </a:ln>
        </p:spPr>
        <p:txBody>
          <a:bodyPr/>
          <a:lstStyle/>
          <a:p>
            <a:endParaRPr lang="en-US"/>
          </a:p>
        </p:txBody>
      </p:sp>
      <p:sp>
        <p:nvSpPr>
          <p:cNvPr id="232464" name="Line 16"/>
          <p:cNvSpPr>
            <a:spLocks noChangeShapeType="1"/>
          </p:cNvSpPr>
          <p:nvPr/>
        </p:nvSpPr>
        <p:spPr bwMode="auto">
          <a:xfrm>
            <a:off x="4495800" y="1828800"/>
            <a:ext cx="1371600" cy="685800"/>
          </a:xfrm>
          <a:prstGeom prst="line">
            <a:avLst/>
          </a:prstGeom>
          <a:noFill/>
          <a:ln w="38100">
            <a:solidFill>
              <a:schemeClr val="tx1"/>
            </a:solidFill>
            <a:round/>
            <a:headEnd/>
            <a:tailEnd type="triangle" w="med" len="med"/>
          </a:ln>
        </p:spPr>
        <p:txBody>
          <a:bodyPr/>
          <a:lstStyle/>
          <a:p>
            <a:endParaRPr lang="en-US"/>
          </a:p>
        </p:txBody>
      </p:sp>
      <p:sp>
        <p:nvSpPr>
          <p:cNvPr id="232465" name="Line 17"/>
          <p:cNvSpPr>
            <a:spLocks noChangeShapeType="1"/>
          </p:cNvSpPr>
          <p:nvPr/>
        </p:nvSpPr>
        <p:spPr bwMode="auto">
          <a:xfrm flipH="1" flipV="1">
            <a:off x="5410200" y="4876800"/>
            <a:ext cx="1143000" cy="533400"/>
          </a:xfrm>
          <a:prstGeom prst="line">
            <a:avLst/>
          </a:prstGeom>
          <a:noFill/>
          <a:ln w="38100">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2453"/>
                                        </p:tgtEl>
                                        <p:attrNameLst>
                                          <p:attrName>style.visibility</p:attrName>
                                        </p:attrNameLst>
                                      </p:cBhvr>
                                      <p:to>
                                        <p:strVal val="visible"/>
                                      </p:to>
                                    </p:set>
                                    <p:animEffect transition="in" filter="dissolve">
                                      <p:cBhvr>
                                        <p:cTn id="7" dur="500"/>
                                        <p:tgtEl>
                                          <p:spTgt spid="23245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32457"/>
                                        </p:tgtEl>
                                        <p:attrNameLst>
                                          <p:attrName>style.visibility</p:attrName>
                                        </p:attrNameLst>
                                      </p:cBhvr>
                                      <p:to>
                                        <p:strVal val="visible"/>
                                      </p:to>
                                    </p:set>
                                    <p:animEffect transition="in" filter="dissolve">
                                      <p:cBhvr>
                                        <p:cTn id="10" dur="500"/>
                                        <p:tgtEl>
                                          <p:spTgt spid="23245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9" fill="hold" grpId="0" nodeType="clickEffect">
                                  <p:stCondLst>
                                    <p:cond delay="0"/>
                                  </p:stCondLst>
                                  <p:childTnLst>
                                    <p:set>
                                      <p:cBhvr>
                                        <p:cTn id="14" dur="1" fill="hold">
                                          <p:stCondLst>
                                            <p:cond delay="0"/>
                                          </p:stCondLst>
                                        </p:cTn>
                                        <p:tgtEl>
                                          <p:spTgt spid="232461"/>
                                        </p:tgtEl>
                                        <p:attrNameLst>
                                          <p:attrName>style.visibility</p:attrName>
                                        </p:attrNameLst>
                                      </p:cBhvr>
                                      <p:to>
                                        <p:strVal val="visible"/>
                                      </p:to>
                                    </p:set>
                                    <p:anim calcmode="lin" valueType="num">
                                      <p:cBhvr additive="base">
                                        <p:cTn id="15" dur="1000" fill="hold"/>
                                        <p:tgtEl>
                                          <p:spTgt spid="232461"/>
                                        </p:tgtEl>
                                        <p:attrNameLst>
                                          <p:attrName>ppt_x</p:attrName>
                                        </p:attrNameLst>
                                      </p:cBhvr>
                                      <p:tavLst>
                                        <p:tav tm="0">
                                          <p:val>
                                            <p:strVal val="0-#ppt_w/2"/>
                                          </p:val>
                                        </p:tav>
                                        <p:tav tm="100000">
                                          <p:val>
                                            <p:strVal val="#ppt_x"/>
                                          </p:val>
                                        </p:tav>
                                      </p:tavLst>
                                    </p:anim>
                                    <p:anim calcmode="lin" valueType="num">
                                      <p:cBhvr additive="base">
                                        <p:cTn id="16" dur="1000" fill="hold"/>
                                        <p:tgtEl>
                                          <p:spTgt spid="232461"/>
                                        </p:tgtEl>
                                        <p:attrNameLst>
                                          <p:attrName>ppt_y</p:attrName>
                                        </p:attrNameLst>
                                      </p:cBhvr>
                                      <p:tavLst>
                                        <p:tav tm="0">
                                          <p:val>
                                            <p:strVal val="0-#ppt_h/2"/>
                                          </p:val>
                                        </p:tav>
                                        <p:tav tm="100000">
                                          <p:val>
                                            <p:strVal val="#ppt_y"/>
                                          </p:val>
                                        </p:tav>
                                      </p:tavLst>
                                    </p:anim>
                                  </p:childTnLst>
                                </p:cTn>
                              </p:par>
                              <p:par>
                                <p:cTn id="17" presetID="2" presetClass="entr" presetSubtype="9" fill="hold" grpId="0" nodeType="withEffect">
                                  <p:stCondLst>
                                    <p:cond delay="0"/>
                                  </p:stCondLst>
                                  <p:childTnLst>
                                    <p:set>
                                      <p:cBhvr>
                                        <p:cTn id="18" dur="1" fill="hold">
                                          <p:stCondLst>
                                            <p:cond delay="0"/>
                                          </p:stCondLst>
                                        </p:cTn>
                                        <p:tgtEl>
                                          <p:spTgt spid="232464"/>
                                        </p:tgtEl>
                                        <p:attrNameLst>
                                          <p:attrName>style.visibility</p:attrName>
                                        </p:attrNameLst>
                                      </p:cBhvr>
                                      <p:to>
                                        <p:strVal val="visible"/>
                                      </p:to>
                                    </p:set>
                                    <p:anim calcmode="lin" valueType="num">
                                      <p:cBhvr additive="base">
                                        <p:cTn id="19" dur="1000" fill="hold"/>
                                        <p:tgtEl>
                                          <p:spTgt spid="232464"/>
                                        </p:tgtEl>
                                        <p:attrNameLst>
                                          <p:attrName>ppt_x</p:attrName>
                                        </p:attrNameLst>
                                      </p:cBhvr>
                                      <p:tavLst>
                                        <p:tav tm="0">
                                          <p:val>
                                            <p:strVal val="0-#ppt_w/2"/>
                                          </p:val>
                                        </p:tav>
                                        <p:tav tm="100000">
                                          <p:val>
                                            <p:strVal val="#ppt_x"/>
                                          </p:val>
                                        </p:tav>
                                      </p:tavLst>
                                    </p:anim>
                                    <p:anim calcmode="lin" valueType="num">
                                      <p:cBhvr additive="base">
                                        <p:cTn id="20" dur="1000" fill="hold"/>
                                        <p:tgtEl>
                                          <p:spTgt spid="232464"/>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232452"/>
                                        </p:tgtEl>
                                        <p:attrNameLst>
                                          <p:attrName>style.visibility</p:attrName>
                                        </p:attrNameLst>
                                      </p:cBhvr>
                                      <p:to>
                                        <p:strVal val="visible"/>
                                      </p:to>
                                    </p:set>
                                    <p:anim calcmode="lin" valueType="num">
                                      <p:cBhvr additive="base">
                                        <p:cTn id="25" dur="1000" fill="hold"/>
                                        <p:tgtEl>
                                          <p:spTgt spid="232452"/>
                                        </p:tgtEl>
                                        <p:attrNameLst>
                                          <p:attrName>ppt_x</p:attrName>
                                        </p:attrNameLst>
                                      </p:cBhvr>
                                      <p:tavLst>
                                        <p:tav tm="0">
                                          <p:val>
                                            <p:strVal val="0-#ppt_w/2"/>
                                          </p:val>
                                        </p:tav>
                                        <p:tav tm="100000">
                                          <p:val>
                                            <p:strVal val="#ppt_x"/>
                                          </p:val>
                                        </p:tav>
                                      </p:tavLst>
                                    </p:anim>
                                    <p:anim calcmode="lin" valueType="num">
                                      <p:cBhvr additive="base">
                                        <p:cTn id="26" dur="1000" fill="hold"/>
                                        <p:tgtEl>
                                          <p:spTgt spid="232452"/>
                                        </p:tgtEl>
                                        <p:attrNameLst>
                                          <p:attrName>ppt_y</p:attrName>
                                        </p:attrNameLst>
                                      </p:cBhvr>
                                      <p:tavLst>
                                        <p:tav tm="0">
                                          <p:val>
                                            <p:strVal val="1+#ppt_h/2"/>
                                          </p:val>
                                        </p:tav>
                                        <p:tav tm="100000">
                                          <p:val>
                                            <p:strVal val="#ppt_y"/>
                                          </p:val>
                                        </p:tav>
                                      </p:tavLst>
                                    </p:anim>
                                  </p:childTnLst>
                                </p:cTn>
                              </p:par>
                              <p:par>
                                <p:cTn id="27" presetID="2" presetClass="entr" presetSubtype="12" fill="hold" grpId="0" nodeType="withEffect">
                                  <p:stCondLst>
                                    <p:cond delay="0"/>
                                  </p:stCondLst>
                                  <p:childTnLst>
                                    <p:set>
                                      <p:cBhvr>
                                        <p:cTn id="28" dur="1" fill="hold">
                                          <p:stCondLst>
                                            <p:cond delay="0"/>
                                          </p:stCondLst>
                                        </p:cTn>
                                        <p:tgtEl>
                                          <p:spTgt spid="232455"/>
                                        </p:tgtEl>
                                        <p:attrNameLst>
                                          <p:attrName>style.visibility</p:attrName>
                                        </p:attrNameLst>
                                      </p:cBhvr>
                                      <p:to>
                                        <p:strVal val="visible"/>
                                      </p:to>
                                    </p:set>
                                    <p:anim calcmode="lin" valueType="num">
                                      <p:cBhvr additive="base">
                                        <p:cTn id="29" dur="1000" fill="hold"/>
                                        <p:tgtEl>
                                          <p:spTgt spid="232455"/>
                                        </p:tgtEl>
                                        <p:attrNameLst>
                                          <p:attrName>ppt_x</p:attrName>
                                        </p:attrNameLst>
                                      </p:cBhvr>
                                      <p:tavLst>
                                        <p:tav tm="0">
                                          <p:val>
                                            <p:strVal val="0-#ppt_w/2"/>
                                          </p:val>
                                        </p:tav>
                                        <p:tav tm="100000">
                                          <p:val>
                                            <p:strVal val="#ppt_x"/>
                                          </p:val>
                                        </p:tav>
                                      </p:tavLst>
                                    </p:anim>
                                    <p:anim calcmode="lin" valueType="num">
                                      <p:cBhvr additive="base">
                                        <p:cTn id="30" dur="1000" fill="hold"/>
                                        <p:tgtEl>
                                          <p:spTgt spid="23245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232460"/>
                                        </p:tgtEl>
                                        <p:attrNameLst>
                                          <p:attrName>style.visibility</p:attrName>
                                        </p:attrNameLst>
                                      </p:cBhvr>
                                      <p:to>
                                        <p:strVal val="visible"/>
                                      </p:to>
                                    </p:set>
                                    <p:anim calcmode="lin" valueType="num">
                                      <p:cBhvr additive="base">
                                        <p:cTn id="35" dur="1000" fill="hold"/>
                                        <p:tgtEl>
                                          <p:spTgt spid="232460"/>
                                        </p:tgtEl>
                                        <p:attrNameLst>
                                          <p:attrName>ppt_x</p:attrName>
                                        </p:attrNameLst>
                                      </p:cBhvr>
                                      <p:tavLst>
                                        <p:tav tm="0">
                                          <p:val>
                                            <p:strVal val="0-#ppt_w/2"/>
                                          </p:val>
                                        </p:tav>
                                        <p:tav tm="100000">
                                          <p:val>
                                            <p:strVal val="#ppt_x"/>
                                          </p:val>
                                        </p:tav>
                                      </p:tavLst>
                                    </p:anim>
                                    <p:anim calcmode="lin" valueType="num">
                                      <p:cBhvr additive="base">
                                        <p:cTn id="36" dur="1000" fill="hold"/>
                                        <p:tgtEl>
                                          <p:spTgt spid="232460"/>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childTnLst>
                                    <p:set>
                                      <p:cBhvr>
                                        <p:cTn id="38" dur="1" fill="hold">
                                          <p:stCondLst>
                                            <p:cond delay="0"/>
                                          </p:stCondLst>
                                        </p:cTn>
                                        <p:tgtEl>
                                          <p:spTgt spid="232463"/>
                                        </p:tgtEl>
                                        <p:attrNameLst>
                                          <p:attrName>style.visibility</p:attrName>
                                        </p:attrNameLst>
                                      </p:cBhvr>
                                      <p:to>
                                        <p:strVal val="visible"/>
                                      </p:to>
                                    </p:set>
                                    <p:anim calcmode="lin" valueType="num">
                                      <p:cBhvr additive="base">
                                        <p:cTn id="39" dur="1000" fill="hold"/>
                                        <p:tgtEl>
                                          <p:spTgt spid="232463"/>
                                        </p:tgtEl>
                                        <p:attrNameLst>
                                          <p:attrName>ppt_x</p:attrName>
                                        </p:attrNameLst>
                                      </p:cBhvr>
                                      <p:tavLst>
                                        <p:tav tm="0">
                                          <p:val>
                                            <p:strVal val="0-#ppt_w/2"/>
                                          </p:val>
                                        </p:tav>
                                        <p:tav tm="100000">
                                          <p:val>
                                            <p:strVal val="#ppt_x"/>
                                          </p:val>
                                        </p:tav>
                                      </p:tavLst>
                                    </p:anim>
                                    <p:anim calcmode="lin" valueType="num">
                                      <p:cBhvr additive="base">
                                        <p:cTn id="40" dur="1000" fill="hold"/>
                                        <p:tgtEl>
                                          <p:spTgt spid="23246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32454"/>
                                        </p:tgtEl>
                                        <p:attrNameLst>
                                          <p:attrName>style.visibility</p:attrName>
                                        </p:attrNameLst>
                                      </p:cBhvr>
                                      <p:to>
                                        <p:strVal val="visible"/>
                                      </p:to>
                                    </p:set>
                                    <p:anim calcmode="lin" valueType="num">
                                      <p:cBhvr additive="base">
                                        <p:cTn id="45" dur="1000" fill="hold"/>
                                        <p:tgtEl>
                                          <p:spTgt spid="232454"/>
                                        </p:tgtEl>
                                        <p:attrNameLst>
                                          <p:attrName>ppt_x</p:attrName>
                                        </p:attrNameLst>
                                      </p:cBhvr>
                                      <p:tavLst>
                                        <p:tav tm="0">
                                          <p:val>
                                            <p:strVal val="#ppt_x"/>
                                          </p:val>
                                        </p:tav>
                                        <p:tav tm="100000">
                                          <p:val>
                                            <p:strVal val="#ppt_x"/>
                                          </p:val>
                                        </p:tav>
                                      </p:tavLst>
                                    </p:anim>
                                    <p:anim calcmode="lin" valueType="num">
                                      <p:cBhvr additive="base">
                                        <p:cTn id="46" dur="1000" fill="hold"/>
                                        <p:tgtEl>
                                          <p:spTgt spid="232454"/>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1" nodeType="clickEffect">
                                  <p:stCondLst>
                                    <p:cond delay="0"/>
                                  </p:stCondLst>
                                  <p:childTnLst>
                                    <p:set>
                                      <p:cBhvr>
                                        <p:cTn id="50" dur="1" fill="hold">
                                          <p:stCondLst>
                                            <p:cond delay="0"/>
                                          </p:stCondLst>
                                        </p:cTn>
                                        <p:tgtEl>
                                          <p:spTgt spid="232454"/>
                                        </p:tgtEl>
                                        <p:attrNameLst>
                                          <p:attrName>style.visibility</p:attrName>
                                        </p:attrNameLst>
                                      </p:cBhvr>
                                      <p:to>
                                        <p:strVal val="visible"/>
                                      </p:to>
                                    </p:set>
                                    <p:anim calcmode="lin" valueType="num">
                                      <p:cBhvr additive="base">
                                        <p:cTn id="51" dur="1000" fill="hold"/>
                                        <p:tgtEl>
                                          <p:spTgt spid="232454"/>
                                        </p:tgtEl>
                                        <p:attrNameLst>
                                          <p:attrName>ppt_x</p:attrName>
                                        </p:attrNameLst>
                                      </p:cBhvr>
                                      <p:tavLst>
                                        <p:tav tm="0">
                                          <p:val>
                                            <p:strVal val="#ppt_x"/>
                                          </p:val>
                                        </p:tav>
                                        <p:tav tm="100000">
                                          <p:val>
                                            <p:strVal val="#ppt_x"/>
                                          </p:val>
                                        </p:tav>
                                      </p:tavLst>
                                    </p:anim>
                                    <p:anim calcmode="lin" valueType="num">
                                      <p:cBhvr additive="base">
                                        <p:cTn id="52" dur="1000" fill="hold"/>
                                        <p:tgtEl>
                                          <p:spTgt spid="232454"/>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32459"/>
                                        </p:tgtEl>
                                        <p:attrNameLst>
                                          <p:attrName>style.visibility</p:attrName>
                                        </p:attrNameLst>
                                      </p:cBhvr>
                                      <p:to>
                                        <p:strVal val="visible"/>
                                      </p:to>
                                    </p:set>
                                    <p:anim calcmode="lin" valueType="num">
                                      <p:cBhvr additive="base">
                                        <p:cTn id="55" dur="1000" fill="hold"/>
                                        <p:tgtEl>
                                          <p:spTgt spid="232459"/>
                                        </p:tgtEl>
                                        <p:attrNameLst>
                                          <p:attrName>ppt_x</p:attrName>
                                        </p:attrNameLst>
                                      </p:cBhvr>
                                      <p:tavLst>
                                        <p:tav tm="0">
                                          <p:val>
                                            <p:strVal val="#ppt_x"/>
                                          </p:val>
                                        </p:tav>
                                        <p:tav tm="100000">
                                          <p:val>
                                            <p:strVal val="#ppt_x"/>
                                          </p:val>
                                        </p:tav>
                                      </p:tavLst>
                                    </p:anim>
                                    <p:anim calcmode="lin" valueType="num">
                                      <p:cBhvr additive="base">
                                        <p:cTn id="56" dur="1000" fill="hold"/>
                                        <p:tgtEl>
                                          <p:spTgt spid="232459"/>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32450"/>
                                        </p:tgtEl>
                                        <p:attrNameLst>
                                          <p:attrName>style.visibility</p:attrName>
                                        </p:attrNameLst>
                                      </p:cBhvr>
                                      <p:to>
                                        <p:strVal val="visible"/>
                                      </p:to>
                                    </p:set>
                                    <p:anim calcmode="lin" valueType="num">
                                      <p:cBhvr additive="base">
                                        <p:cTn id="59" dur="1000" fill="hold"/>
                                        <p:tgtEl>
                                          <p:spTgt spid="232450"/>
                                        </p:tgtEl>
                                        <p:attrNameLst>
                                          <p:attrName>ppt_x</p:attrName>
                                        </p:attrNameLst>
                                      </p:cBhvr>
                                      <p:tavLst>
                                        <p:tav tm="0">
                                          <p:val>
                                            <p:strVal val="#ppt_x"/>
                                          </p:val>
                                        </p:tav>
                                        <p:tav tm="100000">
                                          <p:val>
                                            <p:strVal val="#ppt_x"/>
                                          </p:val>
                                        </p:tav>
                                      </p:tavLst>
                                    </p:anim>
                                    <p:anim calcmode="lin" valueType="num">
                                      <p:cBhvr additive="base">
                                        <p:cTn id="60" dur="1000" fill="hold"/>
                                        <p:tgtEl>
                                          <p:spTgt spid="232450"/>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32456"/>
                                        </p:tgtEl>
                                        <p:attrNameLst>
                                          <p:attrName>style.visibility</p:attrName>
                                        </p:attrNameLst>
                                      </p:cBhvr>
                                      <p:to>
                                        <p:strVal val="visible"/>
                                      </p:to>
                                    </p:set>
                                    <p:anim calcmode="lin" valueType="num">
                                      <p:cBhvr additive="base">
                                        <p:cTn id="63" dur="1000" fill="hold"/>
                                        <p:tgtEl>
                                          <p:spTgt spid="232456"/>
                                        </p:tgtEl>
                                        <p:attrNameLst>
                                          <p:attrName>ppt_x</p:attrName>
                                        </p:attrNameLst>
                                      </p:cBhvr>
                                      <p:tavLst>
                                        <p:tav tm="0">
                                          <p:val>
                                            <p:strVal val="#ppt_x"/>
                                          </p:val>
                                        </p:tav>
                                        <p:tav tm="100000">
                                          <p:val>
                                            <p:strVal val="#ppt_x"/>
                                          </p:val>
                                        </p:tav>
                                      </p:tavLst>
                                    </p:anim>
                                    <p:anim calcmode="lin" valueType="num">
                                      <p:cBhvr additive="base">
                                        <p:cTn id="64" dur="1000" fill="hold"/>
                                        <p:tgtEl>
                                          <p:spTgt spid="232456"/>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6" fill="hold" grpId="0" nodeType="clickEffect">
                                  <p:stCondLst>
                                    <p:cond delay="0"/>
                                  </p:stCondLst>
                                  <p:childTnLst>
                                    <p:set>
                                      <p:cBhvr>
                                        <p:cTn id="68" dur="1" fill="hold">
                                          <p:stCondLst>
                                            <p:cond delay="0"/>
                                          </p:stCondLst>
                                        </p:cTn>
                                        <p:tgtEl>
                                          <p:spTgt spid="232462"/>
                                        </p:tgtEl>
                                        <p:attrNameLst>
                                          <p:attrName>style.visibility</p:attrName>
                                        </p:attrNameLst>
                                      </p:cBhvr>
                                      <p:to>
                                        <p:strVal val="visible"/>
                                      </p:to>
                                    </p:set>
                                    <p:anim calcmode="lin" valueType="num">
                                      <p:cBhvr additive="base">
                                        <p:cTn id="69" dur="1000" fill="hold"/>
                                        <p:tgtEl>
                                          <p:spTgt spid="232462"/>
                                        </p:tgtEl>
                                        <p:attrNameLst>
                                          <p:attrName>ppt_x</p:attrName>
                                        </p:attrNameLst>
                                      </p:cBhvr>
                                      <p:tavLst>
                                        <p:tav tm="0">
                                          <p:val>
                                            <p:strVal val="1+#ppt_w/2"/>
                                          </p:val>
                                        </p:tav>
                                        <p:tav tm="100000">
                                          <p:val>
                                            <p:strVal val="#ppt_x"/>
                                          </p:val>
                                        </p:tav>
                                      </p:tavLst>
                                    </p:anim>
                                    <p:anim calcmode="lin" valueType="num">
                                      <p:cBhvr additive="base">
                                        <p:cTn id="70" dur="1000" fill="hold"/>
                                        <p:tgtEl>
                                          <p:spTgt spid="232462"/>
                                        </p:tgtEl>
                                        <p:attrNameLst>
                                          <p:attrName>ppt_y</p:attrName>
                                        </p:attrNameLst>
                                      </p:cBhvr>
                                      <p:tavLst>
                                        <p:tav tm="0">
                                          <p:val>
                                            <p:strVal val="1+#ppt_h/2"/>
                                          </p:val>
                                        </p:tav>
                                        <p:tav tm="100000">
                                          <p:val>
                                            <p:strVal val="#ppt_y"/>
                                          </p:val>
                                        </p:tav>
                                      </p:tavLst>
                                    </p:anim>
                                  </p:childTnLst>
                                </p:cTn>
                              </p:par>
                              <p:par>
                                <p:cTn id="71" presetID="2" presetClass="entr" presetSubtype="6" fill="hold" grpId="0" nodeType="withEffect">
                                  <p:stCondLst>
                                    <p:cond delay="0"/>
                                  </p:stCondLst>
                                  <p:childTnLst>
                                    <p:set>
                                      <p:cBhvr>
                                        <p:cTn id="72" dur="1" fill="hold">
                                          <p:stCondLst>
                                            <p:cond delay="0"/>
                                          </p:stCondLst>
                                        </p:cTn>
                                        <p:tgtEl>
                                          <p:spTgt spid="232465"/>
                                        </p:tgtEl>
                                        <p:attrNameLst>
                                          <p:attrName>style.visibility</p:attrName>
                                        </p:attrNameLst>
                                      </p:cBhvr>
                                      <p:to>
                                        <p:strVal val="visible"/>
                                      </p:to>
                                    </p:set>
                                    <p:anim calcmode="lin" valueType="num">
                                      <p:cBhvr additive="base">
                                        <p:cTn id="73" dur="1000" fill="hold"/>
                                        <p:tgtEl>
                                          <p:spTgt spid="232465"/>
                                        </p:tgtEl>
                                        <p:attrNameLst>
                                          <p:attrName>ppt_x</p:attrName>
                                        </p:attrNameLst>
                                      </p:cBhvr>
                                      <p:tavLst>
                                        <p:tav tm="0">
                                          <p:val>
                                            <p:strVal val="1+#ppt_w/2"/>
                                          </p:val>
                                        </p:tav>
                                        <p:tav tm="100000">
                                          <p:val>
                                            <p:strVal val="#ppt_x"/>
                                          </p:val>
                                        </p:tav>
                                      </p:tavLst>
                                    </p:anim>
                                    <p:anim calcmode="lin" valueType="num">
                                      <p:cBhvr additive="base">
                                        <p:cTn id="74" dur="1000" fill="hold"/>
                                        <p:tgtEl>
                                          <p:spTgt spid="2324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0" grpId="0" animBg="1"/>
      <p:bldP spid="232452" grpId="0" animBg="1"/>
      <p:bldP spid="232453" grpId="0" animBg="1"/>
      <p:bldP spid="232454" grpId="0" animBg="1"/>
      <p:bldP spid="232454" grpId="1" animBg="1"/>
      <p:bldP spid="232455" grpId="0"/>
      <p:bldP spid="232456" grpId="0"/>
      <p:bldP spid="232457" grpId="0"/>
      <p:bldP spid="232459" grpId="0"/>
      <p:bldP spid="232460" grpId="0"/>
      <p:bldP spid="232461" grpId="0"/>
      <p:bldP spid="232462" grpId="0"/>
      <p:bldP spid="232463" grpId="0" animBg="1"/>
      <p:bldP spid="232464" grpId="0" animBg="1"/>
      <p:bldP spid="23246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1"/>
          <p:cNvSpPr/>
          <p:nvPr/>
        </p:nvSpPr>
        <p:spPr>
          <a:xfrm>
            <a:off x="228600" y="0"/>
            <a:ext cx="4114800" cy="1219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err="1">
                <a:solidFill>
                  <a:srgbClr val="FFFF00"/>
                </a:solidFill>
                <a:latin typeface="Times New Roman" pitchFamily="18" charset="0"/>
                <a:cs typeface="Times New Roman" pitchFamily="18" charset="0"/>
              </a:rPr>
              <a:t>PkN</a:t>
            </a:r>
            <a:r>
              <a:rPr lang="en-US" sz="2800" b="1" dirty="0">
                <a:solidFill>
                  <a:srgbClr val="FFFF00"/>
                </a:solidFill>
                <a:latin typeface="Times New Roman" pitchFamily="18" charset="0"/>
                <a:cs typeface="Times New Roman" pitchFamily="18" charset="0"/>
              </a:rPr>
              <a:t> / </a:t>
            </a:r>
            <a:r>
              <a:rPr lang="en-US" sz="2800" b="1" dirty="0" err="1">
                <a:solidFill>
                  <a:srgbClr val="FFFF00"/>
                </a:solidFill>
                <a:latin typeface="Times New Roman" pitchFamily="18" charset="0"/>
                <a:cs typeface="Times New Roman" pitchFamily="18" charset="0"/>
              </a:rPr>
              <a:t>Civic’s</a:t>
            </a:r>
            <a:r>
              <a:rPr lang="en-US" sz="2800" b="1" dirty="0">
                <a:solidFill>
                  <a:srgbClr val="FFFF00"/>
                </a:solidFill>
                <a:latin typeface="Times New Roman" pitchFamily="18" charset="0"/>
                <a:cs typeface="Times New Roman" pitchFamily="18" charset="0"/>
              </a:rPr>
              <a:t> Education </a:t>
            </a:r>
            <a:r>
              <a:rPr lang="en-US" sz="2800" b="1" dirty="0" err="1">
                <a:solidFill>
                  <a:srgbClr val="FFFF00"/>
                </a:solidFill>
                <a:latin typeface="Times New Roman" pitchFamily="18" charset="0"/>
                <a:cs typeface="Times New Roman" pitchFamily="18" charset="0"/>
              </a:rPr>
              <a:t>di</a:t>
            </a:r>
            <a:r>
              <a:rPr lang="en-US" sz="2800" b="1" dirty="0">
                <a:solidFill>
                  <a:srgbClr val="FFFF00"/>
                </a:solidFill>
                <a:latin typeface="Times New Roman" pitchFamily="18" charset="0"/>
                <a:cs typeface="Times New Roman" pitchFamily="18" charset="0"/>
              </a:rPr>
              <a:t> era </a:t>
            </a:r>
            <a:r>
              <a:rPr lang="en-US" sz="2800" b="1" dirty="0" err="1">
                <a:solidFill>
                  <a:srgbClr val="FFFF00"/>
                </a:solidFill>
                <a:latin typeface="Times New Roman" pitchFamily="18" charset="0"/>
                <a:cs typeface="Times New Roman" pitchFamily="18" charset="0"/>
              </a:rPr>
              <a:t>Globalisasi</a:t>
            </a:r>
            <a:endParaRPr lang="en-US" sz="2800" b="1" dirty="0">
              <a:solidFill>
                <a:srgbClr val="FFFF00"/>
              </a:solidFill>
              <a:latin typeface="Times New Roman" pitchFamily="18" charset="0"/>
              <a:cs typeface="Times New Roman" pitchFamily="18" charset="0"/>
            </a:endParaRPr>
          </a:p>
        </p:txBody>
      </p:sp>
      <p:sp>
        <p:nvSpPr>
          <p:cNvPr id="50177" name="Rectangle 1"/>
          <p:cNvSpPr>
            <a:spLocks noChangeArrowheads="1"/>
          </p:cNvSpPr>
          <p:nvPr/>
        </p:nvSpPr>
        <p:spPr bwMode="auto">
          <a:xfrm>
            <a:off x="381000" y="1143000"/>
            <a:ext cx="8229600" cy="2246313"/>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eaLnBrk="0" hangingPunct="0"/>
            <a:r>
              <a:rPr lang="en-US" sz="2000" b="1">
                <a:solidFill>
                  <a:schemeClr val="bg1"/>
                </a:solidFill>
                <a:latin typeface="Times New Roman" pitchFamily="18" charset="0"/>
                <a:cs typeface="Times New Roman" pitchFamily="18" charset="0"/>
              </a:rPr>
              <a:t>PKn harus memperhatikan dimensi pengetahuan kewarganegaraan (</a:t>
            </a:r>
            <a:r>
              <a:rPr lang="en-US" sz="2000" b="1" i="1">
                <a:solidFill>
                  <a:schemeClr val="bg1"/>
                </a:solidFill>
                <a:latin typeface="Times New Roman" pitchFamily="18" charset="0"/>
                <a:cs typeface="Times New Roman" pitchFamily="18" charset="0"/>
              </a:rPr>
              <a:t>civic knowledge</a:t>
            </a:r>
            <a:r>
              <a:rPr lang="en-US" sz="2000" b="1">
                <a:solidFill>
                  <a:schemeClr val="bg1"/>
                </a:solidFill>
                <a:latin typeface="Times New Roman" pitchFamily="18" charset="0"/>
                <a:cs typeface="Times New Roman" pitchFamily="18" charset="0"/>
              </a:rPr>
              <a:t>), yang menyangkut bidang </a:t>
            </a:r>
            <a:r>
              <a:rPr lang="en-US" sz="2000" b="1" i="1">
                <a:solidFill>
                  <a:schemeClr val="bg1"/>
                </a:solidFill>
                <a:latin typeface="Times New Roman" pitchFamily="18" charset="0"/>
                <a:cs typeface="Times New Roman" pitchFamily="18" charset="0"/>
              </a:rPr>
              <a:t>politik, hukum dan moral</a:t>
            </a:r>
            <a:r>
              <a:rPr lang="en-US" sz="2000" b="1">
                <a:solidFill>
                  <a:schemeClr val="bg1"/>
                </a:solidFill>
                <a:latin typeface="Times New Roman" pitchFamily="18" charset="0"/>
                <a:cs typeface="Times New Roman" pitchFamily="18" charset="0"/>
              </a:rPr>
              <a:t>, sehingga membawa konsekuensi materi kuliah PKn meliputi pengetahuan tentang </a:t>
            </a:r>
            <a:r>
              <a:rPr lang="en-US" sz="2000" b="1" i="1">
                <a:solidFill>
                  <a:schemeClr val="bg1"/>
                </a:solidFill>
                <a:latin typeface="Times New Roman" pitchFamily="18" charset="0"/>
                <a:cs typeface="Times New Roman" pitchFamily="18" charset="0"/>
              </a:rPr>
              <a:t>prinsip dan proses demokrasi, lembaga pemerintahan dan non-pemerintahan, identitas nasional, rule of law, peradilan yang bebas dan objektif, sejarah nasional, hak dan tanggungjawab warga negara, HAM, dan hak politik. </a:t>
            </a:r>
          </a:p>
        </p:txBody>
      </p:sp>
      <p:sp>
        <p:nvSpPr>
          <p:cNvPr id="4" name="Rectangle 3"/>
          <p:cNvSpPr>
            <a:spLocks noChangeArrowheads="1"/>
          </p:cNvSpPr>
          <p:nvPr/>
        </p:nvSpPr>
        <p:spPr bwMode="auto">
          <a:xfrm>
            <a:off x="533400" y="4038600"/>
            <a:ext cx="4876800" cy="2308225"/>
          </a:xfrm>
          <a:prstGeom prst="rect">
            <a:avLst/>
          </a:prstGeom>
          <a:noFill/>
          <a:ln w="9525">
            <a:noFill/>
            <a:miter lim="800000"/>
            <a:headEnd/>
            <a:tailEnd/>
          </a:ln>
        </p:spPr>
        <p:txBody>
          <a:bodyPr>
            <a:spAutoFit/>
          </a:bodyPr>
          <a:lstStyle/>
          <a:p>
            <a:pPr algn="r"/>
            <a:r>
              <a:rPr lang="en-US" sz="2400">
                <a:solidFill>
                  <a:srgbClr val="FF0000"/>
                </a:solidFill>
              </a:rPr>
              <a:t>PKn harus memperhatikan keterampilan kewarganegaraan (</a:t>
            </a:r>
            <a:r>
              <a:rPr lang="en-US" sz="2400" i="1">
                <a:solidFill>
                  <a:srgbClr val="FF0000"/>
                </a:solidFill>
              </a:rPr>
              <a:t>civic skill</a:t>
            </a:r>
            <a:r>
              <a:rPr lang="en-US" sz="2400">
                <a:solidFill>
                  <a:srgbClr val="FF0000"/>
                </a:solidFill>
              </a:rPr>
              <a:t>), yakni yang menyangkut keterampilan dalam berpartisipasi di dalam kehidupan berbangsa dan bernegara</a:t>
            </a:r>
          </a:p>
        </p:txBody>
      </p:sp>
      <p:sp>
        <p:nvSpPr>
          <p:cNvPr id="5" name="Left Arrow Callout 4"/>
          <p:cNvSpPr/>
          <p:nvPr/>
        </p:nvSpPr>
        <p:spPr>
          <a:xfrm>
            <a:off x="5410200" y="3581400"/>
            <a:ext cx="3733800" cy="26670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FFFF00"/>
                </a:solidFill>
              </a:rPr>
              <a:t>PEMBEKALAN PESERTA DIDIK DENGAN  KETERAMPILAN DALAM MEMBELA NEGARA</a:t>
            </a:r>
          </a:p>
        </p:txBody>
      </p:sp>
      <p:pic>
        <p:nvPicPr>
          <p:cNvPr id="50178" name="Picture 2"/>
          <p:cNvPicPr>
            <a:picLocks noChangeAspect="1" noChangeArrowheads="1"/>
          </p:cNvPicPr>
          <p:nvPr/>
        </p:nvPicPr>
        <p:blipFill>
          <a:blip r:embed="rId2" cstate="print"/>
          <a:srcRect/>
          <a:stretch>
            <a:fillRect/>
          </a:stretch>
        </p:blipFill>
        <p:spPr bwMode="auto">
          <a:xfrm>
            <a:off x="0" y="6011863"/>
            <a:ext cx="990600" cy="8461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50177"/>
                                        </p:tgtEl>
                                        <p:attrNameLst>
                                          <p:attrName>style.visibility</p:attrName>
                                        </p:attrNameLst>
                                      </p:cBhvr>
                                      <p:to>
                                        <p:strVal val="visible"/>
                                      </p:to>
                                    </p:set>
                                    <p:animEffect transition="in" filter="checkerboard(across)">
                                      <p:cBhvr>
                                        <p:cTn id="13" dur="500"/>
                                        <p:tgtEl>
                                          <p:spTgt spid="50177"/>
                                        </p:tgtEl>
                                      </p:cBhvr>
                                    </p:animEffect>
                                  </p:childTnLst>
                                </p:cTn>
                              </p:par>
                            </p:childTnLst>
                          </p:cTn>
                        </p:par>
                      </p:childTnLst>
                    </p:cTn>
                  </p:par>
                  <p:par>
                    <p:cTn id="14" fill="hold">
                      <p:stCondLst>
                        <p:cond delay="indefinite"/>
                      </p:stCondLst>
                      <p:childTnLst>
                        <p:par>
                          <p:cTn id="15" fill="hold">
                            <p:stCondLst>
                              <p:cond delay="0"/>
                            </p:stCondLst>
                            <p:childTnLst>
                              <p:par>
                                <p:cTn id="16" presetID="50" presetClass="entr" presetSubtype="0" decel="10000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strVal val="#ppt_w+.3"/>
                                          </p:val>
                                        </p:tav>
                                        <p:tav tm="100000">
                                          <p:val>
                                            <p:strVal val="#ppt_w"/>
                                          </p:val>
                                        </p:tav>
                                      </p:tavLst>
                                    </p:anim>
                                    <p:anim calcmode="lin" valueType="num">
                                      <p:cBhvr>
                                        <p:cTn id="19" dur="1000" fill="hold"/>
                                        <p:tgtEl>
                                          <p:spTgt spid="4"/>
                                        </p:tgtEl>
                                        <p:attrNameLst>
                                          <p:attrName>ppt_h</p:attrName>
                                        </p:attrNameLst>
                                      </p:cBhvr>
                                      <p:tavLst>
                                        <p:tav tm="0">
                                          <p:val>
                                            <p:strVal val="#ppt_h"/>
                                          </p:val>
                                        </p:tav>
                                        <p:tav tm="100000">
                                          <p:val>
                                            <p:strVal val="#ppt_h"/>
                                          </p:val>
                                        </p:tav>
                                      </p:tavLst>
                                    </p:anim>
                                    <p:animEffect transition="in" filter="fade">
                                      <p:cBhvr>
                                        <p:cTn id="20" dur="1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heckerboard(across)">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nodeType="clickEffect">
                                  <p:stCondLst>
                                    <p:cond delay="0"/>
                                  </p:stCondLst>
                                  <p:childTnLst>
                                    <p:set>
                                      <p:cBhvr>
                                        <p:cTn id="29" dur="1" fill="hold">
                                          <p:stCondLst>
                                            <p:cond delay="0"/>
                                          </p:stCondLst>
                                        </p:cTn>
                                        <p:tgtEl>
                                          <p:spTgt spid="50178"/>
                                        </p:tgtEl>
                                        <p:attrNameLst>
                                          <p:attrName>style.visibility</p:attrName>
                                        </p:attrNameLst>
                                      </p:cBhvr>
                                      <p:to>
                                        <p:strVal val="visible"/>
                                      </p:to>
                                    </p:set>
                                    <p:anim calcmode="lin" valueType="num">
                                      <p:cBhvr>
                                        <p:cTn id="30" dur="500" fill="hold"/>
                                        <p:tgtEl>
                                          <p:spTgt spid="50178"/>
                                        </p:tgtEl>
                                        <p:attrNameLst>
                                          <p:attrName>ppt_w</p:attrName>
                                        </p:attrNameLst>
                                      </p:cBhvr>
                                      <p:tavLst>
                                        <p:tav tm="0">
                                          <p:val>
                                            <p:fltVal val="0"/>
                                          </p:val>
                                        </p:tav>
                                        <p:tav tm="100000">
                                          <p:val>
                                            <p:strVal val="#ppt_w"/>
                                          </p:val>
                                        </p:tav>
                                      </p:tavLst>
                                    </p:anim>
                                    <p:anim calcmode="lin" valueType="num">
                                      <p:cBhvr>
                                        <p:cTn id="31" dur="500" fill="hold"/>
                                        <p:tgtEl>
                                          <p:spTgt spid="5017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0177" grpId="0"/>
      <p:bldP spid="4"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914400" y="1600200"/>
            <a:ext cx="7696200" cy="3478213"/>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marL="457200" indent="-457200" algn="just" eaLnBrk="0" hangingPunct="0">
              <a:buFont typeface="Calibri" pitchFamily="34" charset="0"/>
              <a:buAutoNum type="arabicPeriod"/>
              <a:defRPr/>
            </a:pPr>
            <a:r>
              <a:rPr lang="en-US" sz="2000" dirty="0" err="1">
                <a:solidFill>
                  <a:schemeClr val="bg1"/>
                </a:solidFill>
                <a:latin typeface="Times New Roman" pitchFamily="18" charset="0"/>
                <a:cs typeface="Times New Roman" pitchFamily="18" charset="0"/>
              </a:rPr>
              <a:t>Mampu</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untuk</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menggerakan</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pikiran</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anak</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didik</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siswa</a:t>
            </a:r>
            <a:r>
              <a:rPr lang="en-US" sz="2000" dirty="0">
                <a:solidFill>
                  <a:schemeClr val="bg1"/>
                </a:solidFill>
                <a:latin typeface="Times New Roman" pitchFamily="18" charset="0"/>
                <a:cs typeface="Times New Roman" pitchFamily="18" charset="0"/>
              </a:rPr>
              <a:t> / </a:t>
            </a:r>
            <a:r>
              <a:rPr lang="en-US" sz="2000" dirty="0" err="1">
                <a:solidFill>
                  <a:schemeClr val="bg1"/>
                </a:solidFill>
                <a:latin typeface="Times New Roman" pitchFamily="18" charset="0"/>
                <a:cs typeface="Times New Roman" pitchFamily="18" charset="0"/>
              </a:rPr>
              <a:t>mahasiswa</a:t>
            </a:r>
            <a:r>
              <a:rPr lang="en-US" sz="2000" dirty="0">
                <a:solidFill>
                  <a:schemeClr val="bg1"/>
                </a:solidFill>
                <a:latin typeface="Times New Roman" pitchFamily="18" charset="0"/>
                <a:cs typeface="Times New Roman" pitchFamily="18" charset="0"/>
              </a:rPr>
              <a:t>); </a:t>
            </a:r>
          </a:p>
          <a:p>
            <a:pPr marL="457200" indent="-457200" algn="just" eaLnBrk="0" hangingPunct="0">
              <a:buFont typeface="Calibri" pitchFamily="34" charset="0"/>
              <a:buAutoNum type="arabicPeriod"/>
              <a:defRPr/>
            </a:pPr>
            <a:r>
              <a:rPr lang="en-US" sz="2000" dirty="0" err="1">
                <a:solidFill>
                  <a:schemeClr val="bg1"/>
                </a:solidFill>
                <a:latin typeface="Times New Roman" pitchFamily="18" charset="0"/>
                <a:cs typeface="Times New Roman" pitchFamily="18" charset="0"/>
              </a:rPr>
              <a:t>Mampu</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untuk</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mematangkan</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emosi</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anak</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sebab</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dengan</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kematangan</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emosi</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akan</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menentukan</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keberhasilan</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kehidupan</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anak</a:t>
            </a:r>
            <a:r>
              <a:rPr lang="en-US" sz="2000" dirty="0">
                <a:solidFill>
                  <a:schemeClr val="bg1"/>
                </a:solidFill>
                <a:latin typeface="Times New Roman" pitchFamily="18" charset="0"/>
                <a:cs typeface="Times New Roman" pitchFamily="18" charset="0"/>
              </a:rPr>
              <a:t>; </a:t>
            </a:r>
          </a:p>
          <a:p>
            <a:pPr marL="457200" indent="-457200" algn="just" eaLnBrk="0" hangingPunct="0">
              <a:buFont typeface="Calibri" pitchFamily="34" charset="0"/>
              <a:buAutoNum type="arabicPeriod"/>
              <a:defRPr/>
            </a:pPr>
            <a:r>
              <a:rPr lang="en-US" sz="2000" dirty="0" err="1">
                <a:solidFill>
                  <a:schemeClr val="bg1"/>
                </a:solidFill>
                <a:latin typeface="Times New Roman" pitchFamily="18" charset="0"/>
                <a:cs typeface="Times New Roman" pitchFamily="18" charset="0"/>
              </a:rPr>
              <a:t>Mampu</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melatih</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anak</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untuk</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melihat</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permasalahan</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hidup</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dan</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terlatih</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untuk</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memecahkan</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masalah</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itu</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dengan</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cara</a:t>
            </a:r>
            <a:r>
              <a:rPr lang="en-US" sz="2000" dirty="0">
                <a:solidFill>
                  <a:schemeClr val="bg1"/>
                </a:solidFill>
                <a:latin typeface="Times New Roman" pitchFamily="18" charset="0"/>
                <a:cs typeface="Times New Roman" pitchFamily="18" charset="0"/>
              </a:rPr>
              <a:t> yang </a:t>
            </a:r>
            <a:r>
              <a:rPr lang="en-US" sz="2000" dirty="0" err="1">
                <a:solidFill>
                  <a:schemeClr val="bg1"/>
                </a:solidFill>
                <a:latin typeface="Times New Roman" pitchFamily="18" charset="0"/>
                <a:cs typeface="Times New Roman" pitchFamily="18" charset="0"/>
              </a:rPr>
              <a:t>benar</a:t>
            </a:r>
            <a:r>
              <a:rPr lang="en-US" sz="2000" dirty="0">
                <a:solidFill>
                  <a:schemeClr val="bg1"/>
                </a:solidFill>
                <a:latin typeface="Times New Roman" pitchFamily="18" charset="0"/>
                <a:cs typeface="Times New Roman" pitchFamily="18" charset="0"/>
              </a:rPr>
              <a:t>; </a:t>
            </a:r>
          </a:p>
          <a:p>
            <a:pPr marL="457200" indent="-457200" algn="just" eaLnBrk="0" hangingPunct="0">
              <a:buFont typeface="Calibri" pitchFamily="34" charset="0"/>
              <a:buAutoNum type="arabicPeriod"/>
              <a:defRPr/>
            </a:pPr>
            <a:r>
              <a:rPr lang="en-US" sz="2000" dirty="0" err="1">
                <a:solidFill>
                  <a:schemeClr val="bg1"/>
                </a:solidFill>
                <a:latin typeface="Times New Roman" pitchFamily="18" charset="0"/>
                <a:cs typeface="Times New Roman" pitchFamily="18" charset="0"/>
              </a:rPr>
              <a:t>Mampu</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bersifat</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kontekstual</a:t>
            </a:r>
            <a:r>
              <a:rPr lang="en-US" sz="2000" dirty="0">
                <a:solidFill>
                  <a:schemeClr val="bg1"/>
                </a:solidFill>
                <a:latin typeface="Times New Roman" pitchFamily="18" charset="0"/>
                <a:cs typeface="Times New Roman" pitchFamily="18" charset="0"/>
              </a:rPr>
              <a:t>; </a:t>
            </a:r>
          </a:p>
          <a:p>
            <a:pPr marL="457200" indent="-457200" algn="just" eaLnBrk="0" hangingPunct="0">
              <a:buFont typeface="Calibri" pitchFamily="34" charset="0"/>
              <a:buAutoNum type="arabicPeriod"/>
              <a:defRPr/>
            </a:pPr>
            <a:r>
              <a:rPr lang="en-US" sz="2000" dirty="0" err="1">
                <a:solidFill>
                  <a:schemeClr val="bg1"/>
                </a:solidFill>
                <a:latin typeface="Times New Roman" pitchFamily="18" charset="0"/>
                <a:cs typeface="Times New Roman" pitchFamily="18" charset="0"/>
              </a:rPr>
              <a:t>Mampu</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untuk</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berorientasi</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mengembangkan</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peserta</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didik</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ke</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arah</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membangun</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kebulatan</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pertumbuhan</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anak</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secara</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utuh</a:t>
            </a:r>
            <a:r>
              <a:rPr lang="en-US" sz="2000" dirty="0">
                <a:solidFill>
                  <a:schemeClr val="bg1"/>
                </a:solidFill>
                <a:latin typeface="Times New Roman" pitchFamily="18" charset="0"/>
                <a:cs typeface="Times New Roman" pitchFamily="18" charset="0"/>
              </a:rPr>
              <a:t>; </a:t>
            </a:r>
          </a:p>
          <a:p>
            <a:pPr marL="457200" indent="-457200" algn="just" eaLnBrk="0" hangingPunct="0">
              <a:buFont typeface="Calibri" pitchFamily="34" charset="0"/>
              <a:buAutoNum type="arabicPeriod"/>
              <a:defRPr/>
            </a:pPr>
            <a:r>
              <a:rPr lang="en-US" sz="2000" dirty="0" err="1">
                <a:solidFill>
                  <a:schemeClr val="bg1"/>
                </a:solidFill>
                <a:latin typeface="Times New Roman" pitchFamily="18" charset="0"/>
                <a:cs typeface="Times New Roman" pitchFamily="18" charset="0"/>
              </a:rPr>
              <a:t>Mampu</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menghasilkan</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individu</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belajar</a:t>
            </a:r>
            <a:r>
              <a:rPr lang="en-US" sz="2000" dirty="0">
                <a:solidFill>
                  <a:schemeClr val="bg1"/>
                </a:solidFill>
                <a:latin typeface="Times New Roman" pitchFamily="18" charset="0"/>
                <a:cs typeface="Times New Roman" pitchFamily="18" charset="0"/>
              </a:rPr>
              <a:t>; </a:t>
            </a:r>
          </a:p>
          <a:p>
            <a:pPr marL="457200" indent="-457200" algn="just" eaLnBrk="0" hangingPunct="0">
              <a:buFont typeface="Calibri" pitchFamily="34" charset="0"/>
              <a:buAutoNum type="arabicPeriod"/>
              <a:defRPr/>
            </a:pPr>
            <a:r>
              <a:rPr lang="en-US" sz="2000" dirty="0" err="1">
                <a:solidFill>
                  <a:schemeClr val="bg1"/>
                </a:solidFill>
                <a:latin typeface="Times New Roman" pitchFamily="18" charset="0"/>
                <a:cs typeface="Times New Roman" pitchFamily="18" charset="0"/>
              </a:rPr>
              <a:t>Mampu</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untuk</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menghasilkan</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budaya</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belajar</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dan</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budaya</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ilmu</a:t>
            </a:r>
            <a:r>
              <a:rPr lang="en-US" sz="2000" dirty="0">
                <a:solidFill>
                  <a:schemeClr val="bg1"/>
                </a:solidFill>
                <a:latin typeface="Times New Roman" pitchFamily="18" charset="0"/>
                <a:cs typeface="Times New Roman" pitchFamily="18" charset="0"/>
              </a:rPr>
              <a:t>; </a:t>
            </a:r>
          </a:p>
          <a:p>
            <a:pPr marL="457200" indent="-457200" algn="just" eaLnBrk="0" hangingPunct="0">
              <a:buFont typeface="Calibri" pitchFamily="34" charset="0"/>
              <a:buAutoNum type="arabicPeriod"/>
              <a:defRPr/>
            </a:pPr>
            <a:r>
              <a:rPr lang="en-US" sz="2000" dirty="0" err="1">
                <a:solidFill>
                  <a:schemeClr val="bg1"/>
                </a:solidFill>
                <a:latin typeface="Times New Roman" pitchFamily="18" charset="0"/>
                <a:cs typeface="Times New Roman" pitchFamily="18" charset="0"/>
              </a:rPr>
              <a:t>Memiliki</a:t>
            </a:r>
            <a:r>
              <a:rPr lang="en-US" sz="2000" dirty="0">
                <a:solidFill>
                  <a:schemeClr val="bg1"/>
                </a:solidFill>
                <a:latin typeface="Times New Roman" pitchFamily="18" charset="0"/>
                <a:cs typeface="Times New Roman" pitchFamily="18" charset="0"/>
              </a:rPr>
              <a:t> moral </a:t>
            </a:r>
            <a:r>
              <a:rPr lang="en-US" sz="2000" dirty="0" err="1">
                <a:solidFill>
                  <a:schemeClr val="bg1"/>
                </a:solidFill>
                <a:latin typeface="Times New Roman" pitchFamily="18" charset="0"/>
                <a:cs typeface="Times New Roman" pitchFamily="18" charset="0"/>
              </a:rPr>
              <a:t>akademik</a:t>
            </a:r>
            <a:r>
              <a:rPr lang="en-US" sz="2000" dirty="0">
                <a:solidFill>
                  <a:schemeClr val="bg1"/>
                </a:solidFill>
                <a:latin typeface="Times New Roman" pitchFamily="18" charset="0"/>
                <a:cs typeface="Times New Roman" pitchFamily="18" charset="0"/>
              </a:rPr>
              <a:t>.</a:t>
            </a:r>
          </a:p>
        </p:txBody>
      </p:sp>
      <p:sp>
        <p:nvSpPr>
          <p:cNvPr id="3" name="Rounded Rectangle 2"/>
          <p:cNvSpPr/>
          <p:nvPr/>
        </p:nvSpPr>
        <p:spPr>
          <a:xfrm>
            <a:off x="304800" y="0"/>
            <a:ext cx="4876800" cy="990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rgbClr val="FFFF00"/>
                </a:solidFill>
                <a:latin typeface="Bernard MT Condensed" pitchFamily="18" charset="0"/>
              </a:rPr>
              <a:t>HARAPAN DUNIA PENDIDIKAN DI ERA GLOBALISASI</a:t>
            </a:r>
          </a:p>
        </p:txBody>
      </p:sp>
      <p:sp>
        <p:nvSpPr>
          <p:cNvPr id="4" name="Curved Down Arrow 3"/>
          <p:cNvSpPr/>
          <p:nvPr/>
        </p:nvSpPr>
        <p:spPr>
          <a:xfrm rot="2086672">
            <a:off x="4611688" y="315913"/>
            <a:ext cx="1371600" cy="838200"/>
          </a:xfrm>
          <a:prstGeom prst="curvedDownArrow">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pic>
        <p:nvPicPr>
          <p:cNvPr id="52226" name="Picture 2"/>
          <p:cNvPicPr>
            <a:picLocks noChangeAspect="1" noChangeArrowheads="1"/>
          </p:cNvPicPr>
          <p:nvPr/>
        </p:nvPicPr>
        <p:blipFill>
          <a:blip r:embed="rId2" cstate="print"/>
          <a:srcRect/>
          <a:stretch>
            <a:fillRect/>
          </a:stretch>
        </p:blipFill>
        <p:spPr bwMode="auto">
          <a:xfrm>
            <a:off x="6553200" y="152400"/>
            <a:ext cx="2133600" cy="1295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anim calcmode="discrete" valueType="clr">
                                      <p:cBhvr override="childStyle">
                                        <p:cTn id="7"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gtEl>
                                        <p:attrNameLst>
                                          <p:attrName>fillcolor</p:attrName>
                                        </p:attrNameLst>
                                      </p:cBhvr>
                                      <p:tavLst>
                                        <p:tav tm="0">
                                          <p:val>
                                            <p:clrVal>
                                              <a:schemeClr val="accent2"/>
                                            </p:clrVal>
                                          </p:val>
                                        </p:tav>
                                        <p:tav tm="50000">
                                          <p:val>
                                            <p:clrVal>
                                              <a:schemeClr val="hlink"/>
                                            </p:clrVal>
                                          </p:val>
                                        </p:tav>
                                      </p:tavLst>
                                    </p:anim>
                                    <p:set>
                                      <p:cBhvr>
                                        <p:cTn id="9" dur="80"/>
                                        <p:tgtEl>
                                          <p:spTgt spid="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3"/>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52225">
                                            <p:txEl>
                                              <p:pRg st="0" end="0"/>
                                            </p:txEl>
                                          </p:spTgt>
                                        </p:tgtEl>
                                        <p:attrNameLst>
                                          <p:attrName>style.visibility</p:attrName>
                                        </p:attrNameLst>
                                      </p:cBhvr>
                                      <p:to>
                                        <p:strVal val="visible"/>
                                      </p:to>
                                    </p:set>
                                    <p:animEffect transition="in" filter="checkerboard(across)">
                                      <p:cBhvr>
                                        <p:cTn id="21" dur="500"/>
                                        <p:tgtEl>
                                          <p:spTgt spid="5222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52225">
                                            <p:txEl>
                                              <p:pRg st="1" end="1"/>
                                            </p:txEl>
                                          </p:spTgt>
                                        </p:tgtEl>
                                        <p:attrNameLst>
                                          <p:attrName>style.visibility</p:attrName>
                                        </p:attrNameLst>
                                      </p:cBhvr>
                                      <p:to>
                                        <p:strVal val="visible"/>
                                      </p:to>
                                    </p:set>
                                    <p:anim calcmode="lin" valueType="num">
                                      <p:cBhvr>
                                        <p:cTn id="26" dur="1000" fill="hold"/>
                                        <p:tgtEl>
                                          <p:spTgt spid="52225">
                                            <p:txEl>
                                              <p:pRg st="1" end="1"/>
                                            </p:txEl>
                                          </p:spTgt>
                                        </p:tgtEl>
                                        <p:attrNameLst>
                                          <p:attrName>ppt_x</p:attrName>
                                        </p:attrNameLst>
                                      </p:cBhvr>
                                      <p:tavLst>
                                        <p:tav tm="0">
                                          <p:val>
                                            <p:strVal val="#ppt_x-.2"/>
                                          </p:val>
                                        </p:tav>
                                        <p:tav tm="100000">
                                          <p:val>
                                            <p:strVal val="#ppt_x"/>
                                          </p:val>
                                        </p:tav>
                                      </p:tavLst>
                                    </p:anim>
                                    <p:anim calcmode="lin" valueType="num">
                                      <p:cBhvr>
                                        <p:cTn id="27" dur="1000" fill="hold"/>
                                        <p:tgtEl>
                                          <p:spTgt spid="5222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52225">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52225">
                                            <p:txEl>
                                              <p:pRg st="2" end="2"/>
                                            </p:txEl>
                                          </p:spTgt>
                                        </p:tgtEl>
                                        <p:attrNameLst>
                                          <p:attrName>style.visibility</p:attrName>
                                        </p:attrNameLst>
                                      </p:cBhvr>
                                      <p:to>
                                        <p:strVal val="visible"/>
                                      </p:to>
                                    </p:set>
                                    <p:anim calcmode="lin" valueType="num">
                                      <p:cBhvr>
                                        <p:cTn id="33" dur="500" fill="hold"/>
                                        <p:tgtEl>
                                          <p:spTgt spid="52225">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5222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nodeType="clickEffect">
                                  <p:stCondLst>
                                    <p:cond delay="0"/>
                                  </p:stCondLst>
                                  <p:childTnLst>
                                    <p:set>
                                      <p:cBhvr>
                                        <p:cTn id="38" dur="1" fill="hold">
                                          <p:stCondLst>
                                            <p:cond delay="0"/>
                                          </p:stCondLst>
                                        </p:cTn>
                                        <p:tgtEl>
                                          <p:spTgt spid="52225">
                                            <p:txEl>
                                              <p:pRg st="3" end="3"/>
                                            </p:txEl>
                                          </p:spTgt>
                                        </p:tgtEl>
                                        <p:attrNameLst>
                                          <p:attrName>style.visibility</p:attrName>
                                        </p:attrNameLst>
                                      </p:cBhvr>
                                      <p:to>
                                        <p:strVal val="visible"/>
                                      </p:to>
                                    </p:set>
                                    <p:animEffect transition="in" filter="checkerboard(across)">
                                      <p:cBhvr>
                                        <p:cTn id="39" dur="500"/>
                                        <p:tgtEl>
                                          <p:spTgt spid="52225">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nodeType="clickEffect">
                                  <p:stCondLst>
                                    <p:cond delay="0"/>
                                  </p:stCondLst>
                                  <p:childTnLst>
                                    <p:set>
                                      <p:cBhvr>
                                        <p:cTn id="43" dur="1" fill="hold">
                                          <p:stCondLst>
                                            <p:cond delay="0"/>
                                          </p:stCondLst>
                                        </p:cTn>
                                        <p:tgtEl>
                                          <p:spTgt spid="52225">
                                            <p:txEl>
                                              <p:pRg st="5" end="5"/>
                                            </p:txEl>
                                          </p:spTgt>
                                        </p:tgtEl>
                                        <p:attrNameLst>
                                          <p:attrName>style.visibility</p:attrName>
                                        </p:attrNameLst>
                                      </p:cBhvr>
                                      <p:to>
                                        <p:strVal val="visible"/>
                                      </p:to>
                                    </p:set>
                                    <p:animEffect transition="in" filter="checkerboard(across)">
                                      <p:cBhvr>
                                        <p:cTn id="44" dur="500"/>
                                        <p:tgtEl>
                                          <p:spTgt spid="5222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nodeType="clickEffect">
                                  <p:stCondLst>
                                    <p:cond delay="0"/>
                                  </p:stCondLst>
                                  <p:childTnLst>
                                    <p:set>
                                      <p:cBhvr>
                                        <p:cTn id="48" dur="1" fill="hold">
                                          <p:stCondLst>
                                            <p:cond delay="0"/>
                                          </p:stCondLst>
                                        </p:cTn>
                                        <p:tgtEl>
                                          <p:spTgt spid="52225">
                                            <p:txEl>
                                              <p:pRg st="6" end="6"/>
                                            </p:txEl>
                                          </p:spTgt>
                                        </p:tgtEl>
                                        <p:attrNameLst>
                                          <p:attrName>style.visibility</p:attrName>
                                        </p:attrNameLst>
                                      </p:cBhvr>
                                      <p:to>
                                        <p:strVal val="visible"/>
                                      </p:to>
                                    </p:set>
                                    <p:animEffect transition="in" filter="checkerboard(across)">
                                      <p:cBhvr>
                                        <p:cTn id="49" dur="500"/>
                                        <p:tgtEl>
                                          <p:spTgt spid="52225">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 presetClass="entr" presetSubtype="10" fill="hold" nodeType="clickEffect">
                                  <p:stCondLst>
                                    <p:cond delay="0"/>
                                  </p:stCondLst>
                                  <p:childTnLst>
                                    <p:set>
                                      <p:cBhvr>
                                        <p:cTn id="53" dur="1" fill="hold">
                                          <p:stCondLst>
                                            <p:cond delay="0"/>
                                          </p:stCondLst>
                                        </p:cTn>
                                        <p:tgtEl>
                                          <p:spTgt spid="52225">
                                            <p:txEl>
                                              <p:pRg st="7" end="7"/>
                                            </p:txEl>
                                          </p:spTgt>
                                        </p:tgtEl>
                                        <p:attrNameLst>
                                          <p:attrName>style.visibility</p:attrName>
                                        </p:attrNameLst>
                                      </p:cBhvr>
                                      <p:to>
                                        <p:strVal val="visible"/>
                                      </p:to>
                                    </p:set>
                                    <p:animEffect transition="in" filter="checkerboard(across)">
                                      <p:cBhvr>
                                        <p:cTn id="54" dur="500"/>
                                        <p:tgtEl>
                                          <p:spTgt spid="52225">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nodeType="clickEffect">
                                  <p:stCondLst>
                                    <p:cond delay="0"/>
                                  </p:stCondLst>
                                  <p:childTnLst>
                                    <p:set>
                                      <p:cBhvr>
                                        <p:cTn id="58" dur="1" fill="hold">
                                          <p:stCondLst>
                                            <p:cond delay="0"/>
                                          </p:stCondLst>
                                        </p:cTn>
                                        <p:tgtEl>
                                          <p:spTgt spid="52226"/>
                                        </p:tgtEl>
                                        <p:attrNameLst>
                                          <p:attrName>style.visibility</p:attrName>
                                        </p:attrNameLst>
                                      </p:cBhvr>
                                      <p:to>
                                        <p:strVal val="visible"/>
                                      </p:to>
                                    </p:set>
                                    <p:animEffect transition="in" filter="checkerboard(across)">
                                      <p:cBhvr>
                                        <p:cTn id="59" dur="500"/>
                                        <p:tgtEl>
                                          <p:spTgt spid="52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140290" name="Rectangle 1026"/>
          <p:cNvSpPr>
            <a:spLocks noGrp="1" noChangeArrowheads="1"/>
          </p:cNvSpPr>
          <p:nvPr>
            <p:ph type="title"/>
          </p:nvPr>
        </p:nvSpPr>
        <p:spPr>
          <a:xfrm>
            <a:off x="1446213" y="0"/>
            <a:ext cx="7697787" cy="1320800"/>
          </a:xfrm>
        </p:spPr>
        <p:txBody>
          <a:bodyPr/>
          <a:lstStyle/>
          <a:p>
            <a:pPr algn="r"/>
            <a:r>
              <a:rPr lang="en-US" sz="2400" b="1" smtClean="0">
                <a:solidFill>
                  <a:srgbClr val="FF3300"/>
                </a:solidFill>
                <a:latin typeface="Comic Sans MS" pitchFamily="66" charset="0"/>
              </a:rPr>
              <a:t>PENDIDIKAN KEWARGANEGARAAN DALAM KONTEKS PENDIDIKAN NASIONAL                                                                           </a:t>
            </a:r>
            <a:r>
              <a:rPr lang="en-US" sz="2400" b="1" smtClean="0">
                <a:solidFill>
                  <a:srgbClr val="FFC000"/>
                </a:solidFill>
                <a:latin typeface="Comic Sans MS" pitchFamily="66" charset="0"/>
              </a:rPr>
              <a:t>( UU RI 20/2003)</a:t>
            </a:r>
            <a:endParaRPr lang="en-US" sz="2400" smtClean="0">
              <a:solidFill>
                <a:srgbClr val="FFC000"/>
              </a:solidFill>
              <a:latin typeface="Comic Sans MS" pitchFamily="66" charset="0"/>
            </a:endParaRPr>
          </a:p>
        </p:txBody>
      </p:sp>
      <p:sp>
        <p:nvSpPr>
          <p:cNvPr id="140291" name="Rectangle 1027"/>
          <p:cNvSpPr>
            <a:spLocks noGrp="1" noChangeArrowheads="1"/>
          </p:cNvSpPr>
          <p:nvPr>
            <p:ph type="body" sz="half" idx="2"/>
          </p:nvPr>
        </p:nvSpPr>
        <p:spPr>
          <a:xfrm>
            <a:off x="304800" y="1219200"/>
            <a:ext cx="6030913" cy="5257800"/>
          </a:xfrm>
          <a:noFill/>
        </p:spPr>
        <p:txBody>
          <a:bodyPr lIns="92062" tIns="46031" rIns="92062" bIns="46031"/>
          <a:lstStyle/>
          <a:p>
            <a:pPr>
              <a:lnSpc>
                <a:spcPct val="80000"/>
              </a:lnSpc>
              <a:buFont typeface="Arial" charset="0"/>
              <a:buNone/>
              <a:tabLst>
                <a:tab pos="3887788" algn="l"/>
                <a:tab pos="4113213" algn="l"/>
              </a:tabLst>
            </a:pPr>
            <a:endParaRPr lang="en-US" sz="700" smtClean="0"/>
          </a:p>
          <a:p>
            <a:pPr>
              <a:lnSpc>
                <a:spcPct val="80000"/>
              </a:lnSpc>
              <a:buFont typeface="Arial" charset="0"/>
              <a:buNone/>
              <a:tabLst>
                <a:tab pos="3887788" algn="l"/>
                <a:tab pos="4113213" algn="l"/>
              </a:tabLst>
            </a:pPr>
            <a:r>
              <a:rPr lang="en-US" sz="1900" b="1" smtClean="0">
                <a:solidFill>
                  <a:srgbClr val="0070C0"/>
                </a:solidFill>
                <a:latin typeface="Comic Sans MS" pitchFamily="66" charset="0"/>
              </a:rPr>
              <a:t>“PENDIDIKAN NASIONAL BERFUNGSI</a:t>
            </a:r>
            <a:r>
              <a:rPr lang="en-US" sz="1900" smtClean="0">
                <a:solidFill>
                  <a:srgbClr val="0070C0"/>
                </a:solidFill>
                <a:latin typeface="Comic Sans MS" pitchFamily="66" charset="0"/>
              </a:rPr>
              <a:t> </a:t>
            </a:r>
          </a:p>
          <a:p>
            <a:pPr>
              <a:lnSpc>
                <a:spcPct val="80000"/>
              </a:lnSpc>
              <a:buFont typeface="Arial" charset="0"/>
              <a:buNone/>
              <a:tabLst>
                <a:tab pos="3887788" algn="l"/>
                <a:tab pos="4113213" algn="l"/>
              </a:tabLst>
            </a:pPr>
            <a:r>
              <a:rPr lang="en-US" sz="1900" smtClean="0">
                <a:solidFill>
                  <a:srgbClr val="FFC000"/>
                </a:solidFill>
                <a:latin typeface="Comic Sans MS" pitchFamily="66" charset="0"/>
              </a:rPr>
              <a:t>MENGEMBANGKAN KEMAMPUAN DAN MEMBENTUK WATAK SERTA PERADABAN BANGSA YANG BERMARTABAT DALAM RANGKA MENCERDASKAN KEHIDUPAN BANGSA”                                           </a:t>
            </a:r>
          </a:p>
          <a:p>
            <a:pPr>
              <a:lnSpc>
                <a:spcPct val="80000"/>
              </a:lnSpc>
              <a:buFont typeface="Arial" charset="0"/>
              <a:buNone/>
              <a:tabLst>
                <a:tab pos="3887788" algn="l"/>
                <a:tab pos="4113213" algn="l"/>
              </a:tabLst>
            </a:pPr>
            <a:r>
              <a:rPr lang="en-US" sz="1900" smtClean="0">
                <a:solidFill>
                  <a:srgbClr val="FFC000"/>
                </a:solidFill>
                <a:latin typeface="Comic Sans MS" pitchFamily="66" charset="0"/>
              </a:rPr>
              <a:t>(Ps 3 UU RI No 20 tahun 2003)</a:t>
            </a:r>
          </a:p>
          <a:p>
            <a:pPr>
              <a:lnSpc>
                <a:spcPct val="80000"/>
              </a:lnSpc>
              <a:buFont typeface="Arial" charset="0"/>
              <a:buNone/>
              <a:tabLst>
                <a:tab pos="3887788" algn="l"/>
                <a:tab pos="4113213" algn="l"/>
              </a:tabLst>
            </a:pPr>
            <a:endParaRPr lang="en-US" sz="1900" smtClean="0">
              <a:latin typeface="Comic Sans MS" pitchFamily="66" charset="0"/>
            </a:endParaRPr>
          </a:p>
          <a:p>
            <a:pPr>
              <a:lnSpc>
                <a:spcPct val="80000"/>
              </a:lnSpc>
              <a:buFont typeface="Arial" charset="0"/>
              <a:buNone/>
              <a:tabLst>
                <a:tab pos="3887788" algn="l"/>
                <a:tab pos="4113213" algn="l"/>
              </a:tabLst>
            </a:pPr>
            <a:endParaRPr lang="en-US" sz="1900" smtClean="0">
              <a:latin typeface="Comic Sans MS" pitchFamily="66" charset="0"/>
            </a:endParaRPr>
          </a:p>
          <a:p>
            <a:pPr>
              <a:lnSpc>
                <a:spcPct val="80000"/>
              </a:lnSpc>
              <a:buFont typeface="Arial" charset="0"/>
              <a:buNone/>
              <a:tabLst>
                <a:tab pos="3887788" algn="l"/>
                <a:tab pos="4113213" algn="l"/>
              </a:tabLst>
            </a:pPr>
            <a:endParaRPr lang="en-US" sz="1900" smtClean="0">
              <a:latin typeface="Comic Sans MS" pitchFamily="66" charset="0"/>
            </a:endParaRPr>
          </a:p>
          <a:p>
            <a:pPr algn="r">
              <a:lnSpc>
                <a:spcPct val="80000"/>
              </a:lnSpc>
              <a:buFont typeface="Arial" charset="0"/>
              <a:buNone/>
              <a:tabLst>
                <a:tab pos="3887788" algn="l"/>
                <a:tab pos="4113213" algn="l"/>
              </a:tabLst>
            </a:pPr>
            <a:r>
              <a:rPr lang="en-US" sz="1900" b="1" smtClean="0">
                <a:solidFill>
                  <a:schemeClr val="hlink"/>
                </a:solidFill>
                <a:latin typeface="Comic Sans MS" pitchFamily="66" charset="0"/>
              </a:rPr>
              <a:t>PENDIDIKAN NASIONAL BERTUJUAN :</a:t>
            </a:r>
            <a:r>
              <a:rPr lang="en-US" sz="1900" smtClean="0">
                <a:solidFill>
                  <a:schemeClr val="hlink"/>
                </a:solidFill>
                <a:latin typeface="Comic Sans MS" pitchFamily="66" charset="0"/>
              </a:rPr>
              <a:t> </a:t>
            </a:r>
          </a:p>
          <a:p>
            <a:pPr algn="r">
              <a:lnSpc>
                <a:spcPct val="80000"/>
              </a:lnSpc>
              <a:buFont typeface="Arial" charset="0"/>
              <a:buNone/>
              <a:tabLst>
                <a:tab pos="3887788" algn="l"/>
                <a:tab pos="4113213" algn="l"/>
              </a:tabLst>
            </a:pPr>
            <a:r>
              <a:rPr lang="en-US" sz="1900" smtClean="0">
                <a:solidFill>
                  <a:srgbClr val="FF9900"/>
                </a:solidFill>
                <a:latin typeface="Comic Sans MS" pitchFamily="66" charset="0"/>
              </a:rPr>
              <a:t>“…UNTUK BERKEMBANGNYA POTENSI PESERTA DIDIK AGAR MENJADI MANUSIA YANG BERIMAN BAN BERTAQWA KEPADA TUHAN YANG MAHA ESA, SEHAT, BERILMU, CAKAP, KREATIF, MANDIRI, DAN MENJADI WARGANEGARA YANG DEMOKRATIS DAN BERTANGGUNG JAWAB”                                                                    ( Ps 3 UU RI No.20 Tahun 2003)</a:t>
            </a:r>
          </a:p>
        </p:txBody>
      </p:sp>
      <p:pic>
        <p:nvPicPr>
          <p:cNvPr id="181264" name="Picture 16" descr="bs00554_"/>
          <p:cNvPicPr>
            <a:picLocks noChangeAspect="1" noChangeArrowheads="1"/>
          </p:cNvPicPr>
          <p:nvPr/>
        </p:nvPicPr>
        <p:blipFill>
          <a:blip r:embed="rId3" cstate="print"/>
          <a:srcRect/>
          <a:stretch>
            <a:fillRect/>
          </a:stretch>
        </p:blipFill>
        <p:spPr bwMode="auto">
          <a:xfrm>
            <a:off x="6858000" y="4572000"/>
            <a:ext cx="2286000" cy="1993900"/>
          </a:xfrm>
          <a:prstGeom prst="rect">
            <a:avLst/>
          </a:prstGeom>
          <a:noFill/>
          <a:ln w="9525">
            <a:noFill/>
            <a:miter lim="800000"/>
            <a:headEnd/>
            <a:tailEnd/>
          </a:ln>
        </p:spPr>
      </p:pic>
    </p:spTree>
  </p:cSld>
  <p:clrMapOvr>
    <a:masterClrMapping/>
  </p:clrMapOvr>
  <p:transition spd="slow">
    <p:wheel spokes="1"/>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140290"/>
                                        </p:tgtEl>
                                        <p:attrNameLst>
                                          <p:attrName>style.visibility</p:attrName>
                                        </p:attrNameLst>
                                      </p:cBhvr>
                                      <p:to>
                                        <p:strVal val="visible"/>
                                      </p:to>
                                    </p:set>
                                    <p:anim calcmode="lin" valueType="num">
                                      <p:cBhvr>
                                        <p:cTn id="7" dur="1000" fill="hold">
                                          <p:stCondLst>
                                            <p:cond delay="0"/>
                                          </p:stCondLst>
                                        </p:cTn>
                                        <p:tgtEl>
                                          <p:spTgt spid="140290"/>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140290"/>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140290"/>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140290"/>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140290"/>
                                        </p:tgtEl>
                                        <p:attrNameLst>
                                          <p:attrName>ppt_y</p:attrName>
                                        </p:attrNameLst>
                                      </p:cBhvr>
                                      <p:tavLst>
                                        <p:tav tm="0">
                                          <p:val>
                                            <p:strVal val="#ppt_y-.2"/>
                                          </p:val>
                                        </p:tav>
                                        <p:tav tm="50000">
                                          <p:val>
                                            <p:strVal val="#ppt_y+.1"/>
                                          </p:val>
                                        </p:tav>
                                        <p:tav tm="100000">
                                          <p:val>
                                            <p:strVal val="#ppt_y"/>
                                          </p:val>
                                        </p:tav>
                                      </p:tavLst>
                                    </p:anim>
                                  </p:childTnLst>
                                </p:cTn>
                              </p:par>
                            </p:childTnLst>
                          </p:cTn>
                        </p:par>
                        <p:par>
                          <p:cTn id="12" fill="hold">
                            <p:stCondLst>
                              <p:cond delay="1000"/>
                            </p:stCondLst>
                            <p:childTnLst>
                              <p:par>
                                <p:cTn id="13" presetID="54" presetClass="entr" presetSubtype="0" accel="100000" fill="hold" grpId="0" nodeType="afterEffect">
                                  <p:stCondLst>
                                    <p:cond delay="0"/>
                                  </p:stCondLst>
                                  <p:childTnLst>
                                    <p:set>
                                      <p:cBhvr>
                                        <p:cTn id="14" dur="1" fill="hold">
                                          <p:stCondLst>
                                            <p:cond delay="0"/>
                                          </p:stCondLst>
                                        </p:cTn>
                                        <p:tgtEl>
                                          <p:spTgt spid="140291">
                                            <p:txEl>
                                              <p:pRg st="1" end="1"/>
                                            </p:txEl>
                                          </p:spTgt>
                                        </p:tgtEl>
                                        <p:attrNameLst>
                                          <p:attrName>style.visibility</p:attrName>
                                        </p:attrNameLst>
                                      </p:cBhvr>
                                      <p:to>
                                        <p:strVal val="visible"/>
                                      </p:to>
                                    </p:set>
                                    <p:anim calcmode="lin" valueType="num">
                                      <p:cBhvr>
                                        <p:cTn id="15" dur="500" fill="hold"/>
                                        <p:tgtEl>
                                          <p:spTgt spid="140291">
                                            <p:txEl>
                                              <p:pRg st="1" end="1"/>
                                            </p:txEl>
                                          </p:spTgt>
                                        </p:tgtEl>
                                        <p:attrNameLst>
                                          <p:attrName>ppt_w</p:attrName>
                                        </p:attrNameLst>
                                      </p:cBhvr>
                                      <p:tavLst>
                                        <p:tav tm="0">
                                          <p:val>
                                            <p:strVal val="#ppt_w*0.05"/>
                                          </p:val>
                                        </p:tav>
                                        <p:tav tm="100000">
                                          <p:val>
                                            <p:strVal val="#ppt_w"/>
                                          </p:val>
                                        </p:tav>
                                      </p:tavLst>
                                    </p:anim>
                                    <p:anim calcmode="lin" valueType="num">
                                      <p:cBhvr>
                                        <p:cTn id="16" dur="500" fill="hold"/>
                                        <p:tgtEl>
                                          <p:spTgt spid="140291">
                                            <p:txEl>
                                              <p:pRg st="1" end="1"/>
                                            </p:txEl>
                                          </p:spTgt>
                                        </p:tgtEl>
                                        <p:attrNameLst>
                                          <p:attrName>ppt_h</p:attrName>
                                        </p:attrNameLst>
                                      </p:cBhvr>
                                      <p:tavLst>
                                        <p:tav tm="0">
                                          <p:val>
                                            <p:strVal val="#ppt_h"/>
                                          </p:val>
                                        </p:tav>
                                        <p:tav tm="100000">
                                          <p:val>
                                            <p:strVal val="#ppt_h"/>
                                          </p:val>
                                        </p:tav>
                                      </p:tavLst>
                                    </p:anim>
                                    <p:anim calcmode="lin" valueType="num">
                                      <p:cBhvr>
                                        <p:cTn id="17" dur="500" fill="hold"/>
                                        <p:tgtEl>
                                          <p:spTgt spid="140291">
                                            <p:txEl>
                                              <p:pRg st="1" end="1"/>
                                            </p:txEl>
                                          </p:spTgt>
                                        </p:tgtEl>
                                        <p:attrNameLst>
                                          <p:attrName>ppt_x</p:attrName>
                                        </p:attrNameLst>
                                      </p:cBhvr>
                                      <p:tavLst>
                                        <p:tav tm="0">
                                          <p:val>
                                            <p:strVal val="#ppt_x-.2"/>
                                          </p:val>
                                        </p:tav>
                                        <p:tav tm="100000">
                                          <p:val>
                                            <p:strVal val="#ppt_x"/>
                                          </p:val>
                                        </p:tav>
                                      </p:tavLst>
                                    </p:anim>
                                    <p:anim calcmode="lin" valueType="num">
                                      <p:cBhvr>
                                        <p:cTn id="18" dur="500" fill="hold"/>
                                        <p:tgtEl>
                                          <p:spTgt spid="140291">
                                            <p:txEl>
                                              <p:pRg st="1" end="1"/>
                                            </p:txEl>
                                          </p:spTgt>
                                        </p:tgtEl>
                                        <p:attrNameLst>
                                          <p:attrName>ppt_y</p:attrName>
                                        </p:attrNameLst>
                                      </p:cBhvr>
                                      <p:tavLst>
                                        <p:tav tm="0">
                                          <p:val>
                                            <p:strVal val="#ppt_y"/>
                                          </p:val>
                                        </p:tav>
                                        <p:tav tm="100000">
                                          <p:val>
                                            <p:strVal val="#ppt_y"/>
                                          </p:val>
                                        </p:tav>
                                      </p:tavLst>
                                    </p:anim>
                                    <p:animEffect transition="in" filter="fade">
                                      <p:cBhvr>
                                        <p:cTn id="19" dur="500"/>
                                        <p:tgtEl>
                                          <p:spTgt spid="140291">
                                            <p:txEl>
                                              <p:pRg st="1" end="1"/>
                                            </p:txEl>
                                          </p:spTgt>
                                        </p:tgtEl>
                                      </p:cBhvr>
                                    </p:animEffect>
                                  </p:childTnLst>
                                </p:cTn>
                              </p:par>
                            </p:childTnLst>
                          </p:cTn>
                        </p:par>
                        <p:par>
                          <p:cTn id="20" fill="hold">
                            <p:stCondLst>
                              <p:cond delay="1500"/>
                            </p:stCondLst>
                            <p:childTnLst>
                              <p:par>
                                <p:cTn id="21" presetID="54" presetClass="entr" presetSubtype="0" accel="100000" fill="hold" grpId="0" nodeType="afterEffect">
                                  <p:stCondLst>
                                    <p:cond delay="1000"/>
                                  </p:stCondLst>
                                  <p:childTnLst>
                                    <p:set>
                                      <p:cBhvr>
                                        <p:cTn id="22" dur="1" fill="hold">
                                          <p:stCondLst>
                                            <p:cond delay="0"/>
                                          </p:stCondLst>
                                        </p:cTn>
                                        <p:tgtEl>
                                          <p:spTgt spid="140291">
                                            <p:txEl>
                                              <p:pRg st="2" end="2"/>
                                            </p:txEl>
                                          </p:spTgt>
                                        </p:tgtEl>
                                        <p:attrNameLst>
                                          <p:attrName>style.visibility</p:attrName>
                                        </p:attrNameLst>
                                      </p:cBhvr>
                                      <p:to>
                                        <p:strVal val="visible"/>
                                      </p:to>
                                    </p:set>
                                    <p:anim calcmode="lin" valueType="num">
                                      <p:cBhvr>
                                        <p:cTn id="23" dur="1000" fill="hold"/>
                                        <p:tgtEl>
                                          <p:spTgt spid="140291">
                                            <p:txEl>
                                              <p:pRg st="2" end="2"/>
                                            </p:txEl>
                                          </p:spTgt>
                                        </p:tgtEl>
                                        <p:attrNameLst>
                                          <p:attrName>ppt_w</p:attrName>
                                        </p:attrNameLst>
                                      </p:cBhvr>
                                      <p:tavLst>
                                        <p:tav tm="0">
                                          <p:val>
                                            <p:strVal val="#ppt_w*0.05"/>
                                          </p:val>
                                        </p:tav>
                                        <p:tav tm="100000">
                                          <p:val>
                                            <p:strVal val="#ppt_w"/>
                                          </p:val>
                                        </p:tav>
                                      </p:tavLst>
                                    </p:anim>
                                    <p:anim calcmode="lin" valueType="num">
                                      <p:cBhvr>
                                        <p:cTn id="24" dur="1000" fill="hold"/>
                                        <p:tgtEl>
                                          <p:spTgt spid="140291">
                                            <p:txEl>
                                              <p:pRg st="2" end="2"/>
                                            </p:txEl>
                                          </p:spTgt>
                                        </p:tgtEl>
                                        <p:attrNameLst>
                                          <p:attrName>ppt_h</p:attrName>
                                        </p:attrNameLst>
                                      </p:cBhvr>
                                      <p:tavLst>
                                        <p:tav tm="0">
                                          <p:val>
                                            <p:strVal val="#ppt_h"/>
                                          </p:val>
                                        </p:tav>
                                        <p:tav tm="100000">
                                          <p:val>
                                            <p:strVal val="#ppt_h"/>
                                          </p:val>
                                        </p:tav>
                                      </p:tavLst>
                                    </p:anim>
                                    <p:anim calcmode="lin" valueType="num">
                                      <p:cBhvr>
                                        <p:cTn id="25" dur="1000" fill="hold"/>
                                        <p:tgtEl>
                                          <p:spTgt spid="140291">
                                            <p:txEl>
                                              <p:pRg st="2" end="2"/>
                                            </p:txEl>
                                          </p:spTgt>
                                        </p:tgtEl>
                                        <p:attrNameLst>
                                          <p:attrName>ppt_x</p:attrName>
                                        </p:attrNameLst>
                                      </p:cBhvr>
                                      <p:tavLst>
                                        <p:tav tm="0">
                                          <p:val>
                                            <p:strVal val="#ppt_x-.2"/>
                                          </p:val>
                                        </p:tav>
                                        <p:tav tm="100000">
                                          <p:val>
                                            <p:strVal val="#ppt_x"/>
                                          </p:val>
                                        </p:tav>
                                      </p:tavLst>
                                    </p:anim>
                                    <p:anim calcmode="lin" valueType="num">
                                      <p:cBhvr>
                                        <p:cTn id="26" dur="1000" fill="hold"/>
                                        <p:tgtEl>
                                          <p:spTgt spid="140291">
                                            <p:txEl>
                                              <p:pRg st="2" end="2"/>
                                            </p:txEl>
                                          </p:spTgt>
                                        </p:tgtEl>
                                        <p:attrNameLst>
                                          <p:attrName>ppt_y</p:attrName>
                                        </p:attrNameLst>
                                      </p:cBhvr>
                                      <p:tavLst>
                                        <p:tav tm="0">
                                          <p:val>
                                            <p:strVal val="#ppt_y"/>
                                          </p:val>
                                        </p:tav>
                                        <p:tav tm="100000">
                                          <p:val>
                                            <p:strVal val="#ppt_y"/>
                                          </p:val>
                                        </p:tav>
                                      </p:tavLst>
                                    </p:anim>
                                    <p:animEffect transition="in" filter="fade">
                                      <p:cBhvr>
                                        <p:cTn id="27" dur="1000"/>
                                        <p:tgtEl>
                                          <p:spTgt spid="140291">
                                            <p:txEl>
                                              <p:pRg st="2" end="2"/>
                                            </p:txEl>
                                          </p:spTgt>
                                        </p:tgtEl>
                                      </p:cBhvr>
                                    </p:animEffect>
                                  </p:childTnLst>
                                </p:cTn>
                              </p:par>
                            </p:childTnLst>
                          </p:cTn>
                        </p:par>
                        <p:par>
                          <p:cTn id="28" fill="hold">
                            <p:stCondLst>
                              <p:cond delay="3500"/>
                            </p:stCondLst>
                            <p:childTnLst>
                              <p:par>
                                <p:cTn id="29" presetID="54" presetClass="entr" presetSubtype="0" accel="100000" fill="hold" grpId="0" nodeType="afterEffect">
                                  <p:stCondLst>
                                    <p:cond delay="1000"/>
                                  </p:stCondLst>
                                  <p:childTnLst>
                                    <p:set>
                                      <p:cBhvr>
                                        <p:cTn id="30" dur="1" fill="hold">
                                          <p:stCondLst>
                                            <p:cond delay="0"/>
                                          </p:stCondLst>
                                        </p:cTn>
                                        <p:tgtEl>
                                          <p:spTgt spid="140291">
                                            <p:txEl>
                                              <p:pRg st="3" end="3"/>
                                            </p:txEl>
                                          </p:spTgt>
                                        </p:tgtEl>
                                        <p:attrNameLst>
                                          <p:attrName>style.visibility</p:attrName>
                                        </p:attrNameLst>
                                      </p:cBhvr>
                                      <p:to>
                                        <p:strVal val="visible"/>
                                      </p:to>
                                    </p:set>
                                    <p:anim calcmode="lin" valueType="num">
                                      <p:cBhvr>
                                        <p:cTn id="31" dur="1000" fill="hold"/>
                                        <p:tgtEl>
                                          <p:spTgt spid="140291">
                                            <p:txEl>
                                              <p:pRg st="3" end="3"/>
                                            </p:txEl>
                                          </p:spTgt>
                                        </p:tgtEl>
                                        <p:attrNameLst>
                                          <p:attrName>ppt_w</p:attrName>
                                        </p:attrNameLst>
                                      </p:cBhvr>
                                      <p:tavLst>
                                        <p:tav tm="0">
                                          <p:val>
                                            <p:strVal val="#ppt_w*0.05"/>
                                          </p:val>
                                        </p:tav>
                                        <p:tav tm="100000">
                                          <p:val>
                                            <p:strVal val="#ppt_w"/>
                                          </p:val>
                                        </p:tav>
                                      </p:tavLst>
                                    </p:anim>
                                    <p:anim calcmode="lin" valueType="num">
                                      <p:cBhvr>
                                        <p:cTn id="32" dur="1000" fill="hold"/>
                                        <p:tgtEl>
                                          <p:spTgt spid="140291">
                                            <p:txEl>
                                              <p:pRg st="3" end="3"/>
                                            </p:txEl>
                                          </p:spTgt>
                                        </p:tgtEl>
                                        <p:attrNameLst>
                                          <p:attrName>ppt_h</p:attrName>
                                        </p:attrNameLst>
                                      </p:cBhvr>
                                      <p:tavLst>
                                        <p:tav tm="0">
                                          <p:val>
                                            <p:strVal val="#ppt_h"/>
                                          </p:val>
                                        </p:tav>
                                        <p:tav tm="100000">
                                          <p:val>
                                            <p:strVal val="#ppt_h"/>
                                          </p:val>
                                        </p:tav>
                                      </p:tavLst>
                                    </p:anim>
                                    <p:anim calcmode="lin" valueType="num">
                                      <p:cBhvr>
                                        <p:cTn id="33" dur="1000" fill="hold"/>
                                        <p:tgtEl>
                                          <p:spTgt spid="140291">
                                            <p:txEl>
                                              <p:pRg st="3" end="3"/>
                                            </p:txEl>
                                          </p:spTgt>
                                        </p:tgtEl>
                                        <p:attrNameLst>
                                          <p:attrName>ppt_x</p:attrName>
                                        </p:attrNameLst>
                                      </p:cBhvr>
                                      <p:tavLst>
                                        <p:tav tm="0">
                                          <p:val>
                                            <p:strVal val="#ppt_x-.2"/>
                                          </p:val>
                                        </p:tav>
                                        <p:tav tm="100000">
                                          <p:val>
                                            <p:strVal val="#ppt_x"/>
                                          </p:val>
                                        </p:tav>
                                      </p:tavLst>
                                    </p:anim>
                                    <p:anim calcmode="lin" valueType="num">
                                      <p:cBhvr>
                                        <p:cTn id="34" dur="1000" fill="hold"/>
                                        <p:tgtEl>
                                          <p:spTgt spid="140291">
                                            <p:txEl>
                                              <p:pRg st="3" end="3"/>
                                            </p:txEl>
                                          </p:spTgt>
                                        </p:tgtEl>
                                        <p:attrNameLst>
                                          <p:attrName>ppt_y</p:attrName>
                                        </p:attrNameLst>
                                      </p:cBhvr>
                                      <p:tavLst>
                                        <p:tav tm="0">
                                          <p:val>
                                            <p:strVal val="#ppt_y"/>
                                          </p:val>
                                        </p:tav>
                                        <p:tav tm="100000">
                                          <p:val>
                                            <p:strVal val="#ppt_y"/>
                                          </p:val>
                                        </p:tav>
                                      </p:tavLst>
                                    </p:anim>
                                    <p:animEffect transition="in" filter="fade">
                                      <p:cBhvr>
                                        <p:cTn id="35" dur="1000"/>
                                        <p:tgtEl>
                                          <p:spTgt spid="140291">
                                            <p:txEl>
                                              <p:pRg st="3" end="3"/>
                                            </p:txEl>
                                          </p:spTgt>
                                        </p:tgtEl>
                                      </p:cBhvr>
                                    </p:animEffect>
                                  </p:childTnLst>
                                </p:cTn>
                              </p:par>
                            </p:childTnLst>
                          </p:cTn>
                        </p:par>
                        <p:par>
                          <p:cTn id="36" fill="hold">
                            <p:stCondLst>
                              <p:cond delay="5500"/>
                            </p:stCondLst>
                            <p:childTnLst>
                              <p:par>
                                <p:cTn id="37" presetID="54" presetClass="entr" presetSubtype="0" accel="100000" fill="hold" grpId="0" nodeType="afterEffect">
                                  <p:stCondLst>
                                    <p:cond delay="2000"/>
                                  </p:stCondLst>
                                  <p:childTnLst>
                                    <p:set>
                                      <p:cBhvr>
                                        <p:cTn id="38" dur="1" fill="hold">
                                          <p:stCondLst>
                                            <p:cond delay="0"/>
                                          </p:stCondLst>
                                        </p:cTn>
                                        <p:tgtEl>
                                          <p:spTgt spid="140291">
                                            <p:txEl>
                                              <p:pRg st="7" end="7"/>
                                            </p:txEl>
                                          </p:spTgt>
                                        </p:tgtEl>
                                        <p:attrNameLst>
                                          <p:attrName>style.visibility</p:attrName>
                                        </p:attrNameLst>
                                      </p:cBhvr>
                                      <p:to>
                                        <p:strVal val="visible"/>
                                      </p:to>
                                    </p:set>
                                    <p:anim calcmode="lin" valueType="num">
                                      <p:cBhvr>
                                        <p:cTn id="39" dur="1000" fill="hold"/>
                                        <p:tgtEl>
                                          <p:spTgt spid="140291">
                                            <p:txEl>
                                              <p:pRg st="7" end="7"/>
                                            </p:txEl>
                                          </p:spTgt>
                                        </p:tgtEl>
                                        <p:attrNameLst>
                                          <p:attrName>ppt_w</p:attrName>
                                        </p:attrNameLst>
                                      </p:cBhvr>
                                      <p:tavLst>
                                        <p:tav tm="0">
                                          <p:val>
                                            <p:strVal val="#ppt_w*0.05"/>
                                          </p:val>
                                        </p:tav>
                                        <p:tav tm="100000">
                                          <p:val>
                                            <p:strVal val="#ppt_w"/>
                                          </p:val>
                                        </p:tav>
                                      </p:tavLst>
                                    </p:anim>
                                    <p:anim calcmode="lin" valueType="num">
                                      <p:cBhvr>
                                        <p:cTn id="40" dur="1000" fill="hold"/>
                                        <p:tgtEl>
                                          <p:spTgt spid="140291">
                                            <p:txEl>
                                              <p:pRg st="7" end="7"/>
                                            </p:txEl>
                                          </p:spTgt>
                                        </p:tgtEl>
                                        <p:attrNameLst>
                                          <p:attrName>ppt_h</p:attrName>
                                        </p:attrNameLst>
                                      </p:cBhvr>
                                      <p:tavLst>
                                        <p:tav tm="0">
                                          <p:val>
                                            <p:strVal val="#ppt_h"/>
                                          </p:val>
                                        </p:tav>
                                        <p:tav tm="100000">
                                          <p:val>
                                            <p:strVal val="#ppt_h"/>
                                          </p:val>
                                        </p:tav>
                                      </p:tavLst>
                                    </p:anim>
                                    <p:anim calcmode="lin" valueType="num">
                                      <p:cBhvr>
                                        <p:cTn id="41" dur="1000" fill="hold"/>
                                        <p:tgtEl>
                                          <p:spTgt spid="140291">
                                            <p:txEl>
                                              <p:pRg st="7" end="7"/>
                                            </p:txEl>
                                          </p:spTgt>
                                        </p:tgtEl>
                                        <p:attrNameLst>
                                          <p:attrName>ppt_x</p:attrName>
                                        </p:attrNameLst>
                                      </p:cBhvr>
                                      <p:tavLst>
                                        <p:tav tm="0">
                                          <p:val>
                                            <p:strVal val="#ppt_x-.2"/>
                                          </p:val>
                                        </p:tav>
                                        <p:tav tm="100000">
                                          <p:val>
                                            <p:strVal val="#ppt_x"/>
                                          </p:val>
                                        </p:tav>
                                      </p:tavLst>
                                    </p:anim>
                                    <p:anim calcmode="lin" valueType="num">
                                      <p:cBhvr>
                                        <p:cTn id="42" dur="1000" fill="hold"/>
                                        <p:tgtEl>
                                          <p:spTgt spid="140291">
                                            <p:txEl>
                                              <p:pRg st="7" end="7"/>
                                            </p:txEl>
                                          </p:spTgt>
                                        </p:tgtEl>
                                        <p:attrNameLst>
                                          <p:attrName>ppt_y</p:attrName>
                                        </p:attrNameLst>
                                      </p:cBhvr>
                                      <p:tavLst>
                                        <p:tav tm="0">
                                          <p:val>
                                            <p:strVal val="#ppt_y"/>
                                          </p:val>
                                        </p:tav>
                                        <p:tav tm="100000">
                                          <p:val>
                                            <p:strVal val="#ppt_y"/>
                                          </p:val>
                                        </p:tav>
                                      </p:tavLst>
                                    </p:anim>
                                    <p:animEffect transition="in" filter="fade">
                                      <p:cBhvr>
                                        <p:cTn id="43" dur="1000"/>
                                        <p:tgtEl>
                                          <p:spTgt spid="140291">
                                            <p:txEl>
                                              <p:pRg st="7" end="7"/>
                                            </p:txEl>
                                          </p:spTgt>
                                        </p:tgtEl>
                                      </p:cBhvr>
                                    </p:animEffect>
                                  </p:childTnLst>
                                </p:cTn>
                              </p:par>
                            </p:childTnLst>
                          </p:cTn>
                        </p:par>
                        <p:par>
                          <p:cTn id="44" fill="hold">
                            <p:stCondLst>
                              <p:cond delay="8500"/>
                            </p:stCondLst>
                            <p:childTnLst>
                              <p:par>
                                <p:cTn id="45" presetID="54" presetClass="entr" presetSubtype="0" accel="100000" fill="hold" grpId="0" nodeType="afterEffect">
                                  <p:stCondLst>
                                    <p:cond delay="1000"/>
                                  </p:stCondLst>
                                  <p:childTnLst>
                                    <p:set>
                                      <p:cBhvr>
                                        <p:cTn id="46" dur="1" fill="hold">
                                          <p:stCondLst>
                                            <p:cond delay="0"/>
                                          </p:stCondLst>
                                        </p:cTn>
                                        <p:tgtEl>
                                          <p:spTgt spid="140291">
                                            <p:txEl>
                                              <p:pRg st="8" end="8"/>
                                            </p:txEl>
                                          </p:spTgt>
                                        </p:tgtEl>
                                        <p:attrNameLst>
                                          <p:attrName>style.visibility</p:attrName>
                                        </p:attrNameLst>
                                      </p:cBhvr>
                                      <p:to>
                                        <p:strVal val="visible"/>
                                      </p:to>
                                    </p:set>
                                    <p:anim calcmode="lin" valueType="num">
                                      <p:cBhvr>
                                        <p:cTn id="47" dur="1000" fill="hold"/>
                                        <p:tgtEl>
                                          <p:spTgt spid="140291">
                                            <p:txEl>
                                              <p:pRg st="8" end="8"/>
                                            </p:txEl>
                                          </p:spTgt>
                                        </p:tgtEl>
                                        <p:attrNameLst>
                                          <p:attrName>ppt_w</p:attrName>
                                        </p:attrNameLst>
                                      </p:cBhvr>
                                      <p:tavLst>
                                        <p:tav tm="0">
                                          <p:val>
                                            <p:strVal val="#ppt_w*0.05"/>
                                          </p:val>
                                        </p:tav>
                                        <p:tav tm="100000">
                                          <p:val>
                                            <p:strVal val="#ppt_w"/>
                                          </p:val>
                                        </p:tav>
                                      </p:tavLst>
                                    </p:anim>
                                    <p:anim calcmode="lin" valueType="num">
                                      <p:cBhvr>
                                        <p:cTn id="48" dur="1000" fill="hold"/>
                                        <p:tgtEl>
                                          <p:spTgt spid="140291">
                                            <p:txEl>
                                              <p:pRg st="8" end="8"/>
                                            </p:txEl>
                                          </p:spTgt>
                                        </p:tgtEl>
                                        <p:attrNameLst>
                                          <p:attrName>ppt_h</p:attrName>
                                        </p:attrNameLst>
                                      </p:cBhvr>
                                      <p:tavLst>
                                        <p:tav tm="0">
                                          <p:val>
                                            <p:strVal val="#ppt_h"/>
                                          </p:val>
                                        </p:tav>
                                        <p:tav tm="100000">
                                          <p:val>
                                            <p:strVal val="#ppt_h"/>
                                          </p:val>
                                        </p:tav>
                                      </p:tavLst>
                                    </p:anim>
                                    <p:anim calcmode="lin" valueType="num">
                                      <p:cBhvr>
                                        <p:cTn id="49" dur="1000" fill="hold"/>
                                        <p:tgtEl>
                                          <p:spTgt spid="140291">
                                            <p:txEl>
                                              <p:pRg st="8" end="8"/>
                                            </p:txEl>
                                          </p:spTgt>
                                        </p:tgtEl>
                                        <p:attrNameLst>
                                          <p:attrName>ppt_x</p:attrName>
                                        </p:attrNameLst>
                                      </p:cBhvr>
                                      <p:tavLst>
                                        <p:tav tm="0">
                                          <p:val>
                                            <p:strVal val="#ppt_x-.2"/>
                                          </p:val>
                                        </p:tav>
                                        <p:tav tm="100000">
                                          <p:val>
                                            <p:strVal val="#ppt_x"/>
                                          </p:val>
                                        </p:tav>
                                      </p:tavLst>
                                    </p:anim>
                                    <p:anim calcmode="lin" valueType="num">
                                      <p:cBhvr>
                                        <p:cTn id="50" dur="1000" fill="hold"/>
                                        <p:tgtEl>
                                          <p:spTgt spid="140291">
                                            <p:txEl>
                                              <p:pRg st="8" end="8"/>
                                            </p:txEl>
                                          </p:spTgt>
                                        </p:tgtEl>
                                        <p:attrNameLst>
                                          <p:attrName>ppt_y</p:attrName>
                                        </p:attrNameLst>
                                      </p:cBhvr>
                                      <p:tavLst>
                                        <p:tav tm="0">
                                          <p:val>
                                            <p:strVal val="#ppt_y"/>
                                          </p:val>
                                        </p:tav>
                                        <p:tav tm="100000">
                                          <p:val>
                                            <p:strVal val="#ppt_y"/>
                                          </p:val>
                                        </p:tav>
                                      </p:tavLst>
                                    </p:anim>
                                    <p:animEffect transition="in" filter="fade">
                                      <p:cBhvr>
                                        <p:cTn id="51" dur="1000"/>
                                        <p:tgtEl>
                                          <p:spTgt spid="140291">
                                            <p:txEl>
                                              <p:pRg st="8" end="8"/>
                                            </p:txEl>
                                          </p:spTgt>
                                        </p:tgtEl>
                                      </p:cBhvr>
                                    </p:animEffect>
                                  </p:childTnLst>
                                </p:cTn>
                              </p:par>
                            </p:childTnLst>
                          </p:cTn>
                        </p:par>
                        <p:par>
                          <p:cTn id="52" fill="hold">
                            <p:stCondLst>
                              <p:cond delay="10500"/>
                            </p:stCondLst>
                            <p:childTnLst>
                              <p:par>
                                <p:cTn id="53" presetID="35" presetClass="entr" presetSubtype="0" fill="hold" nodeType="afterEffect">
                                  <p:stCondLst>
                                    <p:cond delay="0"/>
                                  </p:stCondLst>
                                  <p:childTnLst>
                                    <p:set>
                                      <p:cBhvr>
                                        <p:cTn id="54" dur="1" fill="hold">
                                          <p:stCondLst>
                                            <p:cond delay="0"/>
                                          </p:stCondLst>
                                        </p:cTn>
                                        <p:tgtEl>
                                          <p:spTgt spid="181264"/>
                                        </p:tgtEl>
                                        <p:attrNameLst>
                                          <p:attrName>style.visibility</p:attrName>
                                        </p:attrNameLst>
                                      </p:cBhvr>
                                      <p:to>
                                        <p:strVal val="visible"/>
                                      </p:to>
                                    </p:set>
                                    <p:animEffect transition="in" filter="fade">
                                      <p:cBhvr>
                                        <p:cTn id="55" dur="2000"/>
                                        <p:tgtEl>
                                          <p:spTgt spid="181264"/>
                                        </p:tgtEl>
                                      </p:cBhvr>
                                    </p:animEffect>
                                    <p:anim calcmode="lin" valueType="num">
                                      <p:cBhvr>
                                        <p:cTn id="56" dur="2000" fill="hold"/>
                                        <p:tgtEl>
                                          <p:spTgt spid="181264"/>
                                        </p:tgtEl>
                                        <p:attrNameLst>
                                          <p:attrName>style.rotation</p:attrName>
                                        </p:attrNameLst>
                                      </p:cBhvr>
                                      <p:tavLst>
                                        <p:tav tm="0">
                                          <p:val>
                                            <p:fltVal val="720"/>
                                          </p:val>
                                        </p:tav>
                                        <p:tav tm="100000">
                                          <p:val>
                                            <p:fltVal val="0"/>
                                          </p:val>
                                        </p:tav>
                                      </p:tavLst>
                                    </p:anim>
                                    <p:anim calcmode="lin" valueType="num">
                                      <p:cBhvr>
                                        <p:cTn id="57" dur="2000" fill="hold"/>
                                        <p:tgtEl>
                                          <p:spTgt spid="181264"/>
                                        </p:tgtEl>
                                        <p:attrNameLst>
                                          <p:attrName>ppt_h</p:attrName>
                                        </p:attrNameLst>
                                      </p:cBhvr>
                                      <p:tavLst>
                                        <p:tav tm="0">
                                          <p:val>
                                            <p:fltVal val="0"/>
                                          </p:val>
                                        </p:tav>
                                        <p:tav tm="100000">
                                          <p:val>
                                            <p:strVal val="#ppt_h"/>
                                          </p:val>
                                        </p:tav>
                                      </p:tavLst>
                                    </p:anim>
                                    <p:anim calcmode="lin" valueType="num">
                                      <p:cBhvr>
                                        <p:cTn id="58" dur="2000" fill="hold"/>
                                        <p:tgtEl>
                                          <p:spTgt spid="18126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p:bldP spid="14029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8675" name="Rectangle 3"/>
          <p:cNvSpPr>
            <a:spLocks noGrp="1" noChangeArrowheads="1"/>
          </p:cNvSpPr>
          <p:nvPr>
            <p:ph type="body" sz="half" idx="2"/>
          </p:nvPr>
        </p:nvSpPr>
        <p:spPr>
          <a:xfrm>
            <a:off x="0" y="304800"/>
            <a:ext cx="8839200" cy="6324600"/>
          </a:xfrm>
        </p:spPr>
        <p:txBody>
          <a:bodyPr lIns="92062" tIns="46031" rIns="92062" bIns="46031"/>
          <a:lstStyle/>
          <a:p>
            <a:pPr marL="531813" indent="-531813" algn="ctr">
              <a:buFont typeface="Arial" charset="0"/>
              <a:buNone/>
              <a:tabLst>
                <a:tab pos="3887788" algn="l"/>
                <a:tab pos="4113213" algn="l"/>
              </a:tabLst>
            </a:pPr>
            <a:r>
              <a:rPr lang="en-US" sz="2400" smtClean="0">
                <a:solidFill>
                  <a:schemeClr val="bg1"/>
                </a:solidFill>
                <a:latin typeface="Comic Sans MS" pitchFamily="66" charset="0"/>
              </a:rPr>
              <a:t>“</a:t>
            </a:r>
            <a:r>
              <a:rPr lang="en-US" sz="2400" u="sng" smtClean="0">
                <a:solidFill>
                  <a:schemeClr val="bg1"/>
                </a:solidFill>
                <a:latin typeface="Comic Sans MS" pitchFamily="66" charset="0"/>
              </a:rPr>
              <a:t>KURIKULUM PENDIDIKAN DASAR DAN MENENGAH” WAJIB MEMUAT :</a:t>
            </a:r>
          </a:p>
          <a:p>
            <a:pPr marL="531813" indent="-531813">
              <a:buFont typeface="Arial" charset="0"/>
              <a:buNone/>
              <a:tabLst>
                <a:tab pos="3887788" algn="l"/>
                <a:tab pos="4113213" algn="l"/>
              </a:tabLst>
            </a:pPr>
            <a:endParaRPr lang="en-US" sz="2400" smtClean="0">
              <a:solidFill>
                <a:schemeClr val="bg1"/>
              </a:solidFill>
              <a:latin typeface="Comic Sans MS" pitchFamily="66" charset="0"/>
            </a:endParaRPr>
          </a:p>
          <a:p>
            <a:pPr marL="531813" indent="-531813">
              <a:buClr>
                <a:schemeClr val="tx1"/>
              </a:buClr>
              <a:buFont typeface="Arial" charset="0"/>
              <a:buNone/>
              <a:tabLst>
                <a:tab pos="3887788" algn="l"/>
                <a:tab pos="4113213" algn="l"/>
              </a:tabLst>
            </a:pPr>
            <a:r>
              <a:rPr lang="en-US" sz="2400" smtClean="0">
                <a:solidFill>
                  <a:srgbClr val="FFFF00"/>
                </a:solidFill>
                <a:latin typeface="Comic Sans MS" pitchFamily="66" charset="0"/>
              </a:rPr>
              <a:t>a. PENDIDIKAN AGAMA</a:t>
            </a:r>
          </a:p>
          <a:p>
            <a:pPr marL="531813" indent="-531813">
              <a:buClr>
                <a:schemeClr val="tx1"/>
              </a:buClr>
              <a:buFont typeface="Arial" charset="0"/>
              <a:buNone/>
              <a:tabLst>
                <a:tab pos="3887788" algn="l"/>
                <a:tab pos="4113213" algn="l"/>
              </a:tabLst>
            </a:pPr>
            <a:r>
              <a:rPr lang="en-US" sz="2400" smtClean="0">
                <a:solidFill>
                  <a:srgbClr val="FF0000"/>
                </a:solidFill>
                <a:latin typeface="Comic Sans MS" pitchFamily="66" charset="0"/>
              </a:rPr>
              <a:t>b. PENDIDIKAN KEWARGANEGARAAN</a:t>
            </a:r>
          </a:p>
          <a:p>
            <a:pPr marL="531813" indent="-531813">
              <a:buClr>
                <a:schemeClr val="tx1"/>
              </a:buClr>
              <a:buFont typeface="Arial" charset="0"/>
              <a:buNone/>
              <a:tabLst>
                <a:tab pos="3887788" algn="l"/>
                <a:tab pos="4113213" algn="l"/>
              </a:tabLst>
            </a:pPr>
            <a:r>
              <a:rPr lang="en-US" sz="2400" smtClean="0">
                <a:solidFill>
                  <a:srgbClr val="66FF33"/>
                </a:solidFill>
                <a:latin typeface="Comic Sans MS" pitchFamily="66" charset="0"/>
              </a:rPr>
              <a:t>c. BAHASA</a:t>
            </a:r>
          </a:p>
          <a:p>
            <a:pPr marL="531813" indent="-531813">
              <a:buFont typeface="Arial" charset="0"/>
              <a:buNone/>
              <a:tabLst>
                <a:tab pos="3887788" algn="l"/>
                <a:tab pos="4113213" algn="l"/>
              </a:tabLst>
            </a:pPr>
            <a:r>
              <a:rPr lang="en-US" sz="2400" b="1" smtClean="0">
                <a:solidFill>
                  <a:schemeClr val="accent1"/>
                </a:solidFill>
                <a:latin typeface="Comic Sans MS" pitchFamily="66" charset="0"/>
              </a:rPr>
              <a:t>(Ps 37 AYAT 1  UU No 20 tahun 2003)</a:t>
            </a:r>
          </a:p>
          <a:p>
            <a:pPr marL="531813" indent="-531813">
              <a:buFont typeface="Arial" charset="0"/>
              <a:buNone/>
              <a:tabLst>
                <a:tab pos="3887788" algn="l"/>
                <a:tab pos="4113213" algn="l"/>
              </a:tabLst>
            </a:pPr>
            <a:endParaRPr lang="en-US" sz="2400" b="1" smtClean="0">
              <a:solidFill>
                <a:schemeClr val="accent1"/>
              </a:solidFill>
              <a:latin typeface="Comic Sans MS" pitchFamily="66" charset="0"/>
            </a:endParaRPr>
          </a:p>
          <a:p>
            <a:pPr marL="531813" indent="-531813">
              <a:buFont typeface="Arial" charset="0"/>
              <a:buNone/>
              <a:tabLst>
                <a:tab pos="3887788" algn="l"/>
                <a:tab pos="4113213" algn="l"/>
              </a:tabLst>
            </a:pPr>
            <a:endParaRPr lang="en-US" sz="2400" b="1" smtClean="0">
              <a:solidFill>
                <a:schemeClr val="accent1"/>
              </a:solidFill>
              <a:latin typeface="Comic Sans MS" pitchFamily="66" charset="0"/>
            </a:endParaRPr>
          </a:p>
          <a:p>
            <a:pPr marL="531813" indent="-531813" algn="r">
              <a:buFont typeface="Arial" charset="0"/>
              <a:buNone/>
              <a:tabLst>
                <a:tab pos="3887788" algn="l"/>
                <a:tab pos="4113213" algn="l"/>
              </a:tabLst>
            </a:pPr>
            <a:r>
              <a:rPr lang="en-US" sz="2400" smtClean="0">
                <a:solidFill>
                  <a:schemeClr val="bg1"/>
                </a:solidFill>
                <a:latin typeface="Comic Sans MS" pitchFamily="66" charset="0"/>
              </a:rPr>
              <a:t>“</a:t>
            </a:r>
            <a:r>
              <a:rPr lang="en-US" sz="2400" u="sng" smtClean="0">
                <a:solidFill>
                  <a:schemeClr val="bg1"/>
                </a:solidFill>
                <a:latin typeface="Comic Sans MS" pitchFamily="66" charset="0"/>
              </a:rPr>
              <a:t>KURIKULUM PENDIDIKAN TINGGI” WAJIB MEMUAT </a:t>
            </a:r>
            <a:r>
              <a:rPr lang="en-US" sz="2400" smtClean="0">
                <a:solidFill>
                  <a:schemeClr val="bg1"/>
                </a:solidFill>
                <a:latin typeface="Comic Sans MS" pitchFamily="66" charset="0"/>
              </a:rPr>
              <a:t>:</a:t>
            </a:r>
          </a:p>
          <a:p>
            <a:pPr marL="531813" indent="-531813">
              <a:buClr>
                <a:schemeClr val="tx1"/>
              </a:buClr>
              <a:buFont typeface="Arial" charset="0"/>
              <a:buNone/>
              <a:tabLst>
                <a:tab pos="3887788" algn="l"/>
                <a:tab pos="4113213" algn="l"/>
              </a:tabLst>
            </a:pPr>
            <a:r>
              <a:rPr lang="en-US" sz="2400" smtClean="0">
                <a:solidFill>
                  <a:srgbClr val="66FF33"/>
                </a:solidFill>
                <a:latin typeface="Comic Sans MS" pitchFamily="66" charset="0"/>
              </a:rPr>
              <a:t>a. PENDIDIKAN AGAMA</a:t>
            </a:r>
            <a:r>
              <a:rPr lang="en-US" sz="2400" smtClean="0">
                <a:latin typeface="Comic Sans MS" pitchFamily="66" charset="0"/>
              </a:rPr>
              <a:t>;</a:t>
            </a:r>
          </a:p>
          <a:p>
            <a:pPr marL="531813" indent="-531813">
              <a:buClr>
                <a:schemeClr val="tx1"/>
              </a:buClr>
              <a:buFont typeface="Arial" charset="0"/>
              <a:buNone/>
              <a:tabLst>
                <a:tab pos="3887788" algn="l"/>
                <a:tab pos="4113213" algn="l"/>
              </a:tabLst>
            </a:pPr>
            <a:r>
              <a:rPr lang="en-US" sz="2400" smtClean="0">
                <a:solidFill>
                  <a:srgbClr val="FF0000"/>
                </a:solidFill>
                <a:latin typeface="Comic Sans MS" pitchFamily="66" charset="0"/>
              </a:rPr>
              <a:t>b. PENDIDIKAN KEWARGANEGARAAN;</a:t>
            </a:r>
          </a:p>
          <a:p>
            <a:pPr marL="531813" indent="-531813">
              <a:buClr>
                <a:schemeClr val="tx1"/>
              </a:buClr>
              <a:buFont typeface="Arial" charset="0"/>
              <a:buNone/>
              <a:tabLst>
                <a:tab pos="3887788" algn="l"/>
                <a:tab pos="4113213" algn="l"/>
              </a:tabLst>
            </a:pPr>
            <a:r>
              <a:rPr lang="en-US" sz="2400" smtClean="0">
                <a:solidFill>
                  <a:srgbClr val="FFFF00"/>
                </a:solidFill>
                <a:latin typeface="Comic Sans MS" pitchFamily="66" charset="0"/>
              </a:rPr>
              <a:t>c. BAHASA.</a:t>
            </a:r>
          </a:p>
          <a:p>
            <a:pPr marL="531813" indent="-531813">
              <a:buFont typeface="Arial" charset="0"/>
              <a:buNone/>
              <a:tabLst>
                <a:tab pos="3887788" algn="l"/>
                <a:tab pos="4113213" algn="l"/>
              </a:tabLst>
            </a:pPr>
            <a:r>
              <a:rPr lang="en-US" sz="2400" b="1" smtClean="0">
                <a:solidFill>
                  <a:schemeClr val="accent1"/>
                </a:solidFill>
                <a:latin typeface="Comic Sans MS" pitchFamily="66" charset="0"/>
              </a:rPr>
              <a:t>(Ps 37 AYAT  2  UU No.20 tahun 2003)</a:t>
            </a:r>
          </a:p>
        </p:txBody>
      </p:sp>
    </p:spTree>
  </p:cSld>
  <p:clrMapOvr>
    <a:masterClrMapping/>
  </p:clrMapOvr>
  <p:transition spd="slow">
    <p:wheel spokes="1"/>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p:cTn id="7" dur="1000" fill="hold"/>
                                        <p:tgtEl>
                                          <p:spTgt spid="28675">
                                            <p:txEl>
                                              <p:pRg st="0" end="0"/>
                                            </p:txEl>
                                          </p:spTgt>
                                        </p:tgtEl>
                                        <p:attrNameLst>
                                          <p:attrName>ppt_w</p:attrName>
                                        </p:attrNameLst>
                                      </p:cBhvr>
                                      <p:tavLst>
                                        <p:tav tm="0">
                                          <p:val>
                                            <p:strVal val="#ppt_w*0.05"/>
                                          </p:val>
                                        </p:tav>
                                        <p:tav tm="100000">
                                          <p:val>
                                            <p:strVal val="#ppt_w"/>
                                          </p:val>
                                        </p:tav>
                                      </p:tavLst>
                                    </p:anim>
                                    <p:anim calcmode="lin" valueType="num">
                                      <p:cBhvr>
                                        <p:cTn id="8" dur="1000" fill="hold"/>
                                        <p:tgtEl>
                                          <p:spTgt spid="28675">
                                            <p:txEl>
                                              <p:pRg st="0" end="0"/>
                                            </p:txEl>
                                          </p:spTgt>
                                        </p:tgtEl>
                                        <p:attrNameLst>
                                          <p:attrName>ppt_h</p:attrName>
                                        </p:attrNameLst>
                                      </p:cBhvr>
                                      <p:tavLst>
                                        <p:tav tm="0">
                                          <p:val>
                                            <p:strVal val="#ppt_h"/>
                                          </p:val>
                                        </p:tav>
                                        <p:tav tm="100000">
                                          <p:val>
                                            <p:strVal val="#ppt_h"/>
                                          </p:val>
                                        </p:tav>
                                      </p:tavLst>
                                    </p:anim>
                                    <p:anim calcmode="lin" valueType="num">
                                      <p:cBhvr>
                                        <p:cTn id="9" dur="1000" fill="hold"/>
                                        <p:tgtEl>
                                          <p:spTgt spid="28675">
                                            <p:txEl>
                                              <p:pRg st="0" end="0"/>
                                            </p:txEl>
                                          </p:spTgt>
                                        </p:tgtEl>
                                        <p:attrNameLst>
                                          <p:attrName>ppt_x</p:attrName>
                                        </p:attrNameLst>
                                      </p:cBhvr>
                                      <p:tavLst>
                                        <p:tav tm="0">
                                          <p:val>
                                            <p:strVal val="#ppt_x-.2"/>
                                          </p:val>
                                        </p:tav>
                                        <p:tav tm="100000">
                                          <p:val>
                                            <p:strVal val="#ppt_x"/>
                                          </p:val>
                                        </p:tav>
                                      </p:tavLst>
                                    </p:anim>
                                    <p:anim calcmode="lin" valueType="num">
                                      <p:cBhvr>
                                        <p:cTn id="10" dur="1000" fill="hold"/>
                                        <p:tgtEl>
                                          <p:spTgt spid="28675">
                                            <p:txEl>
                                              <p:pRg st="0" end="0"/>
                                            </p:txEl>
                                          </p:spTgt>
                                        </p:tgtEl>
                                        <p:attrNameLst>
                                          <p:attrName>ppt_y</p:attrName>
                                        </p:attrNameLst>
                                      </p:cBhvr>
                                      <p:tavLst>
                                        <p:tav tm="0">
                                          <p:val>
                                            <p:strVal val="#ppt_y"/>
                                          </p:val>
                                        </p:tav>
                                        <p:tav tm="100000">
                                          <p:val>
                                            <p:strVal val="#ppt_y"/>
                                          </p:val>
                                        </p:tav>
                                      </p:tavLst>
                                    </p:anim>
                                    <p:animEffect transition="in" filter="fade">
                                      <p:cBhvr>
                                        <p:cTn id="11" dur="1000"/>
                                        <p:tgtEl>
                                          <p:spTgt spid="28675">
                                            <p:txEl>
                                              <p:pRg st="0" end="0"/>
                                            </p:txEl>
                                          </p:spTgt>
                                        </p:tgtEl>
                                      </p:cBhvr>
                                    </p:animEffect>
                                  </p:childTnLst>
                                </p:cTn>
                              </p:par>
                            </p:childTnLst>
                          </p:cTn>
                        </p:par>
                        <p:par>
                          <p:cTn id="12" fill="hold">
                            <p:stCondLst>
                              <p:cond delay="1000"/>
                            </p:stCondLst>
                            <p:childTnLst>
                              <p:par>
                                <p:cTn id="13" presetID="54" presetClass="entr" presetSubtype="0" accel="100000" fill="hold" grpId="0" nodeType="after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anim calcmode="lin" valueType="num">
                                      <p:cBhvr>
                                        <p:cTn id="15" dur="1000" fill="hold"/>
                                        <p:tgtEl>
                                          <p:spTgt spid="28675">
                                            <p:txEl>
                                              <p:pRg st="2" end="2"/>
                                            </p:txEl>
                                          </p:spTgt>
                                        </p:tgtEl>
                                        <p:attrNameLst>
                                          <p:attrName>ppt_w</p:attrName>
                                        </p:attrNameLst>
                                      </p:cBhvr>
                                      <p:tavLst>
                                        <p:tav tm="0">
                                          <p:val>
                                            <p:strVal val="#ppt_w*0.05"/>
                                          </p:val>
                                        </p:tav>
                                        <p:tav tm="100000">
                                          <p:val>
                                            <p:strVal val="#ppt_w"/>
                                          </p:val>
                                        </p:tav>
                                      </p:tavLst>
                                    </p:anim>
                                    <p:anim calcmode="lin" valueType="num">
                                      <p:cBhvr>
                                        <p:cTn id="16" dur="1000" fill="hold"/>
                                        <p:tgtEl>
                                          <p:spTgt spid="28675">
                                            <p:txEl>
                                              <p:pRg st="2" end="2"/>
                                            </p:txEl>
                                          </p:spTgt>
                                        </p:tgtEl>
                                        <p:attrNameLst>
                                          <p:attrName>ppt_h</p:attrName>
                                        </p:attrNameLst>
                                      </p:cBhvr>
                                      <p:tavLst>
                                        <p:tav tm="0">
                                          <p:val>
                                            <p:strVal val="#ppt_h"/>
                                          </p:val>
                                        </p:tav>
                                        <p:tav tm="100000">
                                          <p:val>
                                            <p:strVal val="#ppt_h"/>
                                          </p:val>
                                        </p:tav>
                                      </p:tavLst>
                                    </p:anim>
                                    <p:anim calcmode="lin" valueType="num">
                                      <p:cBhvr>
                                        <p:cTn id="17" dur="1000" fill="hold"/>
                                        <p:tgtEl>
                                          <p:spTgt spid="28675">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28675">
                                            <p:txEl>
                                              <p:pRg st="2" end="2"/>
                                            </p:txEl>
                                          </p:spTgt>
                                        </p:tgtEl>
                                        <p:attrNameLst>
                                          <p:attrName>ppt_y</p:attrName>
                                        </p:attrNameLst>
                                      </p:cBhvr>
                                      <p:tavLst>
                                        <p:tav tm="0">
                                          <p:val>
                                            <p:strVal val="#ppt_y"/>
                                          </p:val>
                                        </p:tav>
                                        <p:tav tm="100000">
                                          <p:val>
                                            <p:strVal val="#ppt_y"/>
                                          </p:val>
                                        </p:tav>
                                      </p:tavLst>
                                    </p:anim>
                                    <p:animEffect transition="in" filter="fade">
                                      <p:cBhvr>
                                        <p:cTn id="19" dur="1000"/>
                                        <p:tgtEl>
                                          <p:spTgt spid="28675">
                                            <p:txEl>
                                              <p:pRg st="2" end="2"/>
                                            </p:txEl>
                                          </p:spTgt>
                                        </p:tgtEl>
                                      </p:cBhvr>
                                    </p:animEffect>
                                  </p:childTnLst>
                                </p:cTn>
                              </p:par>
                            </p:childTnLst>
                          </p:cTn>
                        </p:par>
                        <p:par>
                          <p:cTn id="20" fill="hold">
                            <p:stCondLst>
                              <p:cond delay="2000"/>
                            </p:stCondLst>
                            <p:childTnLst>
                              <p:par>
                                <p:cTn id="21" presetID="54" presetClass="entr" presetSubtype="0" accel="100000" fill="hold" grpId="0" nodeType="afterEffect">
                                  <p:stCondLst>
                                    <p:cond delay="0"/>
                                  </p:stCondLst>
                                  <p:childTnLst>
                                    <p:set>
                                      <p:cBhvr>
                                        <p:cTn id="22" dur="1" fill="hold">
                                          <p:stCondLst>
                                            <p:cond delay="0"/>
                                          </p:stCondLst>
                                        </p:cTn>
                                        <p:tgtEl>
                                          <p:spTgt spid="28675">
                                            <p:txEl>
                                              <p:pRg st="3" end="3"/>
                                            </p:txEl>
                                          </p:spTgt>
                                        </p:tgtEl>
                                        <p:attrNameLst>
                                          <p:attrName>style.visibility</p:attrName>
                                        </p:attrNameLst>
                                      </p:cBhvr>
                                      <p:to>
                                        <p:strVal val="visible"/>
                                      </p:to>
                                    </p:set>
                                    <p:anim calcmode="lin" valueType="num">
                                      <p:cBhvr>
                                        <p:cTn id="23" dur="1000" fill="hold"/>
                                        <p:tgtEl>
                                          <p:spTgt spid="28675">
                                            <p:txEl>
                                              <p:pRg st="3" end="3"/>
                                            </p:txEl>
                                          </p:spTgt>
                                        </p:tgtEl>
                                        <p:attrNameLst>
                                          <p:attrName>ppt_w</p:attrName>
                                        </p:attrNameLst>
                                      </p:cBhvr>
                                      <p:tavLst>
                                        <p:tav tm="0">
                                          <p:val>
                                            <p:strVal val="#ppt_w*0.05"/>
                                          </p:val>
                                        </p:tav>
                                        <p:tav tm="100000">
                                          <p:val>
                                            <p:strVal val="#ppt_w"/>
                                          </p:val>
                                        </p:tav>
                                      </p:tavLst>
                                    </p:anim>
                                    <p:anim calcmode="lin" valueType="num">
                                      <p:cBhvr>
                                        <p:cTn id="24" dur="1000" fill="hold"/>
                                        <p:tgtEl>
                                          <p:spTgt spid="28675">
                                            <p:txEl>
                                              <p:pRg st="3" end="3"/>
                                            </p:txEl>
                                          </p:spTgt>
                                        </p:tgtEl>
                                        <p:attrNameLst>
                                          <p:attrName>ppt_h</p:attrName>
                                        </p:attrNameLst>
                                      </p:cBhvr>
                                      <p:tavLst>
                                        <p:tav tm="0">
                                          <p:val>
                                            <p:strVal val="#ppt_h"/>
                                          </p:val>
                                        </p:tav>
                                        <p:tav tm="100000">
                                          <p:val>
                                            <p:strVal val="#ppt_h"/>
                                          </p:val>
                                        </p:tav>
                                      </p:tavLst>
                                    </p:anim>
                                    <p:anim calcmode="lin" valueType="num">
                                      <p:cBhvr>
                                        <p:cTn id="25" dur="1000" fill="hold"/>
                                        <p:tgtEl>
                                          <p:spTgt spid="28675">
                                            <p:txEl>
                                              <p:pRg st="3" end="3"/>
                                            </p:txEl>
                                          </p:spTgt>
                                        </p:tgtEl>
                                        <p:attrNameLst>
                                          <p:attrName>ppt_x</p:attrName>
                                        </p:attrNameLst>
                                      </p:cBhvr>
                                      <p:tavLst>
                                        <p:tav tm="0">
                                          <p:val>
                                            <p:strVal val="#ppt_x-.2"/>
                                          </p:val>
                                        </p:tav>
                                        <p:tav tm="100000">
                                          <p:val>
                                            <p:strVal val="#ppt_x"/>
                                          </p:val>
                                        </p:tav>
                                      </p:tavLst>
                                    </p:anim>
                                    <p:anim calcmode="lin" valueType="num">
                                      <p:cBhvr>
                                        <p:cTn id="26" dur="1000" fill="hold"/>
                                        <p:tgtEl>
                                          <p:spTgt spid="28675">
                                            <p:txEl>
                                              <p:pRg st="3" end="3"/>
                                            </p:txEl>
                                          </p:spTgt>
                                        </p:tgtEl>
                                        <p:attrNameLst>
                                          <p:attrName>ppt_y</p:attrName>
                                        </p:attrNameLst>
                                      </p:cBhvr>
                                      <p:tavLst>
                                        <p:tav tm="0">
                                          <p:val>
                                            <p:strVal val="#ppt_y"/>
                                          </p:val>
                                        </p:tav>
                                        <p:tav tm="100000">
                                          <p:val>
                                            <p:strVal val="#ppt_y"/>
                                          </p:val>
                                        </p:tav>
                                      </p:tavLst>
                                    </p:anim>
                                    <p:animEffect transition="in" filter="fade">
                                      <p:cBhvr>
                                        <p:cTn id="27" dur="1000"/>
                                        <p:tgtEl>
                                          <p:spTgt spid="28675">
                                            <p:txEl>
                                              <p:pRg st="3" end="3"/>
                                            </p:txEl>
                                          </p:spTgt>
                                        </p:tgtEl>
                                      </p:cBhvr>
                                    </p:animEffect>
                                  </p:childTnLst>
                                </p:cTn>
                              </p:par>
                            </p:childTnLst>
                          </p:cTn>
                        </p:par>
                        <p:par>
                          <p:cTn id="28" fill="hold">
                            <p:stCondLst>
                              <p:cond delay="3000"/>
                            </p:stCondLst>
                            <p:childTnLst>
                              <p:par>
                                <p:cTn id="29" presetID="54" presetClass="entr" presetSubtype="0" accel="100000" fill="hold" grpId="0" nodeType="afterEffect">
                                  <p:stCondLst>
                                    <p:cond delay="0"/>
                                  </p:stCondLst>
                                  <p:childTnLst>
                                    <p:set>
                                      <p:cBhvr>
                                        <p:cTn id="30" dur="1" fill="hold">
                                          <p:stCondLst>
                                            <p:cond delay="0"/>
                                          </p:stCondLst>
                                        </p:cTn>
                                        <p:tgtEl>
                                          <p:spTgt spid="28675">
                                            <p:txEl>
                                              <p:pRg st="4" end="4"/>
                                            </p:txEl>
                                          </p:spTgt>
                                        </p:tgtEl>
                                        <p:attrNameLst>
                                          <p:attrName>style.visibility</p:attrName>
                                        </p:attrNameLst>
                                      </p:cBhvr>
                                      <p:to>
                                        <p:strVal val="visible"/>
                                      </p:to>
                                    </p:set>
                                    <p:anim calcmode="lin" valueType="num">
                                      <p:cBhvr>
                                        <p:cTn id="31" dur="1000" fill="hold"/>
                                        <p:tgtEl>
                                          <p:spTgt spid="28675">
                                            <p:txEl>
                                              <p:pRg st="4" end="4"/>
                                            </p:txEl>
                                          </p:spTgt>
                                        </p:tgtEl>
                                        <p:attrNameLst>
                                          <p:attrName>ppt_w</p:attrName>
                                        </p:attrNameLst>
                                      </p:cBhvr>
                                      <p:tavLst>
                                        <p:tav tm="0">
                                          <p:val>
                                            <p:strVal val="#ppt_w*0.05"/>
                                          </p:val>
                                        </p:tav>
                                        <p:tav tm="100000">
                                          <p:val>
                                            <p:strVal val="#ppt_w"/>
                                          </p:val>
                                        </p:tav>
                                      </p:tavLst>
                                    </p:anim>
                                    <p:anim calcmode="lin" valueType="num">
                                      <p:cBhvr>
                                        <p:cTn id="32" dur="1000" fill="hold"/>
                                        <p:tgtEl>
                                          <p:spTgt spid="28675">
                                            <p:txEl>
                                              <p:pRg st="4" end="4"/>
                                            </p:txEl>
                                          </p:spTgt>
                                        </p:tgtEl>
                                        <p:attrNameLst>
                                          <p:attrName>ppt_h</p:attrName>
                                        </p:attrNameLst>
                                      </p:cBhvr>
                                      <p:tavLst>
                                        <p:tav tm="0">
                                          <p:val>
                                            <p:strVal val="#ppt_h"/>
                                          </p:val>
                                        </p:tav>
                                        <p:tav tm="100000">
                                          <p:val>
                                            <p:strVal val="#ppt_h"/>
                                          </p:val>
                                        </p:tav>
                                      </p:tavLst>
                                    </p:anim>
                                    <p:anim calcmode="lin" valueType="num">
                                      <p:cBhvr>
                                        <p:cTn id="33" dur="1000" fill="hold"/>
                                        <p:tgtEl>
                                          <p:spTgt spid="28675">
                                            <p:txEl>
                                              <p:pRg st="4" end="4"/>
                                            </p:txEl>
                                          </p:spTgt>
                                        </p:tgtEl>
                                        <p:attrNameLst>
                                          <p:attrName>ppt_x</p:attrName>
                                        </p:attrNameLst>
                                      </p:cBhvr>
                                      <p:tavLst>
                                        <p:tav tm="0">
                                          <p:val>
                                            <p:strVal val="#ppt_x-.2"/>
                                          </p:val>
                                        </p:tav>
                                        <p:tav tm="100000">
                                          <p:val>
                                            <p:strVal val="#ppt_x"/>
                                          </p:val>
                                        </p:tav>
                                      </p:tavLst>
                                    </p:anim>
                                    <p:anim calcmode="lin" valueType="num">
                                      <p:cBhvr>
                                        <p:cTn id="34" dur="1000" fill="hold"/>
                                        <p:tgtEl>
                                          <p:spTgt spid="28675">
                                            <p:txEl>
                                              <p:pRg st="4" end="4"/>
                                            </p:txEl>
                                          </p:spTgt>
                                        </p:tgtEl>
                                        <p:attrNameLst>
                                          <p:attrName>ppt_y</p:attrName>
                                        </p:attrNameLst>
                                      </p:cBhvr>
                                      <p:tavLst>
                                        <p:tav tm="0">
                                          <p:val>
                                            <p:strVal val="#ppt_y"/>
                                          </p:val>
                                        </p:tav>
                                        <p:tav tm="100000">
                                          <p:val>
                                            <p:strVal val="#ppt_y"/>
                                          </p:val>
                                        </p:tav>
                                      </p:tavLst>
                                    </p:anim>
                                    <p:animEffect transition="in" filter="fade">
                                      <p:cBhvr>
                                        <p:cTn id="35" dur="1000"/>
                                        <p:tgtEl>
                                          <p:spTgt spid="28675">
                                            <p:txEl>
                                              <p:pRg st="4" end="4"/>
                                            </p:txEl>
                                          </p:spTgt>
                                        </p:tgtEl>
                                      </p:cBhvr>
                                    </p:animEffect>
                                  </p:childTnLst>
                                </p:cTn>
                              </p:par>
                            </p:childTnLst>
                          </p:cTn>
                        </p:par>
                        <p:par>
                          <p:cTn id="36" fill="hold">
                            <p:stCondLst>
                              <p:cond delay="4000"/>
                            </p:stCondLst>
                            <p:childTnLst>
                              <p:par>
                                <p:cTn id="37" presetID="54" presetClass="entr" presetSubtype="0" accel="100000" fill="hold" grpId="0" nodeType="afterEffect">
                                  <p:stCondLst>
                                    <p:cond delay="0"/>
                                  </p:stCondLst>
                                  <p:childTnLst>
                                    <p:set>
                                      <p:cBhvr>
                                        <p:cTn id="38" dur="1" fill="hold">
                                          <p:stCondLst>
                                            <p:cond delay="0"/>
                                          </p:stCondLst>
                                        </p:cTn>
                                        <p:tgtEl>
                                          <p:spTgt spid="28675">
                                            <p:txEl>
                                              <p:pRg st="5" end="5"/>
                                            </p:txEl>
                                          </p:spTgt>
                                        </p:tgtEl>
                                        <p:attrNameLst>
                                          <p:attrName>style.visibility</p:attrName>
                                        </p:attrNameLst>
                                      </p:cBhvr>
                                      <p:to>
                                        <p:strVal val="visible"/>
                                      </p:to>
                                    </p:set>
                                    <p:anim calcmode="lin" valueType="num">
                                      <p:cBhvr>
                                        <p:cTn id="39" dur="1000" fill="hold"/>
                                        <p:tgtEl>
                                          <p:spTgt spid="28675">
                                            <p:txEl>
                                              <p:pRg st="5" end="5"/>
                                            </p:txEl>
                                          </p:spTgt>
                                        </p:tgtEl>
                                        <p:attrNameLst>
                                          <p:attrName>ppt_w</p:attrName>
                                        </p:attrNameLst>
                                      </p:cBhvr>
                                      <p:tavLst>
                                        <p:tav tm="0">
                                          <p:val>
                                            <p:strVal val="#ppt_w*0.05"/>
                                          </p:val>
                                        </p:tav>
                                        <p:tav tm="100000">
                                          <p:val>
                                            <p:strVal val="#ppt_w"/>
                                          </p:val>
                                        </p:tav>
                                      </p:tavLst>
                                    </p:anim>
                                    <p:anim calcmode="lin" valueType="num">
                                      <p:cBhvr>
                                        <p:cTn id="40" dur="1000" fill="hold"/>
                                        <p:tgtEl>
                                          <p:spTgt spid="28675">
                                            <p:txEl>
                                              <p:pRg st="5" end="5"/>
                                            </p:txEl>
                                          </p:spTgt>
                                        </p:tgtEl>
                                        <p:attrNameLst>
                                          <p:attrName>ppt_h</p:attrName>
                                        </p:attrNameLst>
                                      </p:cBhvr>
                                      <p:tavLst>
                                        <p:tav tm="0">
                                          <p:val>
                                            <p:strVal val="#ppt_h"/>
                                          </p:val>
                                        </p:tav>
                                        <p:tav tm="100000">
                                          <p:val>
                                            <p:strVal val="#ppt_h"/>
                                          </p:val>
                                        </p:tav>
                                      </p:tavLst>
                                    </p:anim>
                                    <p:anim calcmode="lin" valueType="num">
                                      <p:cBhvr>
                                        <p:cTn id="41" dur="1000" fill="hold"/>
                                        <p:tgtEl>
                                          <p:spTgt spid="28675">
                                            <p:txEl>
                                              <p:pRg st="5" end="5"/>
                                            </p:txEl>
                                          </p:spTgt>
                                        </p:tgtEl>
                                        <p:attrNameLst>
                                          <p:attrName>ppt_x</p:attrName>
                                        </p:attrNameLst>
                                      </p:cBhvr>
                                      <p:tavLst>
                                        <p:tav tm="0">
                                          <p:val>
                                            <p:strVal val="#ppt_x-.2"/>
                                          </p:val>
                                        </p:tav>
                                        <p:tav tm="100000">
                                          <p:val>
                                            <p:strVal val="#ppt_x"/>
                                          </p:val>
                                        </p:tav>
                                      </p:tavLst>
                                    </p:anim>
                                    <p:anim calcmode="lin" valueType="num">
                                      <p:cBhvr>
                                        <p:cTn id="42" dur="1000" fill="hold"/>
                                        <p:tgtEl>
                                          <p:spTgt spid="28675">
                                            <p:txEl>
                                              <p:pRg st="5" end="5"/>
                                            </p:txEl>
                                          </p:spTgt>
                                        </p:tgtEl>
                                        <p:attrNameLst>
                                          <p:attrName>ppt_y</p:attrName>
                                        </p:attrNameLst>
                                      </p:cBhvr>
                                      <p:tavLst>
                                        <p:tav tm="0">
                                          <p:val>
                                            <p:strVal val="#ppt_y"/>
                                          </p:val>
                                        </p:tav>
                                        <p:tav tm="100000">
                                          <p:val>
                                            <p:strVal val="#ppt_y"/>
                                          </p:val>
                                        </p:tav>
                                      </p:tavLst>
                                    </p:anim>
                                    <p:animEffect transition="in" filter="fade">
                                      <p:cBhvr>
                                        <p:cTn id="43" dur="1000"/>
                                        <p:tgtEl>
                                          <p:spTgt spid="28675">
                                            <p:txEl>
                                              <p:pRg st="5" end="5"/>
                                            </p:txEl>
                                          </p:spTgt>
                                        </p:tgtEl>
                                      </p:cBhvr>
                                    </p:animEffect>
                                  </p:childTnLst>
                                </p:cTn>
                              </p:par>
                            </p:childTnLst>
                          </p:cTn>
                        </p:par>
                        <p:par>
                          <p:cTn id="44" fill="hold">
                            <p:stCondLst>
                              <p:cond delay="5000"/>
                            </p:stCondLst>
                            <p:childTnLst>
                              <p:par>
                                <p:cTn id="45" presetID="54" presetClass="entr" presetSubtype="0" accel="100000" fill="hold" grpId="0" nodeType="afterEffect">
                                  <p:stCondLst>
                                    <p:cond delay="2000"/>
                                  </p:stCondLst>
                                  <p:childTnLst>
                                    <p:set>
                                      <p:cBhvr>
                                        <p:cTn id="46" dur="1" fill="hold">
                                          <p:stCondLst>
                                            <p:cond delay="0"/>
                                          </p:stCondLst>
                                        </p:cTn>
                                        <p:tgtEl>
                                          <p:spTgt spid="28675">
                                            <p:txEl>
                                              <p:pRg st="8" end="8"/>
                                            </p:txEl>
                                          </p:spTgt>
                                        </p:tgtEl>
                                        <p:attrNameLst>
                                          <p:attrName>style.visibility</p:attrName>
                                        </p:attrNameLst>
                                      </p:cBhvr>
                                      <p:to>
                                        <p:strVal val="visible"/>
                                      </p:to>
                                    </p:set>
                                    <p:anim calcmode="lin" valueType="num">
                                      <p:cBhvr>
                                        <p:cTn id="47" dur="1000" fill="hold"/>
                                        <p:tgtEl>
                                          <p:spTgt spid="28675">
                                            <p:txEl>
                                              <p:pRg st="8" end="8"/>
                                            </p:txEl>
                                          </p:spTgt>
                                        </p:tgtEl>
                                        <p:attrNameLst>
                                          <p:attrName>ppt_w</p:attrName>
                                        </p:attrNameLst>
                                      </p:cBhvr>
                                      <p:tavLst>
                                        <p:tav tm="0">
                                          <p:val>
                                            <p:strVal val="#ppt_w*0.05"/>
                                          </p:val>
                                        </p:tav>
                                        <p:tav tm="100000">
                                          <p:val>
                                            <p:strVal val="#ppt_w"/>
                                          </p:val>
                                        </p:tav>
                                      </p:tavLst>
                                    </p:anim>
                                    <p:anim calcmode="lin" valueType="num">
                                      <p:cBhvr>
                                        <p:cTn id="48" dur="1000" fill="hold"/>
                                        <p:tgtEl>
                                          <p:spTgt spid="28675">
                                            <p:txEl>
                                              <p:pRg st="8" end="8"/>
                                            </p:txEl>
                                          </p:spTgt>
                                        </p:tgtEl>
                                        <p:attrNameLst>
                                          <p:attrName>ppt_h</p:attrName>
                                        </p:attrNameLst>
                                      </p:cBhvr>
                                      <p:tavLst>
                                        <p:tav tm="0">
                                          <p:val>
                                            <p:strVal val="#ppt_h"/>
                                          </p:val>
                                        </p:tav>
                                        <p:tav tm="100000">
                                          <p:val>
                                            <p:strVal val="#ppt_h"/>
                                          </p:val>
                                        </p:tav>
                                      </p:tavLst>
                                    </p:anim>
                                    <p:anim calcmode="lin" valueType="num">
                                      <p:cBhvr>
                                        <p:cTn id="49" dur="1000" fill="hold"/>
                                        <p:tgtEl>
                                          <p:spTgt spid="28675">
                                            <p:txEl>
                                              <p:pRg st="8" end="8"/>
                                            </p:txEl>
                                          </p:spTgt>
                                        </p:tgtEl>
                                        <p:attrNameLst>
                                          <p:attrName>ppt_x</p:attrName>
                                        </p:attrNameLst>
                                      </p:cBhvr>
                                      <p:tavLst>
                                        <p:tav tm="0">
                                          <p:val>
                                            <p:strVal val="#ppt_x-.2"/>
                                          </p:val>
                                        </p:tav>
                                        <p:tav tm="100000">
                                          <p:val>
                                            <p:strVal val="#ppt_x"/>
                                          </p:val>
                                        </p:tav>
                                      </p:tavLst>
                                    </p:anim>
                                    <p:anim calcmode="lin" valueType="num">
                                      <p:cBhvr>
                                        <p:cTn id="50" dur="1000" fill="hold"/>
                                        <p:tgtEl>
                                          <p:spTgt spid="28675">
                                            <p:txEl>
                                              <p:pRg st="8" end="8"/>
                                            </p:txEl>
                                          </p:spTgt>
                                        </p:tgtEl>
                                        <p:attrNameLst>
                                          <p:attrName>ppt_y</p:attrName>
                                        </p:attrNameLst>
                                      </p:cBhvr>
                                      <p:tavLst>
                                        <p:tav tm="0">
                                          <p:val>
                                            <p:strVal val="#ppt_y"/>
                                          </p:val>
                                        </p:tav>
                                        <p:tav tm="100000">
                                          <p:val>
                                            <p:strVal val="#ppt_y"/>
                                          </p:val>
                                        </p:tav>
                                      </p:tavLst>
                                    </p:anim>
                                    <p:animEffect transition="in" filter="fade">
                                      <p:cBhvr>
                                        <p:cTn id="51" dur="1000"/>
                                        <p:tgtEl>
                                          <p:spTgt spid="28675">
                                            <p:txEl>
                                              <p:pRg st="8" end="8"/>
                                            </p:txEl>
                                          </p:spTgt>
                                        </p:tgtEl>
                                      </p:cBhvr>
                                    </p:animEffect>
                                  </p:childTnLst>
                                </p:cTn>
                              </p:par>
                            </p:childTnLst>
                          </p:cTn>
                        </p:par>
                        <p:par>
                          <p:cTn id="52" fill="hold">
                            <p:stCondLst>
                              <p:cond delay="8000"/>
                            </p:stCondLst>
                            <p:childTnLst>
                              <p:par>
                                <p:cTn id="53" presetID="54" presetClass="entr" presetSubtype="0" accel="100000" fill="hold" grpId="0" nodeType="afterEffect">
                                  <p:stCondLst>
                                    <p:cond delay="0"/>
                                  </p:stCondLst>
                                  <p:childTnLst>
                                    <p:set>
                                      <p:cBhvr>
                                        <p:cTn id="54" dur="1" fill="hold">
                                          <p:stCondLst>
                                            <p:cond delay="0"/>
                                          </p:stCondLst>
                                        </p:cTn>
                                        <p:tgtEl>
                                          <p:spTgt spid="28675">
                                            <p:txEl>
                                              <p:pRg st="9" end="9"/>
                                            </p:txEl>
                                          </p:spTgt>
                                        </p:tgtEl>
                                        <p:attrNameLst>
                                          <p:attrName>style.visibility</p:attrName>
                                        </p:attrNameLst>
                                      </p:cBhvr>
                                      <p:to>
                                        <p:strVal val="visible"/>
                                      </p:to>
                                    </p:set>
                                    <p:anim calcmode="lin" valueType="num">
                                      <p:cBhvr>
                                        <p:cTn id="55" dur="1000" fill="hold"/>
                                        <p:tgtEl>
                                          <p:spTgt spid="28675">
                                            <p:txEl>
                                              <p:pRg st="9" end="9"/>
                                            </p:txEl>
                                          </p:spTgt>
                                        </p:tgtEl>
                                        <p:attrNameLst>
                                          <p:attrName>ppt_w</p:attrName>
                                        </p:attrNameLst>
                                      </p:cBhvr>
                                      <p:tavLst>
                                        <p:tav tm="0">
                                          <p:val>
                                            <p:strVal val="#ppt_w*0.05"/>
                                          </p:val>
                                        </p:tav>
                                        <p:tav tm="100000">
                                          <p:val>
                                            <p:strVal val="#ppt_w"/>
                                          </p:val>
                                        </p:tav>
                                      </p:tavLst>
                                    </p:anim>
                                    <p:anim calcmode="lin" valueType="num">
                                      <p:cBhvr>
                                        <p:cTn id="56" dur="1000" fill="hold"/>
                                        <p:tgtEl>
                                          <p:spTgt spid="28675">
                                            <p:txEl>
                                              <p:pRg st="9" end="9"/>
                                            </p:txEl>
                                          </p:spTgt>
                                        </p:tgtEl>
                                        <p:attrNameLst>
                                          <p:attrName>ppt_h</p:attrName>
                                        </p:attrNameLst>
                                      </p:cBhvr>
                                      <p:tavLst>
                                        <p:tav tm="0">
                                          <p:val>
                                            <p:strVal val="#ppt_h"/>
                                          </p:val>
                                        </p:tav>
                                        <p:tav tm="100000">
                                          <p:val>
                                            <p:strVal val="#ppt_h"/>
                                          </p:val>
                                        </p:tav>
                                      </p:tavLst>
                                    </p:anim>
                                    <p:anim calcmode="lin" valueType="num">
                                      <p:cBhvr>
                                        <p:cTn id="57" dur="1000" fill="hold"/>
                                        <p:tgtEl>
                                          <p:spTgt spid="28675">
                                            <p:txEl>
                                              <p:pRg st="9" end="9"/>
                                            </p:txEl>
                                          </p:spTgt>
                                        </p:tgtEl>
                                        <p:attrNameLst>
                                          <p:attrName>ppt_x</p:attrName>
                                        </p:attrNameLst>
                                      </p:cBhvr>
                                      <p:tavLst>
                                        <p:tav tm="0">
                                          <p:val>
                                            <p:strVal val="#ppt_x-.2"/>
                                          </p:val>
                                        </p:tav>
                                        <p:tav tm="100000">
                                          <p:val>
                                            <p:strVal val="#ppt_x"/>
                                          </p:val>
                                        </p:tav>
                                      </p:tavLst>
                                    </p:anim>
                                    <p:anim calcmode="lin" valueType="num">
                                      <p:cBhvr>
                                        <p:cTn id="58" dur="1000" fill="hold"/>
                                        <p:tgtEl>
                                          <p:spTgt spid="28675">
                                            <p:txEl>
                                              <p:pRg st="9" end="9"/>
                                            </p:txEl>
                                          </p:spTgt>
                                        </p:tgtEl>
                                        <p:attrNameLst>
                                          <p:attrName>ppt_y</p:attrName>
                                        </p:attrNameLst>
                                      </p:cBhvr>
                                      <p:tavLst>
                                        <p:tav tm="0">
                                          <p:val>
                                            <p:strVal val="#ppt_y"/>
                                          </p:val>
                                        </p:tav>
                                        <p:tav tm="100000">
                                          <p:val>
                                            <p:strVal val="#ppt_y"/>
                                          </p:val>
                                        </p:tav>
                                      </p:tavLst>
                                    </p:anim>
                                    <p:animEffect transition="in" filter="fade">
                                      <p:cBhvr>
                                        <p:cTn id="59" dur="1000"/>
                                        <p:tgtEl>
                                          <p:spTgt spid="28675">
                                            <p:txEl>
                                              <p:pRg st="9" end="9"/>
                                            </p:txEl>
                                          </p:spTgt>
                                        </p:tgtEl>
                                      </p:cBhvr>
                                    </p:animEffect>
                                  </p:childTnLst>
                                </p:cTn>
                              </p:par>
                            </p:childTnLst>
                          </p:cTn>
                        </p:par>
                        <p:par>
                          <p:cTn id="60" fill="hold">
                            <p:stCondLst>
                              <p:cond delay="9000"/>
                            </p:stCondLst>
                            <p:childTnLst>
                              <p:par>
                                <p:cTn id="61" presetID="54" presetClass="entr" presetSubtype="0" accel="100000" fill="hold" grpId="0" nodeType="afterEffect">
                                  <p:stCondLst>
                                    <p:cond delay="0"/>
                                  </p:stCondLst>
                                  <p:childTnLst>
                                    <p:set>
                                      <p:cBhvr>
                                        <p:cTn id="62" dur="1" fill="hold">
                                          <p:stCondLst>
                                            <p:cond delay="0"/>
                                          </p:stCondLst>
                                        </p:cTn>
                                        <p:tgtEl>
                                          <p:spTgt spid="28675">
                                            <p:txEl>
                                              <p:pRg st="10" end="10"/>
                                            </p:txEl>
                                          </p:spTgt>
                                        </p:tgtEl>
                                        <p:attrNameLst>
                                          <p:attrName>style.visibility</p:attrName>
                                        </p:attrNameLst>
                                      </p:cBhvr>
                                      <p:to>
                                        <p:strVal val="visible"/>
                                      </p:to>
                                    </p:set>
                                    <p:anim calcmode="lin" valueType="num">
                                      <p:cBhvr>
                                        <p:cTn id="63" dur="1000" fill="hold"/>
                                        <p:tgtEl>
                                          <p:spTgt spid="28675">
                                            <p:txEl>
                                              <p:pRg st="10" end="10"/>
                                            </p:txEl>
                                          </p:spTgt>
                                        </p:tgtEl>
                                        <p:attrNameLst>
                                          <p:attrName>ppt_w</p:attrName>
                                        </p:attrNameLst>
                                      </p:cBhvr>
                                      <p:tavLst>
                                        <p:tav tm="0">
                                          <p:val>
                                            <p:strVal val="#ppt_w*0.05"/>
                                          </p:val>
                                        </p:tav>
                                        <p:tav tm="100000">
                                          <p:val>
                                            <p:strVal val="#ppt_w"/>
                                          </p:val>
                                        </p:tav>
                                      </p:tavLst>
                                    </p:anim>
                                    <p:anim calcmode="lin" valueType="num">
                                      <p:cBhvr>
                                        <p:cTn id="64" dur="1000" fill="hold"/>
                                        <p:tgtEl>
                                          <p:spTgt spid="28675">
                                            <p:txEl>
                                              <p:pRg st="10" end="10"/>
                                            </p:txEl>
                                          </p:spTgt>
                                        </p:tgtEl>
                                        <p:attrNameLst>
                                          <p:attrName>ppt_h</p:attrName>
                                        </p:attrNameLst>
                                      </p:cBhvr>
                                      <p:tavLst>
                                        <p:tav tm="0">
                                          <p:val>
                                            <p:strVal val="#ppt_h"/>
                                          </p:val>
                                        </p:tav>
                                        <p:tav tm="100000">
                                          <p:val>
                                            <p:strVal val="#ppt_h"/>
                                          </p:val>
                                        </p:tav>
                                      </p:tavLst>
                                    </p:anim>
                                    <p:anim calcmode="lin" valueType="num">
                                      <p:cBhvr>
                                        <p:cTn id="65" dur="1000" fill="hold"/>
                                        <p:tgtEl>
                                          <p:spTgt spid="28675">
                                            <p:txEl>
                                              <p:pRg st="10" end="10"/>
                                            </p:txEl>
                                          </p:spTgt>
                                        </p:tgtEl>
                                        <p:attrNameLst>
                                          <p:attrName>ppt_x</p:attrName>
                                        </p:attrNameLst>
                                      </p:cBhvr>
                                      <p:tavLst>
                                        <p:tav tm="0">
                                          <p:val>
                                            <p:strVal val="#ppt_x-.2"/>
                                          </p:val>
                                        </p:tav>
                                        <p:tav tm="100000">
                                          <p:val>
                                            <p:strVal val="#ppt_x"/>
                                          </p:val>
                                        </p:tav>
                                      </p:tavLst>
                                    </p:anim>
                                    <p:anim calcmode="lin" valueType="num">
                                      <p:cBhvr>
                                        <p:cTn id="66" dur="1000" fill="hold"/>
                                        <p:tgtEl>
                                          <p:spTgt spid="28675">
                                            <p:txEl>
                                              <p:pRg st="10" end="10"/>
                                            </p:txEl>
                                          </p:spTgt>
                                        </p:tgtEl>
                                        <p:attrNameLst>
                                          <p:attrName>ppt_y</p:attrName>
                                        </p:attrNameLst>
                                      </p:cBhvr>
                                      <p:tavLst>
                                        <p:tav tm="0">
                                          <p:val>
                                            <p:strVal val="#ppt_y"/>
                                          </p:val>
                                        </p:tav>
                                        <p:tav tm="100000">
                                          <p:val>
                                            <p:strVal val="#ppt_y"/>
                                          </p:val>
                                        </p:tav>
                                      </p:tavLst>
                                    </p:anim>
                                    <p:animEffect transition="in" filter="fade">
                                      <p:cBhvr>
                                        <p:cTn id="67" dur="1000"/>
                                        <p:tgtEl>
                                          <p:spTgt spid="28675">
                                            <p:txEl>
                                              <p:pRg st="10" end="10"/>
                                            </p:txEl>
                                          </p:spTgt>
                                        </p:tgtEl>
                                      </p:cBhvr>
                                    </p:animEffect>
                                  </p:childTnLst>
                                </p:cTn>
                              </p:par>
                            </p:childTnLst>
                          </p:cTn>
                        </p:par>
                        <p:par>
                          <p:cTn id="68" fill="hold">
                            <p:stCondLst>
                              <p:cond delay="10000"/>
                            </p:stCondLst>
                            <p:childTnLst>
                              <p:par>
                                <p:cTn id="69" presetID="54" presetClass="entr" presetSubtype="0" accel="100000" fill="hold" grpId="0" nodeType="afterEffect">
                                  <p:stCondLst>
                                    <p:cond delay="0"/>
                                  </p:stCondLst>
                                  <p:childTnLst>
                                    <p:set>
                                      <p:cBhvr>
                                        <p:cTn id="70" dur="1" fill="hold">
                                          <p:stCondLst>
                                            <p:cond delay="0"/>
                                          </p:stCondLst>
                                        </p:cTn>
                                        <p:tgtEl>
                                          <p:spTgt spid="28675">
                                            <p:txEl>
                                              <p:pRg st="11" end="11"/>
                                            </p:txEl>
                                          </p:spTgt>
                                        </p:tgtEl>
                                        <p:attrNameLst>
                                          <p:attrName>style.visibility</p:attrName>
                                        </p:attrNameLst>
                                      </p:cBhvr>
                                      <p:to>
                                        <p:strVal val="visible"/>
                                      </p:to>
                                    </p:set>
                                    <p:anim calcmode="lin" valueType="num">
                                      <p:cBhvr>
                                        <p:cTn id="71" dur="1000" fill="hold"/>
                                        <p:tgtEl>
                                          <p:spTgt spid="28675">
                                            <p:txEl>
                                              <p:pRg st="11" end="11"/>
                                            </p:txEl>
                                          </p:spTgt>
                                        </p:tgtEl>
                                        <p:attrNameLst>
                                          <p:attrName>ppt_w</p:attrName>
                                        </p:attrNameLst>
                                      </p:cBhvr>
                                      <p:tavLst>
                                        <p:tav tm="0">
                                          <p:val>
                                            <p:strVal val="#ppt_w*0.05"/>
                                          </p:val>
                                        </p:tav>
                                        <p:tav tm="100000">
                                          <p:val>
                                            <p:strVal val="#ppt_w"/>
                                          </p:val>
                                        </p:tav>
                                      </p:tavLst>
                                    </p:anim>
                                    <p:anim calcmode="lin" valueType="num">
                                      <p:cBhvr>
                                        <p:cTn id="72" dur="1000" fill="hold"/>
                                        <p:tgtEl>
                                          <p:spTgt spid="28675">
                                            <p:txEl>
                                              <p:pRg st="11" end="11"/>
                                            </p:txEl>
                                          </p:spTgt>
                                        </p:tgtEl>
                                        <p:attrNameLst>
                                          <p:attrName>ppt_h</p:attrName>
                                        </p:attrNameLst>
                                      </p:cBhvr>
                                      <p:tavLst>
                                        <p:tav tm="0">
                                          <p:val>
                                            <p:strVal val="#ppt_h"/>
                                          </p:val>
                                        </p:tav>
                                        <p:tav tm="100000">
                                          <p:val>
                                            <p:strVal val="#ppt_h"/>
                                          </p:val>
                                        </p:tav>
                                      </p:tavLst>
                                    </p:anim>
                                    <p:anim calcmode="lin" valueType="num">
                                      <p:cBhvr>
                                        <p:cTn id="73" dur="1000" fill="hold"/>
                                        <p:tgtEl>
                                          <p:spTgt spid="28675">
                                            <p:txEl>
                                              <p:pRg st="11" end="11"/>
                                            </p:txEl>
                                          </p:spTgt>
                                        </p:tgtEl>
                                        <p:attrNameLst>
                                          <p:attrName>ppt_x</p:attrName>
                                        </p:attrNameLst>
                                      </p:cBhvr>
                                      <p:tavLst>
                                        <p:tav tm="0">
                                          <p:val>
                                            <p:strVal val="#ppt_x-.2"/>
                                          </p:val>
                                        </p:tav>
                                        <p:tav tm="100000">
                                          <p:val>
                                            <p:strVal val="#ppt_x"/>
                                          </p:val>
                                        </p:tav>
                                      </p:tavLst>
                                    </p:anim>
                                    <p:anim calcmode="lin" valueType="num">
                                      <p:cBhvr>
                                        <p:cTn id="74" dur="1000" fill="hold"/>
                                        <p:tgtEl>
                                          <p:spTgt spid="28675">
                                            <p:txEl>
                                              <p:pRg st="11" end="11"/>
                                            </p:txEl>
                                          </p:spTgt>
                                        </p:tgtEl>
                                        <p:attrNameLst>
                                          <p:attrName>ppt_y</p:attrName>
                                        </p:attrNameLst>
                                      </p:cBhvr>
                                      <p:tavLst>
                                        <p:tav tm="0">
                                          <p:val>
                                            <p:strVal val="#ppt_y"/>
                                          </p:val>
                                        </p:tav>
                                        <p:tav tm="100000">
                                          <p:val>
                                            <p:strVal val="#ppt_y"/>
                                          </p:val>
                                        </p:tav>
                                      </p:tavLst>
                                    </p:anim>
                                    <p:animEffect transition="in" filter="fade">
                                      <p:cBhvr>
                                        <p:cTn id="75" dur="1000"/>
                                        <p:tgtEl>
                                          <p:spTgt spid="28675">
                                            <p:txEl>
                                              <p:pRg st="11" end="11"/>
                                            </p:txEl>
                                          </p:spTgt>
                                        </p:tgtEl>
                                      </p:cBhvr>
                                    </p:animEffect>
                                  </p:childTnLst>
                                </p:cTn>
                              </p:par>
                            </p:childTnLst>
                          </p:cTn>
                        </p:par>
                        <p:par>
                          <p:cTn id="76" fill="hold">
                            <p:stCondLst>
                              <p:cond delay="11000"/>
                            </p:stCondLst>
                            <p:childTnLst>
                              <p:par>
                                <p:cTn id="77" presetID="54" presetClass="entr" presetSubtype="0" accel="100000" fill="hold" grpId="0" nodeType="afterEffect">
                                  <p:stCondLst>
                                    <p:cond delay="0"/>
                                  </p:stCondLst>
                                  <p:childTnLst>
                                    <p:set>
                                      <p:cBhvr>
                                        <p:cTn id="78" dur="1" fill="hold">
                                          <p:stCondLst>
                                            <p:cond delay="0"/>
                                          </p:stCondLst>
                                        </p:cTn>
                                        <p:tgtEl>
                                          <p:spTgt spid="28675">
                                            <p:txEl>
                                              <p:pRg st="12" end="12"/>
                                            </p:txEl>
                                          </p:spTgt>
                                        </p:tgtEl>
                                        <p:attrNameLst>
                                          <p:attrName>style.visibility</p:attrName>
                                        </p:attrNameLst>
                                      </p:cBhvr>
                                      <p:to>
                                        <p:strVal val="visible"/>
                                      </p:to>
                                    </p:set>
                                    <p:anim calcmode="lin" valueType="num">
                                      <p:cBhvr>
                                        <p:cTn id="79" dur="1000" fill="hold"/>
                                        <p:tgtEl>
                                          <p:spTgt spid="28675">
                                            <p:txEl>
                                              <p:pRg st="12" end="12"/>
                                            </p:txEl>
                                          </p:spTgt>
                                        </p:tgtEl>
                                        <p:attrNameLst>
                                          <p:attrName>ppt_w</p:attrName>
                                        </p:attrNameLst>
                                      </p:cBhvr>
                                      <p:tavLst>
                                        <p:tav tm="0">
                                          <p:val>
                                            <p:strVal val="#ppt_w*0.05"/>
                                          </p:val>
                                        </p:tav>
                                        <p:tav tm="100000">
                                          <p:val>
                                            <p:strVal val="#ppt_w"/>
                                          </p:val>
                                        </p:tav>
                                      </p:tavLst>
                                    </p:anim>
                                    <p:anim calcmode="lin" valueType="num">
                                      <p:cBhvr>
                                        <p:cTn id="80" dur="1000" fill="hold"/>
                                        <p:tgtEl>
                                          <p:spTgt spid="28675">
                                            <p:txEl>
                                              <p:pRg st="12" end="12"/>
                                            </p:txEl>
                                          </p:spTgt>
                                        </p:tgtEl>
                                        <p:attrNameLst>
                                          <p:attrName>ppt_h</p:attrName>
                                        </p:attrNameLst>
                                      </p:cBhvr>
                                      <p:tavLst>
                                        <p:tav tm="0">
                                          <p:val>
                                            <p:strVal val="#ppt_h"/>
                                          </p:val>
                                        </p:tav>
                                        <p:tav tm="100000">
                                          <p:val>
                                            <p:strVal val="#ppt_h"/>
                                          </p:val>
                                        </p:tav>
                                      </p:tavLst>
                                    </p:anim>
                                    <p:anim calcmode="lin" valueType="num">
                                      <p:cBhvr>
                                        <p:cTn id="81" dur="1000" fill="hold"/>
                                        <p:tgtEl>
                                          <p:spTgt spid="28675">
                                            <p:txEl>
                                              <p:pRg st="12" end="12"/>
                                            </p:txEl>
                                          </p:spTgt>
                                        </p:tgtEl>
                                        <p:attrNameLst>
                                          <p:attrName>ppt_x</p:attrName>
                                        </p:attrNameLst>
                                      </p:cBhvr>
                                      <p:tavLst>
                                        <p:tav tm="0">
                                          <p:val>
                                            <p:strVal val="#ppt_x-.2"/>
                                          </p:val>
                                        </p:tav>
                                        <p:tav tm="100000">
                                          <p:val>
                                            <p:strVal val="#ppt_x"/>
                                          </p:val>
                                        </p:tav>
                                      </p:tavLst>
                                    </p:anim>
                                    <p:anim calcmode="lin" valueType="num">
                                      <p:cBhvr>
                                        <p:cTn id="82" dur="1000" fill="hold"/>
                                        <p:tgtEl>
                                          <p:spTgt spid="28675">
                                            <p:txEl>
                                              <p:pRg st="12" end="12"/>
                                            </p:txEl>
                                          </p:spTgt>
                                        </p:tgtEl>
                                        <p:attrNameLst>
                                          <p:attrName>ppt_y</p:attrName>
                                        </p:attrNameLst>
                                      </p:cBhvr>
                                      <p:tavLst>
                                        <p:tav tm="0">
                                          <p:val>
                                            <p:strVal val="#ppt_y"/>
                                          </p:val>
                                        </p:tav>
                                        <p:tav tm="100000">
                                          <p:val>
                                            <p:strVal val="#ppt_y"/>
                                          </p:val>
                                        </p:tav>
                                      </p:tavLst>
                                    </p:anim>
                                    <p:animEffect transition="in" filter="fade">
                                      <p:cBhvr>
                                        <p:cTn id="83" dur="1000"/>
                                        <p:tgtEl>
                                          <p:spTgt spid="286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Oval 1"/>
          <p:cNvSpPr/>
          <p:nvPr/>
        </p:nvSpPr>
        <p:spPr>
          <a:xfrm>
            <a:off x="0" y="228600"/>
            <a:ext cx="3581400" cy="1143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err="1">
                <a:solidFill>
                  <a:srgbClr val="FFFF00"/>
                </a:solidFill>
                <a:latin typeface="Bernard MT Condensed" pitchFamily="18" charset="0"/>
              </a:rPr>
              <a:t>Civic’s</a:t>
            </a:r>
            <a:r>
              <a:rPr lang="en-US" sz="2400" b="1" dirty="0">
                <a:solidFill>
                  <a:srgbClr val="FFFF00"/>
                </a:solidFill>
                <a:latin typeface="Bernard MT Condensed" pitchFamily="18" charset="0"/>
              </a:rPr>
              <a:t> Education</a:t>
            </a:r>
          </a:p>
          <a:p>
            <a:pPr algn="ctr">
              <a:defRPr/>
            </a:pPr>
            <a:r>
              <a:rPr lang="en-US" sz="2400" b="1" dirty="0">
                <a:solidFill>
                  <a:srgbClr val="FFFF00"/>
                </a:solidFill>
                <a:latin typeface="Bernard MT Condensed" pitchFamily="18" charset="0"/>
              </a:rPr>
              <a:t>Di era </a:t>
            </a:r>
            <a:r>
              <a:rPr lang="en-US" sz="2400" b="1" dirty="0" err="1">
                <a:solidFill>
                  <a:srgbClr val="FFFF00"/>
                </a:solidFill>
                <a:latin typeface="Bernard MT Condensed" pitchFamily="18" charset="0"/>
              </a:rPr>
              <a:t>Globalisasi</a:t>
            </a:r>
            <a:endParaRPr lang="en-US" sz="2400" b="1" dirty="0">
              <a:solidFill>
                <a:srgbClr val="FFFF00"/>
              </a:solidFill>
              <a:latin typeface="Bernard MT Condensed" pitchFamily="18" charset="0"/>
            </a:endParaRPr>
          </a:p>
        </p:txBody>
      </p:sp>
      <p:sp>
        <p:nvSpPr>
          <p:cNvPr id="3" name="Rounded Rectangle 2"/>
          <p:cNvSpPr/>
          <p:nvPr/>
        </p:nvSpPr>
        <p:spPr>
          <a:xfrm>
            <a:off x="762000" y="1143000"/>
            <a:ext cx="3352800" cy="1676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t>Campus Based </a:t>
            </a:r>
            <a:r>
              <a:rPr lang="en-US" sz="3200" b="1" dirty="0" err="1"/>
              <a:t>Civic’s</a:t>
            </a:r>
            <a:r>
              <a:rPr lang="en-US" sz="3200" b="1" dirty="0"/>
              <a:t> Education</a:t>
            </a:r>
          </a:p>
          <a:p>
            <a:pPr algn="ctr">
              <a:defRPr/>
            </a:pPr>
            <a:r>
              <a:rPr lang="en-US" sz="3200" b="1" dirty="0"/>
              <a:t>(CBCE)</a:t>
            </a:r>
          </a:p>
        </p:txBody>
      </p:sp>
      <p:sp>
        <p:nvSpPr>
          <p:cNvPr id="4" name="Curved Right Arrow 3"/>
          <p:cNvSpPr/>
          <p:nvPr/>
        </p:nvSpPr>
        <p:spPr>
          <a:xfrm rot="19661946">
            <a:off x="319088" y="1276350"/>
            <a:ext cx="609600" cy="1371600"/>
          </a:xfrm>
          <a:prstGeom prst="curved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53249" name="Rectangle 1"/>
          <p:cNvSpPr>
            <a:spLocks noChangeArrowheads="1"/>
          </p:cNvSpPr>
          <p:nvPr/>
        </p:nvSpPr>
        <p:spPr bwMode="auto">
          <a:xfrm>
            <a:off x="3352800" y="2209800"/>
            <a:ext cx="5334000" cy="1631950"/>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algn="just" eaLnBrk="0" hangingPunct="0">
              <a:tabLst>
                <a:tab pos="288925" algn="l"/>
                <a:tab pos="457200" algn="l"/>
              </a:tabLst>
              <a:defRPr/>
            </a:pPr>
            <a:r>
              <a:rPr lang="en-US" sz="2000" b="1" dirty="0" err="1">
                <a:solidFill>
                  <a:schemeClr val="bg1"/>
                </a:solidFill>
                <a:latin typeface="+mj-lt"/>
                <a:ea typeface="Times New Roman" pitchFamily="18" charset="0"/>
                <a:cs typeface="Garamond" pitchFamily="18" charset="0"/>
              </a:rPr>
              <a:t>Memberikan</a:t>
            </a:r>
            <a:r>
              <a:rPr lang="en-US" sz="2000" b="1" dirty="0">
                <a:solidFill>
                  <a:schemeClr val="bg1"/>
                </a:solidFill>
                <a:latin typeface="+mj-lt"/>
                <a:ea typeface="Times New Roman" pitchFamily="18" charset="0"/>
                <a:cs typeface="Garamond" pitchFamily="18" charset="0"/>
              </a:rPr>
              <a:t> </a:t>
            </a:r>
            <a:r>
              <a:rPr lang="en-US" sz="2000" b="1" dirty="0" err="1">
                <a:solidFill>
                  <a:schemeClr val="bg1"/>
                </a:solidFill>
                <a:latin typeface="+mj-lt"/>
                <a:ea typeface="Times New Roman" pitchFamily="18" charset="0"/>
                <a:cs typeface="Garamond" pitchFamily="18" charset="0"/>
              </a:rPr>
              <a:t>kesempatan</a:t>
            </a:r>
            <a:r>
              <a:rPr lang="en-US" sz="2000" b="1" dirty="0">
                <a:solidFill>
                  <a:schemeClr val="bg1"/>
                </a:solidFill>
                <a:latin typeface="+mj-lt"/>
                <a:ea typeface="Times New Roman" pitchFamily="18" charset="0"/>
                <a:cs typeface="Garamond" pitchFamily="18" charset="0"/>
              </a:rPr>
              <a:t> </a:t>
            </a:r>
            <a:r>
              <a:rPr lang="en-US" sz="2000" b="1" dirty="0" err="1">
                <a:solidFill>
                  <a:schemeClr val="bg1"/>
                </a:solidFill>
                <a:latin typeface="+mj-lt"/>
                <a:ea typeface="Times New Roman" pitchFamily="18" charset="0"/>
                <a:cs typeface="Garamond" pitchFamily="18" charset="0"/>
              </a:rPr>
              <a:t>kepada</a:t>
            </a:r>
            <a:r>
              <a:rPr lang="en-US" sz="2000" b="1" dirty="0">
                <a:solidFill>
                  <a:schemeClr val="bg1"/>
                </a:solidFill>
                <a:latin typeface="+mj-lt"/>
                <a:ea typeface="Times New Roman" pitchFamily="18" charset="0"/>
                <a:cs typeface="Garamond" pitchFamily="18" charset="0"/>
              </a:rPr>
              <a:t> </a:t>
            </a:r>
            <a:r>
              <a:rPr lang="en-US" sz="2000" b="1" dirty="0" err="1">
                <a:solidFill>
                  <a:schemeClr val="bg1"/>
                </a:solidFill>
                <a:latin typeface="+mj-lt"/>
                <a:ea typeface="Times New Roman" pitchFamily="18" charset="0"/>
                <a:cs typeface="Garamond" pitchFamily="18" charset="0"/>
              </a:rPr>
              <a:t>para</a:t>
            </a:r>
            <a:r>
              <a:rPr lang="en-US" sz="2000" b="1" dirty="0">
                <a:solidFill>
                  <a:schemeClr val="bg1"/>
                </a:solidFill>
                <a:latin typeface="+mj-lt"/>
                <a:ea typeface="Times New Roman" pitchFamily="18" charset="0"/>
                <a:cs typeface="Garamond" pitchFamily="18" charset="0"/>
              </a:rPr>
              <a:t> </a:t>
            </a:r>
            <a:r>
              <a:rPr lang="en-US" sz="2000" b="1" dirty="0" err="1">
                <a:solidFill>
                  <a:schemeClr val="bg1"/>
                </a:solidFill>
                <a:latin typeface="+mj-lt"/>
                <a:ea typeface="Times New Roman" pitchFamily="18" charset="0"/>
                <a:cs typeface="Garamond" pitchFamily="18" charset="0"/>
              </a:rPr>
              <a:t>mahasiswa</a:t>
            </a:r>
            <a:r>
              <a:rPr lang="en-US" sz="2000" b="1" dirty="0">
                <a:solidFill>
                  <a:schemeClr val="bg1"/>
                </a:solidFill>
                <a:latin typeface="+mj-lt"/>
                <a:ea typeface="Times New Roman" pitchFamily="18" charset="0"/>
                <a:cs typeface="Garamond" pitchFamily="18" charset="0"/>
              </a:rPr>
              <a:t> </a:t>
            </a:r>
            <a:r>
              <a:rPr lang="en-US" sz="2000" b="1" dirty="0" err="1">
                <a:solidFill>
                  <a:schemeClr val="bg1"/>
                </a:solidFill>
                <a:latin typeface="+mj-lt"/>
                <a:ea typeface="Times New Roman" pitchFamily="18" charset="0"/>
                <a:cs typeface="Garamond" pitchFamily="18" charset="0"/>
              </a:rPr>
              <a:t>guna</a:t>
            </a:r>
            <a:r>
              <a:rPr lang="en-US" sz="2000" b="1" dirty="0">
                <a:solidFill>
                  <a:schemeClr val="bg1"/>
                </a:solidFill>
                <a:latin typeface="+mj-lt"/>
                <a:ea typeface="Times New Roman" pitchFamily="18" charset="0"/>
                <a:cs typeface="Garamond" pitchFamily="18" charset="0"/>
              </a:rPr>
              <a:t> </a:t>
            </a:r>
            <a:r>
              <a:rPr lang="en-US" sz="2000" b="1" dirty="0" err="1">
                <a:solidFill>
                  <a:schemeClr val="bg1"/>
                </a:solidFill>
                <a:latin typeface="+mj-lt"/>
                <a:ea typeface="Times New Roman" pitchFamily="18" charset="0"/>
                <a:cs typeface="Garamond" pitchFamily="18" charset="0"/>
              </a:rPr>
              <a:t>mempersiapkan</a:t>
            </a:r>
            <a:r>
              <a:rPr lang="en-US" sz="2000" b="1" dirty="0">
                <a:solidFill>
                  <a:schemeClr val="bg1"/>
                </a:solidFill>
                <a:latin typeface="+mj-lt"/>
                <a:ea typeface="Times New Roman" pitchFamily="18" charset="0"/>
                <a:cs typeface="Garamond" pitchFamily="18" charset="0"/>
              </a:rPr>
              <a:t> </a:t>
            </a:r>
            <a:r>
              <a:rPr lang="en-US" sz="2000" b="1" dirty="0" err="1">
                <a:solidFill>
                  <a:schemeClr val="bg1"/>
                </a:solidFill>
                <a:latin typeface="+mj-lt"/>
                <a:ea typeface="Times New Roman" pitchFamily="18" charset="0"/>
                <a:cs typeface="Garamond" pitchFamily="18" charset="0"/>
              </a:rPr>
              <a:t>diri</a:t>
            </a:r>
            <a:r>
              <a:rPr lang="en-US" sz="2000" b="1" dirty="0">
                <a:solidFill>
                  <a:schemeClr val="bg1"/>
                </a:solidFill>
                <a:latin typeface="+mj-lt"/>
                <a:ea typeface="Times New Roman" pitchFamily="18" charset="0"/>
                <a:cs typeface="Garamond" pitchFamily="18" charset="0"/>
              </a:rPr>
              <a:t> </a:t>
            </a:r>
            <a:r>
              <a:rPr lang="en-US" sz="2000" b="1" dirty="0" err="1">
                <a:solidFill>
                  <a:schemeClr val="bg1"/>
                </a:solidFill>
                <a:latin typeface="+mj-lt"/>
                <a:ea typeface="Times New Roman" pitchFamily="18" charset="0"/>
                <a:cs typeface="Garamond" pitchFamily="18" charset="0"/>
              </a:rPr>
              <a:t>untuk</a:t>
            </a:r>
            <a:r>
              <a:rPr lang="en-US" sz="2000" b="1" dirty="0">
                <a:solidFill>
                  <a:schemeClr val="bg1"/>
                </a:solidFill>
                <a:latin typeface="+mj-lt"/>
                <a:ea typeface="Times New Roman" pitchFamily="18" charset="0"/>
                <a:cs typeface="Garamond" pitchFamily="18" charset="0"/>
              </a:rPr>
              <a:t> </a:t>
            </a:r>
            <a:r>
              <a:rPr lang="en-US" sz="2000" b="1" dirty="0" err="1">
                <a:solidFill>
                  <a:schemeClr val="bg1"/>
                </a:solidFill>
                <a:latin typeface="+mj-lt"/>
                <a:ea typeface="Times New Roman" pitchFamily="18" charset="0"/>
                <a:cs typeface="Garamond" pitchFamily="18" charset="0"/>
              </a:rPr>
              <a:t>memasuki</a:t>
            </a:r>
            <a:r>
              <a:rPr lang="en-US" sz="2000" b="1" dirty="0">
                <a:solidFill>
                  <a:schemeClr val="bg1"/>
                </a:solidFill>
                <a:latin typeface="+mj-lt"/>
                <a:ea typeface="Times New Roman" pitchFamily="18" charset="0"/>
                <a:cs typeface="Garamond" pitchFamily="18" charset="0"/>
              </a:rPr>
              <a:t> </a:t>
            </a:r>
            <a:r>
              <a:rPr lang="en-US" sz="2000" b="1" dirty="0" err="1">
                <a:solidFill>
                  <a:schemeClr val="bg1"/>
                </a:solidFill>
                <a:latin typeface="+mj-lt"/>
                <a:ea typeface="Times New Roman" pitchFamily="18" charset="0"/>
                <a:cs typeface="Garamond" pitchFamily="18" charset="0"/>
              </a:rPr>
              <a:t>kehidupan</a:t>
            </a:r>
            <a:r>
              <a:rPr lang="en-US" sz="2000" b="1" dirty="0">
                <a:solidFill>
                  <a:schemeClr val="bg1"/>
                </a:solidFill>
                <a:latin typeface="+mj-lt"/>
                <a:ea typeface="Times New Roman" pitchFamily="18" charset="0"/>
                <a:cs typeface="Garamond" pitchFamily="18" charset="0"/>
              </a:rPr>
              <a:t> yang </a:t>
            </a:r>
            <a:r>
              <a:rPr lang="en-US" sz="2000" b="1" dirty="0" err="1">
                <a:solidFill>
                  <a:schemeClr val="bg1"/>
                </a:solidFill>
                <a:latin typeface="+mj-lt"/>
                <a:ea typeface="Times New Roman" pitchFamily="18" charset="0"/>
                <a:cs typeface="Garamond" pitchFamily="18" charset="0"/>
              </a:rPr>
              <a:t>demokratis</a:t>
            </a:r>
            <a:r>
              <a:rPr lang="en-US" sz="2000" b="1" dirty="0">
                <a:solidFill>
                  <a:schemeClr val="bg1"/>
                </a:solidFill>
                <a:latin typeface="+mj-lt"/>
                <a:ea typeface="Times New Roman" pitchFamily="18" charset="0"/>
                <a:cs typeface="Garamond" pitchFamily="18" charset="0"/>
              </a:rPr>
              <a:t> </a:t>
            </a:r>
            <a:r>
              <a:rPr lang="en-US" sz="2000" b="1" dirty="0" err="1">
                <a:solidFill>
                  <a:schemeClr val="bg1"/>
                </a:solidFill>
                <a:latin typeface="+mj-lt"/>
                <a:ea typeface="Times New Roman" pitchFamily="18" charset="0"/>
                <a:cs typeface="Garamond" pitchFamily="18" charset="0"/>
              </a:rPr>
              <a:t>diorganisir</a:t>
            </a:r>
            <a:r>
              <a:rPr lang="en-US" sz="2000" b="1" dirty="0">
                <a:solidFill>
                  <a:schemeClr val="bg1"/>
                </a:solidFill>
                <a:latin typeface="+mj-lt"/>
                <a:ea typeface="Times New Roman" pitchFamily="18" charset="0"/>
                <a:cs typeface="Garamond" pitchFamily="18" charset="0"/>
              </a:rPr>
              <a:t> </a:t>
            </a:r>
            <a:r>
              <a:rPr lang="en-US" sz="2000" b="1" dirty="0" err="1">
                <a:solidFill>
                  <a:schemeClr val="bg1"/>
                </a:solidFill>
                <a:latin typeface="+mj-lt"/>
                <a:ea typeface="Times New Roman" pitchFamily="18" charset="0"/>
                <a:cs typeface="Garamond" pitchFamily="18" charset="0"/>
              </a:rPr>
              <a:t>sesuai</a:t>
            </a:r>
            <a:r>
              <a:rPr lang="en-US" sz="2000" b="1" dirty="0">
                <a:solidFill>
                  <a:schemeClr val="bg1"/>
                </a:solidFill>
                <a:latin typeface="+mj-lt"/>
                <a:ea typeface="Times New Roman" pitchFamily="18" charset="0"/>
                <a:cs typeface="Garamond" pitchFamily="18" charset="0"/>
              </a:rPr>
              <a:t> </a:t>
            </a:r>
            <a:r>
              <a:rPr lang="en-US" sz="2000" b="1" dirty="0" err="1">
                <a:solidFill>
                  <a:schemeClr val="bg1"/>
                </a:solidFill>
                <a:latin typeface="+mj-lt"/>
                <a:ea typeface="Times New Roman" pitchFamily="18" charset="0"/>
                <a:cs typeface="Garamond" pitchFamily="18" charset="0"/>
              </a:rPr>
              <a:t>dengan</a:t>
            </a:r>
            <a:r>
              <a:rPr lang="en-US" sz="2000" b="1" dirty="0">
                <a:solidFill>
                  <a:schemeClr val="bg1"/>
                </a:solidFill>
                <a:latin typeface="+mj-lt"/>
                <a:ea typeface="Times New Roman" pitchFamily="18" charset="0"/>
                <a:cs typeface="Garamond" pitchFamily="18" charset="0"/>
              </a:rPr>
              <a:t> </a:t>
            </a:r>
            <a:r>
              <a:rPr lang="en-US" sz="2000" b="1" dirty="0" err="1">
                <a:solidFill>
                  <a:schemeClr val="bg1"/>
                </a:solidFill>
                <a:latin typeface="+mj-lt"/>
                <a:ea typeface="Times New Roman" pitchFamily="18" charset="0"/>
                <a:cs typeface="Garamond" pitchFamily="18" charset="0"/>
              </a:rPr>
              <a:t>kondisi</a:t>
            </a:r>
            <a:r>
              <a:rPr lang="en-US" sz="2000" b="1" dirty="0">
                <a:solidFill>
                  <a:schemeClr val="bg1"/>
                </a:solidFill>
                <a:latin typeface="+mj-lt"/>
                <a:ea typeface="Times New Roman" pitchFamily="18" charset="0"/>
                <a:cs typeface="Garamond" pitchFamily="18" charset="0"/>
              </a:rPr>
              <a:t> </a:t>
            </a:r>
            <a:r>
              <a:rPr lang="en-US" sz="2000" b="1" dirty="0" err="1">
                <a:solidFill>
                  <a:schemeClr val="bg1"/>
                </a:solidFill>
                <a:latin typeface="+mj-lt"/>
                <a:ea typeface="Times New Roman" pitchFamily="18" charset="0"/>
                <a:cs typeface="Garamond" pitchFamily="18" charset="0"/>
              </a:rPr>
              <a:t>dan</a:t>
            </a:r>
            <a:r>
              <a:rPr lang="en-US" sz="2000" b="1" dirty="0">
                <a:solidFill>
                  <a:schemeClr val="bg1"/>
                </a:solidFill>
                <a:latin typeface="+mj-lt"/>
                <a:ea typeface="Times New Roman" pitchFamily="18" charset="0"/>
                <a:cs typeface="Garamond" pitchFamily="18" charset="0"/>
              </a:rPr>
              <a:t> </a:t>
            </a:r>
            <a:r>
              <a:rPr lang="en-US" sz="2000" b="1" dirty="0" err="1">
                <a:solidFill>
                  <a:schemeClr val="bg1"/>
                </a:solidFill>
                <a:latin typeface="+mj-lt"/>
                <a:ea typeface="Times New Roman" pitchFamily="18" charset="0"/>
                <a:cs typeface="Garamond" pitchFamily="18" charset="0"/>
              </a:rPr>
              <a:t>kebutuhan</a:t>
            </a:r>
            <a:r>
              <a:rPr lang="en-US" sz="2000" b="1" dirty="0">
                <a:solidFill>
                  <a:schemeClr val="bg1"/>
                </a:solidFill>
                <a:latin typeface="+mj-lt"/>
                <a:ea typeface="Times New Roman" pitchFamily="18" charset="0"/>
                <a:cs typeface="Garamond" pitchFamily="18" charset="0"/>
              </a:rPr>
              <a:t> </a:t>
            </a:r>
            <a:r>
              <a:rPr lang="en-US" sz="2000" b="1" dirty="0" err="1">
                <a:solidFill>
                  <a:schemeClr val="bg1"/>
                </a:solidFill>
                <a:latin typeface="+mj-lt"/>
                <a:ea typeface="Times New Roman" pitchFamily="18" charset="0"/>
                <a:cs typeface="Garamond" pitchFamily="18" charset="0"/>
              </a:rPr>
              <a:t>kampus</a:t>
            </a:r>
            <a:r>
              <a:rPr lang="en-US" sz="2000" b="1" dirty="0">
                <a:solidFill>
                  <a:schemeClr val="bg1"/>
                </a:solidFill>
                <a:latin typeface="+mj-lt"/>
                <a:ea typeface="Times New Roman" pitchFamily="18" charset="0"/>
                <a:cs typeface="Garamond" pitchFamily="18" charset="0"/>
              </a:rPr>
              <a:t>. CBCE.</a:t>
            </a:r>
            <a:endParaRPr lang="en-US" sz="2000" b="1" dirty="0">
              <a:solidFill>
                <a:schemeClr val="bg1"/>
              </a:solidFill>
              <a:latin typeface="+mj-lt"/>
            </a:endParaRPr>
          </a:p>
        </p:txBody>
      </p:sp>
      <p:sp>
        <p:nvSpPr>
          <p:cNvPr id="6" name="Rectangle 5"/>
          <p:cNvSpPr>
            <a:spLocks noChangeArrowheads="1"/>
          </p:cNvSpPr>
          <p:nvPr/>
        </p:nvSpPr>
        <p:spPr bwMode="auto">
          <a:xfrm>
            <a:off x="4038600" y="457200"/>
            <a:ext cx="4800600" cy="1323975"/>
          </a:xfrm>
          <a:prstGeom prst="rect">
            <a:avLst/>
          </a:prstGeom>
          <a:noFill/>
          <a:ln w="9525">
            <a:noFill/>
            <a:miter lim="800000"/>
            <a:headEnd/>
            <a:tailEnd/>
          </a:ln>
        </p:spPr>
        <p:txBody>
          <a:bodyPr>
            <a:spAutoFit/>
          </a:bodyPr>
          <a:lstStyle/>
          <a:p>
            <a:pPr marL="342900" indent="-342900">
              <a:buFont typeface="Calibri" pitchFamily="34" charset="0"/>
              <a:buAutoNum type="arabicPeriod"/>
            </a:pPr>
            <a:r>
              <a:rPr lang="en-US" sz="2000" b="1">
                <a:solidFill>
                  <a:schemeClr val="bg1"/>
                </a:solidFill>
                <a:latin typeface="Lucida Sans Typewriter" pitchFamily="49" charset="0"/>
                <a:ea typeface="Times New Roman" pitchFamily="18" charset="0"/>
                <a:cs typeface="Garamond" pitchFamily="18" charset="0"/>
              </a:rPr>
              <a:t>Anti kekerasan; </a:t>
            </a:r>
          </a:p>
          <a:p>
            <a:pPr marL="342900" indent="-342900">
              <a:buFont typeface="Calibri" pitchFamily="34" charset="0"/>
              <a:buAutoNum type="arabicPeriod"/>
            </a:pPr>
            <a:r>
              <a:rPr lang="en-US" sz="2000" b="1">
                <a:solidFill>
                  <a:schemeClr val="bg1"/>
                </a:solidFill>
                <a:latin typeface="Lucida Sans Typewriter" pitchFamily="49" charset="0"/>
                <a:ea typeface="Times New Roman" pitchFamily="18" charset="0"/>
                <a:cs typeface="Garamond" pitchFamily="18" charset="0"/>
              </a:rPr>
              <a:t>Konstitusional; </a:t>
            </a:r>
          </a:p>
          <a:p>
            <a:pPr marL="342900" indent="-342900">
              <a:buFont typeface="Calibri" pitchFamily="34" charset="0"/>
              <a:buAutoNum type="arabicPeriod"/>
            </a:pPr>
            <a:r>
              <a:rPr lang="en-US" sz="2000" b="1">
                <a:solidFill>
                  <a:schemeClr val="bg1"/>
                </a:solidFill>
                <a:latin typeface="Lucida Sans Typewriter" pitchFamily="49" charset="0"/>
                <a:ea typeface="Times New Roman" pitchFamily="18" charset="0"/>
                <a:cs typeface="Garamond" pitchFamily="18" charset="0"/>
              </a:rPr>
              <a:t>Memberikan sesuatu yang rill bagi kemajuan masyarakat.</a:t>
            </a:r>
            <a:endParaRPr lang="en-US" sz="2000">
              <a:latin typeface="Lucida Sans Typewriter" pitchFamily="49" charset="0"/>
              <a:ea typeface="Times New Roman" pitchFamily="18" charset="0"/>
              <a:cs typeface="Garamond" pitchFamily="18" charset="0"/>
            </a:endParaRPr>
          </a:p>
        </p:txBody>
      </p:sp>
      <p:sp>
        <p:nvSpPr>
          <p:cNvPr id="7" name="Right Arrow 6"/>
          <p:cNvSpPr/>
          <p:nvPr/>
        </p:nvSpPr>
        <p:spPr>
          <a:xfrm>
            <a:off x="2895600" y="2514600"/>
            <a:ext cx="457200" cy="838200"/>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ight Arrow 7"/>
          <p:cNvSpPr/>
          <p:nvPr/>
        </p:nvSpPr>
        <p:spPr>
          <a:xfrm>
            <a:off x="3886200" y="1524000"/>
            <a:ext cx="457200" cy="762000"/>
          </a:xfrm>
          <a:prstGeom prst="rightArrow">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250" name="Rectangle 2"/>
          <p:cNvSpPr>
            <a:spLocks noChangeArrowheads="1"/>
          </p:cNvSpPr>
          <p:nvPr/>
        </p:nvSpPr>
        <p:spPr bwMode="auto">
          <a:xfrm>
            <a:off x="0" y="3810000"/>
            <a:ext cx="9144000" cy="2862263"/>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marL="342900" indent="-342900" algn="just" eaLnBrk="0" hangingPunct="0">
              <a:buFont typeface="Calibri" pitchFamily="34" charset="0"/>
              <a:buAutoNum type="arabicPeriod"/>
              <a:tabLst>
                <a:tab pos="288925" algn="l"/>
                <a:tab pos="457200" algn="l"/>
              </a:tabLst>
              <a:defRPr/>
            </a:pPr>
            <a:r>
              <a:rPr lang="en-US" b="1">
                <a:solidFill>
                  <a:schemeClr val="bg1"/>
                </a:solidFill>
                <a:latin typeface="Times New Roman" pitchFamily="18" charset="0"/>
                <a:cs typeface="Times New Roman" pitchFamily="18" charset="0"/>
              </a:rPr>
              <a:t>Memberikan perkuliahan yang menyangkut sistem pemerintahan sejarah perjuangan bangsa, dan demokrasi;</a:t>
            </a:r>
          </a:p>
          <a:p>
            <a:pPr marL="342900" indent="-342900" algn="just" eaLnBrk="0" hangingPunct="0">
              <a:buFont typeface="Calibri" pitchFamily="34" charset="0"/>
              <a:buAutoNum type="arabicPeriod"/>
              <a:tabLst>
                <a:tab pos="288925" algn="l"/>
                <a:tab pos="457200" algn="l"/>
              </a:tabLst>
              <a:defRPr/>
            </a:pPr>
            <a:r>
              <a:rPr lang="en-US" b="1">
                <a:solidFill>
                  <a:schemeClr val="bg1"/>
                </a:solidFill>
                <a:latin typeface="Times New Roman" pitchFamily="18" charset="0"/>
                <a:cs typeface="Times New Roman" pitchFamily="18" charset="0"/>
              </a:rPr>
              <a:t>Mendiskusikan peristiwa-persitiwa baik yang bersifat lokal, nsional, maupun internasional secara bebas dan terbuka;</a:t>
            </a:r>
          </a:p>
          <a:p>
            <a:pPr marL="342900" indent="-342900" algn="just" eaLnBrk="0" hangingPunct="0">
              <a:buFont typeface="Calibri" pitchFamily="34" charset="0"/>
              <a:buAutoNum type="arabicPeriod"/>
              <a:tabLst>
                <a:tab pos="288925" algn="l"/>
                <a:tab pos="457200" algn="l"/>
              </a:tabLst>
              <a:defRPr/>
            </a:pPr>
            <a:r>
              <a:rPr lang="en-US" b="1">
                <a:solidFill>
                  <a:schemeClr val="bg1"/>
                </a:solidFill>
                <a:latin typeface="Times New Roman" pitchFamily="18" charset="0"/>
                <a:cs typeface="Times New Roman" pitchFamily="18" charset="0"/>
              </a:rPr>
              <a:t>Memberikan kesempatan kepada mahasiswa untuk berpartispasi dalam kehidupan rill masyarakat;</a:t>
            </a:r>
          </a:p>
          <a:p>
            <a:pPr marL="342900" indent="-342900" algn="just" eaLnBrk="0" hangingPunct="0">
              <a:buFont typeface="Calibri" pitchFamily="34" charset="0"/>
              <a:buAutoNum type="arabicPeriod"/>
              <a:tabLst>
                <a:tab pos="288925" algn="l"/>
                <a:tab pos="457200" algn="l"/>
              </a:tabLst>
              <a:defRPr/>
            </a:pPr>
            <a:r>
              <a:rPr lang="en-US" b="1">
                <a:solidFill>
                  <a:schemeClr val="bg1"/>
                </a:solidFill>
                <a:latin typeface="Times New Roman" pitchFamily="18" charset="0"/>
                <a:cs typeface="Times New Roman" pitchFamily="18" charset="0"/>
              </a:rPr>
              <a:t>Memberikan kesempatan kepada masyarakat untuk terlibat aktif dalam </a:t>
            </a:r>
            <a:r>
              <a:rPr lang="en-US" b="1" i="1">
                <a:solidFill>
                  <a:schemeClr val="bg1"/>
                </a:solidFill>
                <a:latin typeface="Times New Roman" pitchFamily="18" charset="0"/>
                <a:cs typeface="Times New Roman" pitchFamily="18" charset="0"/>
              </a:rPr>
              <a:t>civic education</a:t>
            </a:r>
            <a:r>
              <a:rPr lang="en-US" b="1">
                <a:solidFill>
                  <a:schemeClr val="bg1"/>
                </a:solidFill>
                <a:latin typeface="Times New Roman" pitchFamily="18" charset="0"/>
                <a:cs typeface="Times New Roman" pitchFamily="18" charset="0"/>
              </a:rPr>
              <a:t> di kampus;</a:t>
            </a:r>
          </a:p>
          <a:p>
            <a:pPr marL="342900" indent="-342900" algn="just" eaLnBrk="0" hangingPunct="0">
              <a:buFont typeface="Calibri" pitchFamily="34" charset="0"/>
              <a:buAutoNum type="arabicPeriod"/>
              <a:tabLst>
                <a:tab pos="288925" algn="l"/>
                <a:tab pos="457200" algn="l"/>
              </a:tabLst>
              <a:defRPr/>
            </a:pPr>
            <a:r>
              <a:rPr lang="en-US" b="1">
                <a:solidFill>
                  <a:schemeClr val="bg1"/>
                </a:solidFill>
                <a:latin typeface="Times New Roman" pitchFamily="18" charset="0"/>
                <a:cs typeface="Times New Roman" pitchFamily="18" charset="0"/>
              </a:rPr>
              <a:t>Mendorong mahasiswa untuk aktif dalam kehidupan politik kemahasiswaan;</a:t>
            </a:r>
          </a:p>
          <a:p>
            <a:pPr marL="342900" indent="-342900" algn="just" eaLnBrk="0" hangingPunct="0">
              <a:buFont typeface="Calibri" pitchFamily="34" charset="0"/>
              <a:buAutoNum type="arabicPeriod"/>
              <a:tabLst>
                <a:tab pos="288925" algn="l"/>
                <a:tab pos="457200" algn="l"/>
              </a:tabLst>
              <a:defRPr/>
            </a:pPr>
            <a:r>
              <a:rPr lang="en-US" b="1">
                <a:solidFill>
                  <a:schemeClr val="bg1"/>
                </a:solidFill>
                <a:latin typeface="Times New Roman" pitchFamily="18" charset="0"/>
                <a:cs typeface="Times New Roman" pitchFamily="18" charset="0"/>
              </a:rPr>
              <a:t>Memperbanyak kegiatan simulasi  bagaimana prosedur dan proses demokrasi berjalan.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0" fill="hold"/>
                                        <p:tgtEl>
                                          <p:spTgt spid="4"/>
                                        </p:tgtEl>
                                        <p:attrNameLst>
                                          <p:attrName>ppt_x</p:attrName>
                                        </p:attrNameLst>
                                      </p:cBhvr>
                                      <p:tavLst>
                                        <p:tav tm="0">
                                          <p:val>
                                            <p:strVal val="#ppt_x"/>
                                          </p:val>
                                        </p:tav>
                                        <p:tav tm="100000">
                                          <p:val>
                                            <p:strVal val="#ppt_x"/>
                                          </p:val>
                                        </p:tav>
                                      </p:tavLst>
                                    </p:anim>
                                    <p:anim calcmode="lin" valueType="num">
                                      <p:cBhvr additive="base">
                                        <p:cTn id="13"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1000"/>
                                        <p:tgtEl>
                                          <p:spTgt spid="3"/>
                                        </p:tgtEl>
                                      </p:cBhvr>
                                    </p:animEffect>
                                    <p:anim calcmode="lin" valueType="num">
                                      <p:cBhvr>
                                        <p:cTn id="19" dur="1000" fill="hold"/>
                                        <p:tgtEl>
                                          <p:spTgt spid="3"/>
                                        </p:tgtEl>
                                        <p:attrNameLst>
                                          <p:attrName>ppt_x</p:attrName>
                                        </p:attrNameLst>
                                      </p:cBhvr>
                                      <p:tavLst>
                                        <p:tav tm="0">
                                          <p:val>
                                            <p:strVal val="#ppt_x"/>
                                          </p:val>
                                        </p:tav>
                                        <p:tav tm="100000">
                                          <p:val>
                                            <p:strVal val="#ppt_x"/>
                                          </p:val>
                                        </p:tav>
                                      </p:tavLst>
                                    </p:anim>
                                    <p:anim calcmode="lin" valueType="num">
                                      <p:cBhvr>
                                        <p:cTn id="2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checkerboard(across)">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53249"/>
                                        </p:tgtEl>
                                        <p:attrNameLst>
                                          <p:attrName>style.visibility</p:attrName>
                                        </p:attrNameLst>
                                      </p:cBhvr>
                                      <p:to>
                                        <p:strVal val="visible"/>
                                      </p:to>
                                    </p:set>
                                    <p:animEffect transition="in" filter="checkerboard(across)">
                                      <p:cBhvr>
                                        <p:cTn id="30" dur="500"/>
                                        <p:tgtEl>
                                          <p:spTgt spid="53249"/>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checkerboard(across)">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p:cTn id="40" dur="1000" fill="hold"/>
                                        <p:tgtEl>
                                          <p:spTgt spid="6"/>
                                        </p:tgtEl>
                                        <p:attrNameLst>
                                          <p:attrName>ppt_x</p:attrName>
                                        </p:attrNameLst>
                                      </p:cBhvr>
                                      <p:tavLst>
                                        <p:tav tm="0">
                                          <p:val>
                                            <p:strVal val="#ppt_x-.2"/>
                                          </p:val>
                                        </p:tav>
                                        <p:tav tm="100000">
                                          <p:val>
                                            <p:strVal val="#ppt_x"/>
                                          </p:val>
                                        </p:tav>
                                      </p:tavLst>
                                    </p:anim>
                                    <p:anim calcmode="lin" valueType="num">
                                      <p:cBhvr>
                                        <p:cTn id="41"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42" dur="10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27" presetClass="entr" presetSubtype="0" fill="hold" grpId="0" nodeType="clickEffect">
                                  <p:stCondLst>
                                    <p:cond delay="0"/>
                                  </p:stCondLst>
                                  <p:iterate type="lt">
                                    <p:tmPct val="50000"/>
                                  </p:iterate>
                                  <p:childTnLst>
                                    <p:set>
                                      <p:cBhvr>
                                        <p:cTn id="46" dur="1" fill="hold">
                                          <p:stCondLst>
                                            <p:cond delay="0"/>
                                          </p:stCondLst>
                                        </p:cTn>
                                        <p:tgtEl>
                                          <p:spTgt spid="53250"/>
                                        </p:tgtEl>
                                        <p:attrNameLst>
                                          <p:attrName>style.visibility</p:attrName>
                                        </p:attrNameLst>
                                      </p:cBhvr>
                                      <p:to>
                                        <p:strVal val="visible"/>
                                      </p:to>
                                    </p:set>
                                    <p:anim calcmode="discrete" valueType="clr">
                                      <p:cBhvr override="childStyle">
                                        <p:cTn id="47" dur="80"/>
                                        <p:tgtEl>
                                          <p:spTgt spid="53250"/>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53250"/>
                                        </p:tgtEl>
                                        <p:attrNameLst>
                                          <p:attrName>fillcolor</p:attrName>
                                        </p:attrNameLst>
                                      </p:cBhvr>
                                      <p:tavLst>
                                        <p:tav tm="0">
                                          <p:val>
                                            <p:clrVal>
                                              <a:schemeClr val="accent2"/>
                                            </p:clrVal>
                                          </p:val>
                                        </p:tav>
                                        <p:tav tm="50000">
                                          <p:val>
                                            <p:clrVal>
                                              <a:schemeClr val="hlink"/>
                                            </p:clrVal>
                                          </p:val>
                                        </p:tav>
                                      </p:tavLst>
                                    </p:anim>
                                    <p:set>
                                      <p:cBhvr>
                                        <p:cTn id="49" dur="80"/>
                                        <p:tgtEl>
                                          <p:spTgt spid="5325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3249" grpId="0"/>
      <p:bldP spid="6" grpId="0"/>
      <p:bldP spid="7" grpId="0" animBg="1"/>
      <p:bldP spid="8" grpId="0" animBg="1"/>
      <p:bldP spid="53250"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533400" y="228600"/>
            <a:ext cx="8001000" cy="1981200"/>
          </a:xfrm>
        </p:spPr>
        <p:txBody>
          <a:bodyPr/>
          <a:lstStyle/>
          <a:p>
            <a:r>
              <a:rPr lang="en-US" sz="2800" b="1" smtClean="0">
                <a:solidFill>
                  <a:schemeClr val="bg1"/>
                </a:solidFill>
                <a:latin typeface="Comic Sans MS" pitchFamily="66" charset="0"/>
              </a:rPr>
              <a:t>KOMPETENSI </a:t>
            </a:r>
            <a:br>
              <a:rPr lang="en-US" sz="2800" b="1" smtClean="0">
                <a:solidFill>
                  <a:schemeClr val="bg1"/>
                </a:solidFill>
                <a:latin typeface="Comic Sans MS" pitchFamily="66" charset="0"/>
              </a:rPr>
            </a:br>
            <a:r>
              <a:rPr lang="en-US" sz="2800" b="1" smtClean="0">
                <a:solidFill>
                  <a:schemeClr val="bg1"/>
                </a:solidFill>
                <a:latin typeface="Comic Sans MS" pitchFamily="66" charset="0"/>
              </a:rPr>
              <a:t>PENDIDIKAN KEWARGANEGARAAN</a:t>
            </a:r>
            <a:br>
              <a:rPr lang="en-US" sz="2800" b="1" smtClean="0">
                <a:solidFill>
                  <a:schemeClr val="bg1"/>
                </a:solidFill>
                <a:latin typeface="Comic Sans MS" pitchFamily="66" charset="0"/>
              </a:rPr>
            </a:br>
            <a:r>
              <a:rPr lang="en-US" sz="2800" b="1" smtClean="0">
                <a:solidFill>
                  <a:schemeClr val="bg1"/>
                </a:solidFill>
                <a:latin typeface="Comic Sans MS" pitchFamily="66" charset="0"/>
              </a:rPr>
              <a:t>DI PERGURUAN TINGGI</a:t>
            </a:r>
            <a:br>
              <a:rPr lang="en-US" sz="2800" b="1" smtClean="0">
                <a:solidFill>
                  <a:schemeClr val="bg1"/>
                </a:solidFill>
                <a:latin typeface="Comic Sans MS" pitchFamily="66" charset="0"/>
              </a:rPr>
            </a:br>
            <a:r>
              <a:rPr lang="en-US" sz="2000" b="1" smtClean="0">
                <a:solidFill>
                  <a:schemeClr val="hlink"/>
                </a:solidFill>
                <a:latin typeface="Comic Sans MS" pitchFamily="66" charset="0"/>
              </a:rPr>
              <a:t>(Menurut SKep Dirjen Dikti No. 38/DIKTI/Kep./2002 )</a:t>
            </a:r>
          </a:p>
        </p:txBody>
      </p:sp>
      <p:sp>
        <p:nvSpPr>
          <p:cNvPr id="16387" name="Text Box 3"/>
          <p:cNvSpPr txBox="1">
            <a:spLocks noChangeArrowheads="1"/>
          </p:cNvSpPr>
          <p:nvPr/>
        </p:nvSpPr>
        <p:spPr bwMode="auto">
          <a:xfrm>
            <a:off x="685800" y="2209800"/>
            <a:ext cx="7772400" cy="366713"/>
          </a:xfrm>
          <a:prstGeom prst="rect">
            <a:avLst/>
          </a:prstGeom>
          <a:noFill/>
          <a:ln w="12700" cap="sq">
            <a:noFill/>
            <a:miter lim="800000"/>
            <a:headEnd type="none" w="sm" len="sm"/>
            <a:tailEnd type="none" w="sm" len="sm"/>
          </a:ln>
        </p:spPr>
        <p:txBody>
          <a:bodyPr lIns="91427" tIns="45713" rIns="91427" bIns="45713">
            <a:spAutoFit/>
          </a:bodyPr>
          <a:lstStyle/>
          <a:p>
            <a:pPr>
              <a:spcBef>
                <a:spcPct val="50000"/>
              </a:spcBef>
            </a:pPr>
            <a:endParaRPr lang="id-ID" b="1"/>
          </a:p>
        </p:txBody>
      </p:sp>
      <p:sp>
        <p:nvSpPr>
          <p:cNvPr id="103428" name="AutoShape 4"/>
          <p:cNvSpPr>
            <a:spLocks noChangeArrowheads="1"/>
          </p:cNvSpPr>
          <p:nvPr/>
        </p:nvSpPr>
        <p:spPr bwMode="auto">
          <a:xfrm>
            <a:off x="457200" y="2819400"/>
            <a:ext cx="3886200" cy="3048000"/>
          </a:xfrm>
          <a:prstGeom prst="rightArrow">
            <a:avLst>
              <a:gd name="adj1" fmla="val 69231"/>
              <a:gd name="adj2" fmla="val 33646"/>
            </a:avLst>
          </a:prstGeom>
          <a:solidFill>
            <a:schemeClr val="accent1"/>
          </a:solidFill>
          <a:ln w="12700" cap="sq">
            <a:solidFill>
              <a:schemeClr val="tx1"/>
            </a:solidFill>
            <a:miter lim="800000"/>
            <a:headEnd type="none" w="sm" len="sm"/>
            <a:tailEnd type="none" w="sm" len="sm"/>
          </a:ln>
        </p:spPr>
        <p:txBody>
          <a:bodyPr wrap="none" lIns="91427" tIns="45713" rIns="91427" bIns="45713" anchor="ctr"/>
          <a:lstStyle/>
          <a:p>
            <a:endParaRPr lang="id-ID"/>
          </a:p>
        </p:txBody>
      </p:sp>
      <p:sp>
        <p:nvSpPr>
          <p:cNvPr id="103429" name="Text Box 5"/>
          <p:cNvSpPr txBox="1">
            <a:spLocks noChangeArrowheads="1"/>
          </p:cNvSpPr>
          <p:nvPr/>
        </p:nvSpPr>
        <p:spPr bwMode="auto">
          <a:xfrm>
            <a:off x="533400" y="3524250"/>
            <a:ext cx="3276600" cy="1730375"/>
          </a:xfrm>
          <a:prstGeom prst="rect">
            <a:avLst/>
          </a:prstGeom>
          <a:noFill/>
          <a:ln w="12700" cap="sq">
            <a:noFill/>
            <a:miter lim="800000"/>
            <a:headEnd type="none" w="sm" len="sm"/>
            <a:tailEnd type="none" w="sm" len="sm"/>
          </a:ln>
        </p:spPr>
        <p:txBody>
          <a:bodyPr lIns="91427" tIns="45713" rIns="91427" bIns="45713">
            <a:spAutoFit/>
          </a:bodyPr>
          <a:lstStyle/>
          <a:p>
            <a:pPr>
              <a:spcBef>
                <a:spcPct val="50000"/>
              </a:spcBef>
            </a:pPr>
            <a:r>
              <a:rPr lang="en-US" sz="1400" b="1">
                <a:latin typeface="Comic Sans MS" pitchFamily="66" charset="0"/>
              </a:rPr>
              <a:t>BERTUJUAN UNTUK MENGUASAI :</a:t>
            </a:r>
          </a:p>
          <a:p>
            <a:pPr>
              <a:spcBef>
                <a:spcPct val="40000"/>
              </a:spcBef>
            </a:pPr>
            <a:r>
              <a:rPr lang="en-US" sz="1400" b="1">
                <a:latin typeface="Comic Sans MS" pitchFamily="66" charset="0"/>
              </a:rPr>
              <a:t>~ Kemampuan berfikir,</a:t>
            </a:r>
          </a:p>
          <a:p>
            <a:pPr>
              <a:spcBef>
                <a:spcPct val="40000"/>
              </a:spcBef>
            </a:pPr>
            <a:r>
              <a:rPr lang="en-US" sz="1400" b="1">
                <a:latin typeface="Comic Sans MS" pitchFamily="66" charset="0"/>
              </a:rPr>
              <a:t>~ Bersikap rasional, dan dinamis,</a:t>
            </a:r>
          </a:p>
          <a:p>
            <a:pPr>
              <a:spcBef>
                <a:spcPct val="40000"/>
              </a:spcBef>
            </a:pPr>
            <a:r>
              <a:rPr lang="en-US" sz="1400" b="1">
                <a:latin typeface="Comic Sans MS" pitchFamily="66" charset="0"/>
              </a:rPr>
              <a:t>~ Berpandangan luas sebagai</a:t>
            </a:r>
          </a:p>
          <a:p>
            <a:pPr>
              <a:spcBef>
                <a:spcPct val="40000"/>
              </a:spcBef>
            </a:pPr>
            <a:r>
              <a:rPr lang="en-US" sz="1400" b="1">
                <a:latin typeface="Comic Sans MS" pitchFamily="66" charset="0"/>
              </a:rPr>
              <a:t>    manusia intelektual.</a:t>
            </a:r>
          </a:p>
        </p:txBody>
      </p:sp>
      <p:sp>
        <p:nvSpPr>
          <p:cNvPr id="103430" name="Oval 6"/>
          <p:cNvSpPr>
            <a:spLocks noChangeArrowheads="1"/>
          </p:cNvSpPr>
          <p:nvPr/>
        </p:nvSpPr>
        <p:spPr bwMode="auto">
          <a:xfrm>
            <a:off x="4419600" y="2286000"/>
            <a:ext cx="4495800" cy="4191000"/>
          </a:xfrm>
          <a:prstGeom prst="ellipse">
            <a:avLst/>
          </a:prstGeom>
          <a:solidFill>
            <a:srgbClr val="FFFF00"/>
          </a:solidFill>
          <a:ln w="12700" cap="sq">
            <a:solidFill>
              <a:schemeClr val="tx1"/>
            </a:solidFill>
            <a:round/>
            <a:headEnd type="none" w="sm" len="sm"/>
            <a:tailEnd type="none" w="sm" len="sm"/>
          </a:ln>
        </p:spPr>
        <p:txBody>
          <a:bodyPr wrap="none" lIns="91427" tIns="45713" rIns="91427" bIns="45713" anchor="ctr"/>
          <a:lstStyle/>
          <a:p>
            <a:endParaRPr lang="id-ID"/>
          </a:p>
        </p:txBody>
      </p:sp>
      <p:sp>
        <p:nvSpPr>
          <p:cNvPr id="103431" name="Text Box 7"/>
          <p:cNvSpPr txBox="1">
            <a:spLocks noChangeArrowheads="1"/>
          </p:cNvSpPr>
          <p:nvPr/>
        </p:nvSpPr>
        <p:spPr bwMode="auto">
          <a:xfrm>
            <a:off x="5029200" y="2971800"/>
            <a:ext cx="3733800" cy="3000375"/>
          </a:xfrm>
          <a:prstGeom prst="rect">
            <a:avLst/>
          </a:prstGeom>
          <a:noFill/>
          <a:ln w="12700" cap="sq">
            <a:noFill/>
            <a:miter lim="800000"/>
            <a:headEnd type="none" w="sm" len="sm"/>
            <a:tailEnd type="none" w="sm" len="sm"/>
          </a:ln>
        </p:spPr>
        <p:txBody>
          <a:bodyPr lIns="91427" tIns="45713" rIns="91427" bIns="45713">
            <a:spAutoFit/>
          </a:bodyPr>
          <a:lstStyle/>
          <a:p>
            <a:pPr defTabSz="227013">
              <a:spcBef>
                <a:spcPct val="50000"/>
              </a:spcBef>
            </a:pPr>
            <a:r>
              <a:rPr lang="en-US" sz="1400" b="1">
                <a:solidFill>
                  <a:srgbClr val="FF3300"/>
                </a:solidFill>
                <a:latin typeface="Comic Sans MS" pitchFamily="66" charset="0"/>
              </a:rPr>
              <a:t>Mengantarkan mahasiswa                     selaku warganegara, </a:t>
            </a:r>
            <a:r>
              <a:rPr lang="en-US" sz="1400" b="1" i="1">
                <a:solidFill>
                  <a:srgbClr val="FF3300"/>
                </a:solidFill>
                <a:latin typeface="Comic Sans MS" pitchFamily="66" charset="0"/>
              </a:rPr>
              <a:t>memiliki</a:t>
            </a:r>
            <a:r>
              <a:rPr lang="en-US" sz="1400" b="1">
                <a:solidFill>
                  <a:srgbClr val="FF3300"/>
                </a:solidFill>
                <a:latin typeface="Comic Sans MS" pitchFamily="66" charset="0"/>
              </a:rPr>
              <a:t> :</a:t>
            </a:r>
          </a:p>
          <a:p>
            <a:pPr defTabSz="227013">
              <a:spcBef>
                <a:spcPct val="50000"/>
              </a:spcBef>
            </a:pPr>
            <a:r>
              <a:rPr lang="en-US" sz="1400" b="1">
                <a:solidFill>
                  <a:schemeClr val="bg2"/>
                </a:solidFill>
                <a:latin typeface="Comic Sans MS" pitchFamily="66" charset="0"/>
              </a:rPr>
              <a:t>a. </a:t>
            </a:r>
            <a:r>
              <a:rPr lang="en-US" sz="1400" b="1">
                <a:latin typeface="Comic Sans MS" pitchFamily="66" charset="0"/>
              </a:rPr>
              <a:t>Wawasan kesadaran bernegara, 	untuk  :   	                                                   	- bela negara.                                             	- cinta tanah air.</a:t>
            </a:r>
          </a:p>
          <a:p>
            <a:pPr defTabSz="227013">
              <a:spcBef>
                <a:spcPct val="50000"/>
              </a:spcBef>
            </a:pPr>
            <a:r>
              <a:rPr lang="en-US" sz="1400" b="1">
                <a:latin typeface="Comic Sans MS" pitchFamily="66" charset="0"/>
              </a:rPr>
              <a:t>b. Wawasan kebangsaan, untuk :                           	- kesadaran berbangsa                               	- mempunyai ketahanan nasional.</a:t>
            </a:r>
          </a:p>
          <a:p>
            <a:pPr defTabSz="227013">
              <a:spcBef>
                <a:spcPct val="50000"/>
              </a:spcBef>
            </a:pPr>
            <a:r>
              <a:rPr lang="en-US" sz="1400" b="1">
                <a:latin typeface="Comic Sans MS" pitchFamily="66" charset="0"/>
              </a:rPr>
              <a:t>c. Pola pikir, sikap yang </a:t>
            </a:r>
            <a:r>
              <a:rPr lang="en-US" sz="1400" b="1" i="1">
                <a:latin typeface="Comic Sans MS" pitchFamily="66" charset="0"/>
              </a:rPr>
              <a:t>komprehensif-              	Integral </a:t>
            </a:r>
            <a:r>
              <a:rPr lang="en-US" sz="1400" b="1">
                <a:latin typeface="Comic Sans MS" pitchFamily="66" charset="0"/>
              </a:rPr>
              <a:t> pada seluruh aspek 	kehidupan nasional.</a:t>
            </a:r>
            <a:endParaRPr lang="en-US" sz="1400" b="1" i="1">
              <a:latin typeface="Comic Sans MS" pitchFamily="66" charset="0"/>
            </a:endParaRPr>
          </a:p>
        </p:txBody>
      </p:sp>
    </p:spTree>
  </p:cSld>
  <p:clrMapOvr>
    <a:masterClrMapping/>
  </p:clrMapOvr>
  <p:transition spd="slow">
    <p:wheel spokes="1"/>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103426"/>
                                        </p:tgtEl>
                                        <p:attrNameLst>
                                          <p:attrName>style.visibility</p:attrName>
                                        </p:attrNameLst>
                                      </p:cBhvr>
                                      <p:to>
                                        <p:strVal val="visible"/>
                                      </p:to>
                                    </p:set>
                                    <p:anim calcmode="lin" valueType="num">
                                      <p:cBhvr>
                                        <p:cTn id="7" dur="1000" fill="hold">
                                          <p:stCondLst>
                                            <p:cond delay="0"/>
                                          </p:stCondLst>
                                        </p:cTn>
                                        <p:tgtEl>
                                          <p:spTgt spid="10342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10342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10342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10342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103426"/>
                                        </p:tgtEl>
                                        <p:attrNameLst>
                                          <p:attrName>ppt_y</p:attrName>
                                        </p:attrNameLst>
                                      </p:cBhvr>
                                      <p:tavLst>
                                        <p:tav tm="0">
                                          <p:val>
                                            <p:strVal val="#ppt_y-.2"/>
                                          </p:val>
                                        </p:tav>
                                        <p:tav tm="50000">
                                          <p:val>
                                            <p:strVal val="#ppt_y+.1"/>
                                          </p:val>
                                        </p:tav>
                                        <p:tav tm="100000">
                                          <p:val>
                                            <p:strVal val="#ppt_y"/>
                                          </p:val>
                                        </p:tav>
                                      </p:tavLst>
                                    </p:anim>
                                  </p:childTnLst>
                                </p:cTn>
                              </p:par>
                            </p:childTnLst>
                          </p:cTn>
                        </p:par>
                        <p:par>
                          <p:cTn id="12" fill="hold">
                            <p:stCondLst>
                              <p:cond delay="1000"/>
                            </p:stCondLst>
                            <p:childTnLst>
                              <p:par>
                                <p:cTn id="13" presetID="47" presetClass="entr" presetSubtype="0" fill="hold" grpId="0" nodeType="afterEffect">
                                  <p:stCondLst>
                                    <p:cond delay="0"/>
                                  </p:stCondLst>
                                  <p:childTnLst>
                                    <p:set>
                                      <p:cBhvr>
                                        <p:cTn id="14" dur="1" fill="hold">
                                          <p:stCondLst>
                                            <p:cond delay="0"/>
                                          </p:stCondLst>
                                        </p:cTn>
                                        <p:tgtEl>
                                          <p:spTgt spid="103428"/>
                                        </p:tgtEl>
                                        <p:attrNameLst>
                                          <p:attrName>style.visibility</p:attrName>
                                        </p:attrNameLst>
                                      </p:cBhvr>
                                      <p:to>
                                        <p:strVal val="visible"/>
                                      </p:to>
                                    </p:set>
                                    <p:animEffect transition="in" filter="fade">
                                      <p:cBhvr>
                                        <p:cTn id="15" dur="1000"/>
                                        <p:tgtEl>
                                          <p:spTgt spid="103428"/>
                                        </p:tgtEl>
                                      </p:cBhvr>
                                    </p:animEffect>
                                    <p:anim calcmode="lin" valueType="num">
                                      <p:cBhvr>
                                        <p:cTn id="16" dur="1000" fill="hold"/>
                                        <p:tgtEl>
                                          <p:spTgt spid="103428"/>
                                        </p:tgtEl>
                                        <p:attrNameLst>
                                          <p:attrName>ppt_x</p:attrName>
                                        </p:attrNameLst>
                                      </p:cBhvr>
                                      <p:tavLst>
                                        <p:tav tm="0">
                                          <p:val>
                                            <p:strVal val="#ppt_x"/>
                                          </p:val>
                                        </p:tav>
                                        <p:tav tm="100000">
                                          <p:val>
                                            <p:strVal val="#ppt_x"/>
                                          </p:val>
                                        </p:tav>
                                      </p:tavLst>
                                    </p:anim>
                                    <p:anim calcmode="lin" valueType="num">
                                      <p:cBhvr>
                                        <p:cTn id="17" dur="1000" fill="hold"/>
                                        <p:tgtEl>
                                          <p:spTgt spid="103428"/>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18" presetClass="entr" presetSubtype="6" fill="hold" grpId="0" nodeType="afterEffect">
                                  <p:stCondLst>
                                    <p:cond delay="0"/>
                                  </p:stCondLst>
                                  <p:iterate type="lt">
                                    <p:tmPct val="10000"/>
                                  </p:iterate>
                                  <p:childTnLst>
                                    <p:set>
                                      <p:cBhvr>
                                        <p:cTn id="20" dur="1" fill="hold">
                                          <p:stCondLst>
                                            <p:cond delay="0"/>
                                          </p:stCondLst>
                                        </p:cTn>
                                        <p:tgtEl>
                                          <p:spTgt spid="103429"/>
                                        </p:tgtEl>
                                        <p:attrNameLst>
                                          <p:attrName>style.visibility</p:attrName>
                                        </p:attrNameLst>
                                      </p:cBhvr>
                                      <p:to>
                                        <p:strVal val="visible"/>
                                      </p:to>
                                    </p:set>
                                    <p:animEffect transition="in" filter="strips(downRight)">
                                      <p:cBhvr>
                                        <p:cTn id="21" dur="500"/>
                                        <p:tgtEl>
                                          <p:spTgt spid="103429"/>
                                        </p:tgtEl>
                                      </p:cBhvr>
                                    </p:animEffect>
                                  </p:childTnLst>
                                </p:cTn>
                              </p:par>
                            </p:childTnLst>
                          </p:cTn>
                        </p:par>
                        <p:par>
                          <p:cTn id="22" fill="hold">
                            <p:stCondLst>
                              <p:cond delay="8200"/>
                            </p:stCondLst>
                            <p:childTnLst>
                              <p:par>
                                <p:cTn id="23" presetID="20" presetClass="entr" presetSubtype="0" fill="hold" grpId="0" nodeType="afterEffect">
                                  <p:stCondLst>
                                    <p:cond delay="0"/>
                                  </p:stCondLst>
                                  <p:childTnLst>
                                    <p:set>
                                      <p:cBhvr>
                                        <p:cTn id="24" dur="1" fill="hold">
                                          <p:stCondLst>
                                            <p:cond delay="0"/>
                                          </p:stCondLst>
                                        </p:cTn>
                                        <p:tgtEl>
                                          <p:spTgt spid="103430"/>
                                        </p:tgtEl>
                                        <p:attrNameLst>
                                          <p:attrName>style.visibility</p:attrName>
                                        </p:attrNameLst>
                                      </p:cBhvr>
                                      <p:to>
                                        <p:strVal val="visible"/>
                                      </p:to>
                                    </p:set>
                                    <p:animEffect transition="in" filter="wedge">
                                      <p:cBhvr>
                                        <p:cTn id="25" dur="1000"/>
                                        <p:tgtEl>
                                          <p:spTgt spid="103430"/>
                                        </p:tgtEl>
                                      </p:cBhvr>
                                    </p:animEffect>
                                  </p:childTnLst>
                                </p:cTn>
                              </p:par>
                            </p:childTnLst>
                          </p:cTn>
                        </p:par>
                        <p:par>
                          <p:cTn id="26" fill="hold">
                            <p:stCondLst>
                              <p:cond delay="9200"/>
                            </p:stCondLst>
                            <p:childTnLst>
                              <p:par>
                                <p:cTn id="27" presetID="18" presetClass="entr" presetSubtype="6" fill="hold" nodeType="afterEffect">
                                  <p:stCondLst>
                                    <p:cond delay="0"/>
                                  </p:stCondLst>
                                  <p:childTnLst>
                                    <p:set>
                                      <p:cBhvr>
                                        <p:cTn id="28" dur="1" fill="hold">
                                          <p:stCondLst>
                                            <p:cond delay="0"/>
                                          </p:stCondLst>
                                        </p:cTn>
                                        <p:tgtEl>
                                          <p:spTgt spid="103431">
                                            <p:txEl>
                                              <p:pRg st="0" end="0"/>
                                            </p:txEl>
                                          </p:spTgt>
                                        </p:tgtEl>
                                        <p:attrNameLst>
                                          <p:attrName>style.visibility</p:attrName>
                                        </p:attrNameLst>
                                      </p:cBhvr>
                                      <p:to>
                                        <p:strVal val="visible"/>
                                      </p:to>
                                    </p:set>
                                    <p:animEffect transition="in" filter="strips(downRight)">
                                      <p:cBhvr>
                                        <p:cTn id="29" dur="1000"/>
                                        <p:tgtEl>
                                          <p:spTgt spid="103431">
                                            <p:txEl>
                                              <p:pRg st="0" end="0"/>
                                            </p:txEl>
                                          </p:spTgt>
                                        </p:tgtEl>
                                      </p:cBhvr>
                                    </p:animEffect>
                                  </p:childTnLst>
                                </p:cTn>
                              </p:par>
                            </p:childTnLst>
                          </p:cTn>
                        </p:par>
                        <p:par>
                          <p:cTn id="30" fill="hold">
                            <p:stCondLst>
                              <p:cond delay="10200"/>
                            </p:stCondLst>
                            <p:childTnLst>
                              <p:par>
                                <p:cTn id="31" presetID="18" presetClass="entr" presetSubtype="6" fill="hold" nodeType="afterEffect">
                                  <p:stCondLst>
                                    <p:cond delay="0"/>
                                  </p:stCondLst>
                                  <p:iterate type="lt">
                                    <p:tmPct val="10000"/>
                                  </p:iterate>
                                  <p:childTnLst>
                                    <p:set>
                                      <p:cBhvr>
                                        <p:cTn id="32" dur="1" fill="hold">
                                          <p:stCondLst>
                                            <p:cond delay="0"/>
                                          </p:stCondLst>
                                        </p:cTn>
                                        <p:tgtEl>
                                          <p:spTgt spid="103431">
                                            <p:txEl>
                                              <p:pRg st="1" end="1"/>
                                            </p:txEl>
                                          </p:spTgt>
                                        </p:tgtEl>
                                        <p:attrNameLst>
                                          <p:attrName>style.visibility</p:attrName>
                                        </p:attrNameLst>
                                      </p:cBhvr>
                                      <p:to>
                                        <p:strVal val="visible"/>
                                      </p:to>
                                    </p:set>
                                    <p:animEffect transition="in" filter="strips(downRight)">
                                      <p:cBhvr>
                                        <p:cTn id="33" dur="500"/>
                                        <p:tgtEl>
                                          <p:spTgt spid="103431">
                                            <p:txEl>
                                              <p:pRg st="1" end="1"/>
                                            </p:txEl>
                                          </p:spTgt>
                                        </p:tgtEl>
                                      </p:cBhvr>
                                    </p:animEffect>
                                  </p:childTnLst>
                                </p:cTn>
                              </p:par>
                            </p:childTnLst>
                          </p:cTn>
                        </p:par>
                        <p:par>
                          <p:cTn id="34" fill="hold">
                            <p:stCondLst>
                              <p:cond delay="13700"/>
                            </p:stCondLst>
                            <p:childTnLst>
                              <p:par>
                                <p:cTn id="35" presetID="18" presetClass="entr" presetSubtype="6" fill="hold" nodeType="afterEffect">
                                  <p:stCondLst>
                                    <p:cond delay="0"/>
                                  </p:stCondLst>
                                  <p:iterate type="lt">
                                    <p:tmPct val="10000"/>
                                  </p:iterate>
                                  <p:childTnLst>
                                    <p:set>
                                      <p:cBhvr>
                                        <p:cTn id="36" dur="1" fill="hold">
                                          <p:stCondLst>
                                            <p:cond delay="0"/>
                                          </p:stCondLst>
                                        </p:cTn>
                                        <p:tgtEl>
                                          <p:spTgt spid="103431">
                                            <p:txEl>
                                              <p:pRg st="2" end="2"/>
                                            </p:txEl>
                                          </p:spTgt>
                                        </p:tgtEl>
                                        <p:attrNameLst>
                                          <p:attrName>style.visibility</p:attrName>
                                        </p:attrNameLst>
                                      </p:cBhvr>
                                      <p:to>
                                        <p:strVal val="visible"/>
                                      </p:to>
                                    </p:set>
                                    <p:animEffect transition="in" filter="strips(downRight)">
                                      <p:cBhvr>
                                        <p:cTn id="37" dur="500"/>
                                        <p:tgtEl>
                                          <p:spTgt spid="103431">
                                            <p:txEl>
                                              <p:pRg st="2" end="2"/>
                                            </p:txEl>
                                          </p:spTgt>
                                        </p:tgtEl>
                                      </p:cBhvr>
                                    </p:animEffect>
                                  </p:childTnLst>
                                </p:cTn>
                              </p:par>
                            </p:childTnLst>
                          </p:cTn>
                        </p:par>
                        <p:par>
                          <p:cTn id="38" fill="hold">
                            <p:stCondLst>
                              <p:cond delay="17800"/>
                            </p:stCondLst>
                            <p:childTnLst>
                              <p:par>
                                <p:cTn id="39" presetID="18" presetClass="entr" presetSubtype="6" fill="hold" nodeType="afterEffect">
                                  <p:stCondLst>
                                    <p:cond delay="0"/>
                                  </p:stCondLst>
                                  <p:iterate type="lt">
                                    <p:tmPct val="10000"/>
                                  </p:iterate>
                                  <p:childTnLst>
                                    <p:set>
                                      <p:cBhvr>
                                        <p:cTn id="40" dur="1" fill="hold">
                                          <p:stCondLst>
                                            <p:cond delay="0"/>
                                          </p:stCondLst>
                                        </p:cTn>
                                        <p:tgtEl>
                                          <p:spTgt spid="103431">
                                            <p:txEl>
                                              <p:pRg st="3" end="3"/>
                                            </p:txEl>
                                          </p:spTgt>
                                        </p:tgtEl>
                                        <p:attrNameLst>
                                          <p:attrName>style.visibility</p:attrName>
                                        </p:attrNameLst>
                                      </p:cBhvr>
                                      <p:to>
                                        <p:strVal val="visible"/>
                                      </p:to>
                                    </p:set>
                                    <p:animEffect transition="in" filter="strips(downRight)">
                                      <p:cBhvr>
                                        <p:cTn id="41" dur="500"/>
                                        <p:tgtEl>
                                          <p:spTgt spid="1034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p:bldP spid="103428" grpId="0" animBg="1"/>
      <p:bldP spid="103429" grpId="0"/>
      <p:bldP spid="1034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3810000" y="0"/>
            <a:ext cx="5334000" cy="954107"/>
          </a:xfrm>
          <a:prstGeom prst="rect">
            <a:avLst/>
          </a:prstGeom>
          <a:noFill/>
        </p:spPr>
        <p:txBody>
          <a:bodyPr>
            <a:spAutoFit/>
          </a:bodyPr>
          <a:lstStyle/>
          <a:p>
            <a:pPr algn="ctr">
              <a:defRPr/>
            </a:pPr>
            <a:r>
              <a:rPr lang="en-US" sz="2800" b="1" dirty="0" err="1">
                <a:ln w="17780" cmpd="sng">
                  <a:solidFill>
                    <a:srgbClr val="FF0000"/>
                  </a:solidFill>
                  <a:prstDash val="solid"/>
                  <a:miter lim="800000"/>
                </a:ln>
                <a:solidFill>
                  <a:srgbClr val="FF0000"/>
                </a:solidFill>
                <a:effectLst>
                  <a:outerShdw blurRad="50800" algn="tl" rotWithShape="0">
                    <a:srgbClr val="000000"/>
                  </a:outerShdw>
                </a:effectLst>
                <a:latin typeface="Times New Roman" pitchFamily="18" charset="0"/>
                <a:cs typeface="Times New Roman" pitchFamily="18" charset="0"/>
              </a:rPr>
              <a:t>Istilah</a:t>
            </a:r>
            <a:r>
              <a:rPr lang="en-US" sz="2800" b="1" dirty="0">
                <a:ln w="17780" cmpd="sng">
                  <a:solidFill>
                    <a:srgbClr val="FF0000"/>
                  </a:solidFill>
                  <a:prstDash val="solid"/>
                  <a:miter lim="800000"/>
                </a:ln>
                <a:solidFill>
                  <a:srgbClr val="FF0000"/>
                </a:solidFill>
                <a:effectLst>
                  <a:outerShdw blurRad="50800" algn="tl" rotWithShape="0">
                    <a:srgbClr val="000000"/>
                  </a:outerShdw>
                </a:effectLst>
                <a:latin typeface="Times New Roman" pitchFamily="18" charset="0"/>
                <a:cs typeface="Times New Roman" pitchFamily="18" charset="0"/>
              </a:rPr>
              <a:t> &amp; </a:t>
            </a:r>
            <a:r>
              <a:rPr lang="en-US" sz="2800" b="1" dirty="0" err="1">
                <a:ln w="17780" cmpd="sng">
                  <a:solidFill>
                    <a:srgbClr val="FF0000"/>
                  </a:solidFill>
                  <a:prstDash val="solid"/>
                  <a:miter lim="800000"/>
                </a:ln>
                <a:solidFill>
                  <a:srgbClr val="FF0000"/>
                </a:solidFill>
                <a:effectLst>
                  <a:outerShdw blurRad="50800" algn="tl" rotWithShape="0">
                    <a:srgbClr val="000000"/>
                  </a:outerShdw>
                </a:effectLst>
                <a:latin typeface="Times New Roman" pitchFamily="18" charset="0"/>
                <a:cs typeface="Times New Roman" pitchFamily="18" charset="0"/>
              </a:rPr>
              <a:t>Pengertian</a:t>
            </a:r>
            <a:r>
              <a:rPr lang="en-US" sz="2800" b="1" dirty="0">
                <a:ln w="17780" cmpd="sng">
                  <a:solidFill>
                    <a:srgbClr val="FF0000"/>
                  </a:solidFill>
                  <a:prstDash val="solid"/>
                  <a:miter lim="800000"/>
                </a:ln>
                <a:solidFill>
                  <a:srgbClr val="FF0000"/>
                </a:solidFill>
                <a:effectLst>
                  <a:outerShdw blurRad="50800" algn="tl" rotWithShape="0">
                    <a:srgbClr val="000000"/>
                  </a:outerShdw>
                </a:effectLst>
                <a:latin typeface="Times New Roman" pitchFamily="18" charset="0"/>
                <a:cs typeface="Times New Roman" pitchFamily="18" charset="0"/>
              </a:rPr>
              <a:t> Civic Education</a:t>
            </a:r>
          </a:p>
        </p:txBody>
      </p:sp>
      <p:sp>
        <p:nvSpPr>
          <p:cNvPr id="4" name="Rounded Rectangle 3"/>
          <p:cNvSpPr/>
          <p:nvPr/>
        </p:nvSpPr>
        <p:spPr>
          <a:xfrm>
            <a:off x="228600" y="381000"/>
            <a:ext cx="4648200" cy="16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err="1">
                <a:solidFill>
                  <a:srgbClr val="FFFF00"/>
                </a:solidFill>
                <a:latin typeface="Times New Roman" pitchFamily="18" charset="0"/>
                <a:cs typeface="Times New Roman" pitchFamily="18" charset="0"/>
              </a:rPr>
              <a:t>PkN</a:t>
            </a:r>
            <a:r>
              <a:rPr lang="en-US" sz="2000" b="1" dirty="0">
                <a:solidFill>
                  <a:srgbClr val="FFFF00"/>
                </a:solidFill>
                <a:latin typeface="Times New Roman" pitchFamily="18" charset="0"/>
                <a:cs typeface="Times New Roman" pitchFamily="18" charset="0"/>
              </a:rPr>
              <a:t> </a:t>
            </a:r>
            <a:r>
              <a:rPr lang="en-US" sz="2000" b="1" dirty="0" err="1">
                <a:solidFill>
                  <a:srgbClr val="FFFF00"/>
                </a:solidFill>
                <a:latin typeface="Times New Roman" pitchFamily="18" charset="0"/>
                <a:cs typeface="Times New Roman" pitchFamily="18" charset="0"/>
              </a:rPr>
              <a:t>Memiliki</a:t>
            </a:r>
            <a:r>
              <a:rPr lang="en-US" sz="2000" b="1" dirty="0">
                <a:solidFill>
                  <a:srgbClr val="FFFF00"/>
                </a:solidFill>
                <a:latin typeface="Times New Roman" pitchFamily="18" charset="0"/>
                <a:cs typeface="Times New Roman" pitchFamily="18" charset="0"/>
              </a:rPr>
              <a:t> </a:t>
            </a:r>
            <a:r>
              <a:rPr lang="en-US" sz="2000" b="1" dirty="0" err="1">
                <a:solidFill>
                  <a:srgbClr val="FFFF00"/>
                </a:solidFill>
                <a:latin typeface="Times New Roman" pitchFamily="18" charset="0"/>
                <a:cs typeface="Times New Roman" pitchFamily="18" charset="0"/>
              </a:rPr>
              <a:t>tiga</a:t>
            </a:r>
            <a:r>
              <a:rPr lang="en-US" sz="2000" b="1" dirty="0">
                <a:solidFill>
                  <a:srgbClr val="FFFF00"/>
                </a:solidFill>
                <a:latin typeface="Times New Roman" pitchFamily="18" charset="0"/>
                <a:cs typeface="Times New Roman" pitchFamily="18" charset="0"/>
              </a:rPr>
              <a:t> </a:t>
            </a:r>
            <a:r>
              <a:rPr lang="en-US" sz="2000" b="1" dirty="0" err="1">
                <a:solidFill>
                  <a:srgbClr val="FFFF00"/>
                </a:solidFill>
                <a:latin typeface="Times New Roman" pitchFamily="18" charset="0"/>
                <a:cs typeface="Times New Roman" pitchFamily="18" charset="0"/>
              </a:rPr>
              <a:t>istilah</a:t>
            </a:r>
            <a:r>
              <a:rPr lang="en-US" sz="2000" b="1" dirty="0">
                <a:solidFill>
                  <a:srgbClr val="FFFF00"/>
                </a:solidFill>
                <a:latin typeface="Times New Roman" pitchFamily="18" charset="0"/>
                <a:cs typeface="Times New Roman" pitchFamily="18" charset="0"/>
              </a:rPr>
              <a:t> </a:t>
            </a:r>
            <a:r>
              <a:rPr lang="en-US" sz="2000" b="1" dirty="0" err="1">
                <a:solidFill>
                  <a:srgbClr val="FFFF00"/>
                </a:solidFill>
                <a:latin typeface="Times New Roman" pitchFamily="18" charset="0"/>
                <a:cs typeface="Times New Roman" pitchFamily="18" charset="0"/>
              </a:rPr>
              <a:t>teknis</a:t>
            </a:r>
            <a:r>
              <a:rPr lang="en-US" sz="2000" b="1" dirty="0">
                <a:solidFill>
                  <a:srgbClr val="FFFF00"/>
                </a:solidFill>
                <a:latin typeface="Times New Roman" pitchFamily="18" charset="0"/>
                <a:cs typeface="Times New Roman" pitchFamily="18" charset="0"/>
              </a:rPr>
              <a:t>, </a:t>
            </a:r>
            <a:r>
              <a:rPr lang="en-US" sz="2000" b="1" i="1" dirty="0" err="1">
                <a:solidFill>
                  <a:srgbClr val="FFFF00"/>
                </a:solidFill>
                <a:latin typeface="Times New Roman" pitchFamily="18" charset="0"/>
                <a:cs typeface="Times New Roman" pitchFamily="18" charset="0"/>
              </a:rPr>
              <a:t>Civic’s</a:t>
            </a:r>
            <a:r>
              <a:rPr lang="en-US" sz="2000" b="1" i="1" dirty="0">
                <a:solidFill>
                  <a:srgbClr val="FFFF00"/>
                </a:solidFill>
                <a:latin typeface="Times New Roman" pitchFamily="18" charset="0"/>
                <a:cs typeface="Times New Roman" pitchFamily="18" charset="0"/>
              </a:rPr>
              <a:t>; </a:t>
            </a:r>
            <a:r>
              <a:rPr lang="en-US" sz="2000" b="1" i="1" dirty="0" err="1">
                <a:solidFill>
                  <a:srgbClr val="FFFF00"/>
                </a:solidFill>
                <a:latin typeface="Times New Roman" pitchFamily="18" charset="0"/>
                <a:cs typeface="Times New Roman" pitchFamily="18" charset="0"/>
              </a:rPr>
              <a:t>Civic’s</a:t>
            </a:r>
            <a:r>
              <a:rPr lang="en-US" sz="2000" b="1" i="1" dirty="0">
                <a:solidFill>
                  <a:srgbClr val="FFFF00"/>
                </a:solidFill>
                <a:latin typeface="Times New Roman" pitchFamily="18" charset="0"/>
                <a:cs typeface="Times New Roman" pitchFamily="18" charset="0"/>
              </a:rPr>
              <a:t> Education; Citizenship Education; </a:t>
            </a:r>
            <a:r>
              <a:rPr lang="en-US" sz="2000" b="1" i="1" dirty="0" err="1">
                <a:solidFill>
                  <a:srgbClr val="FFFF00"/>
                </a:solidFill>
                <a:latin typeface="Times New Roman" pitchFamily="18" charset="0"/>
                <a:cs typeface="Times New Roman" pitchFamily="18" charset="0"/>
              </a:rPr>
              <a:t>dan</a:t>
            </a:r>
            <a:r>
              <a:rPr lang="en-US" sz="2000" b="1" i="1" dirty="0">
                <a:solidFill>
                  <a:srgbClr val="FFFF00"/>
                </a:solidFill>
                <a:latin typeface="Times New Roman" pitchFamily="18" charset="0"/>
                <a:cs typeface="Times New Roman" pitchFamily="18" charset="0"/>
              </a:rPr>
              <a:t> Democracy Education</a:t>
            </a:r>
            <a:r>
              <a:rPr lang="en-US" sz="2000" b="1" dirty="0">
                <a:solidFill>
                  <a:srgbClr val="FFFF00"/>
                </a:solidFill>
                <a:latin typeface="Times New Roman" pitchFamily="18" charset="0"/>
                <a:cs typeface="Times New Roman" pitchFamily="18" charset="0"/>
              </a:rPr>
              <a:t>.</a:t>
            </a:r>
          </a:p>
          <a:p>
            <a:pPr algn="ctr">
              <a:defRPr/>
            </a:pPr>
            <a:r>
              <a:rPr lang="en-US" sz="2000" b="1" dirty="0">
                <a:solidFill>
                  <a:srgbClr val="FFFF00"/>
                </a:solidFill>
                <a:latin typeface="Times New Roman" pitchFamily="18" charset="0"/>
                <a:cs typeface="Times New Roman" pitchFamily="18" charset="0"/>
              </a:rPr>
              <a:t>(</a:t>
            </a:r>
            <a:r>
              <a:rPr lang="en-US" sz="2000" b="1" dirty="0" err="1">
                <a:solidFill>
                  <a:srgbClr val="FFFF00"/>
                </a:solidFill>
                <a:latin typeface="Times New Roman" pitchFamily="18" charset="0"/>
                <a:cs typeface="Times New Roman" pitchFamily="18" charset="0"/>
              </a:rPr>
              <a:t>Kaelan</a:t>
            </a:r>
            <a:r>
              <a:rPr lang="en-US" sz="2000" b="1" dirty="0">
                <a:solidFill>
                  <a:srgbClr val="FFFF00"/>
                </a:solidFill>
                <a:latin typeface="Times New Roman" pitchFamily="18" charset="0"/>
                <a:cs typeface="Times New Roman" pitchFamily="18" charset="0"/>
              </a:rPr>
              <a:t> &amp; </a:t>
            </a:r>
            <a:r>
              <a:rPr lang="en-US" sz="2000" b="1" dirty="0" err="1">
                <a:solidFill>
                  <a:srgbClr val="FFFF00"/>
                </a:solidFill>
                <a:latin typeface="Times New Roman" pitchFamily="18" charset="0"/>
                <a:cs typeface="Times New Roman" pitchFamily="18" charset="0"/>
              </a:rPr>
              <a:t>Achmad</a:t>
            </a:r>
            <a:r>
              <a:rPr lang="en-US" sz="2000" b="1" dirty="0">
                <a:solidFill>
                  <a:srgbClr val="FFFF00"/>
                </a:solidFill>
                <a:latin typeface="Times New Roman" pitchFamily="18" charset="0"/>
                <a:cs typeface="Times New Roman" pitchFamily="18" charset="0"/>
              </a:rPr>
              <a:t> </a:t>
            </a:r>
            <a:r>
              <a:rPr lang="en-US" sz="2000" b="1" dirty="0" err="1">
                <a:solidFill>
                  <a:srgbClr val="FFFF00"/>
                </a:solidFill>
                <a:latin typeface="Times New Roman" pitchFamily="18" charset="0"/>
                <a:cs typeface="Times New Roman" pitchFamily="18" charset="0"/>
              </a:rPr>
              <a:t>Zubaidi</a:t>
            </a:r>
            <a:r>
              <a:rPr lang="en-US" sz="2000" b="1" dirty="0">
                <a:solidFill>
                  <a:srgbClr val="FFFF00"/>
                </a:solidFill>
                <a:latin typeface="Times New Roman" pitchFamily="18" charset="0"/>
                <a:cs typeface="Times New Roman" pitchFamily="18" charset="0"/>
              </a:rPr>
              <a:t>, 2007: 1)</a:t>
            </a:r>
          </a:p>
        </p:txBody>
      </p:sp>
      <p:sp>
        <p:nvSpPr>
          <p:cNvPr id="5" name="Rounded Rectangle 4"/>
          <p:cNvSpPr/>
          <p:nvPr/>
        </p:nvSpPr>
        <p:spPr>
          <a:xfrm>
            <a:off x="838200" y="1905000"/>
            <a:ext cx="4572000" cy="1143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err="1">
                <a:latin typeface="Arial Narrow" pitchFamily="34" charset="0"/>
              </a:rPr>
              <a:t>Civic’s</a:t>
            </a:r>
            <a:r>
              <a:rPr lang="en-US" sz="2000" b="1" dirty="0">
                <a:latin typeface="Arial Narrow" pitchFamily="34" charset="0"/>
              </a:rPr>
              <a:t> Education, </a:t>
            </a:r>
            <a:r>
              <a:rPr lang="en-US" sz="2000" b="1" dirty="0" err="1">
                <a:latin typeface="Arial Narrow" pitchFamily="34" charset="0"/>
              </a:rPr>
              <a:t>merupakan</a:t>
            </a:r>
            <a:r>
              <a:rPr lang="en-US" sz="2000" b="1" dirty="0">
                <a:latin typeface="Arial Narrow" pitchFamily="34" charset="0"/>
              </a:rPr>
              <a:t> </a:t>
            </a:r>
            <a:r>
              <a:rPr lang="en-US" sz="2000" b="1" dirty="0" err="1">
                <a:latin typeface="Arial Narrow" pitchFamily="34" charset="0"/>
              </a:rPr>
              <a:t>perluasan</a:t>
            </a:r>
            <a:r>
              <a:rPr lang="en-US" sz="2000" b="1" dirty="0">
                <a:latin typeface="Arial Narrow" pitchFamily="34" charset="0"/>
              </a:rPr>
              <a:t> </a:t>
            </a:r>
            <a:r>
              <a:rPr lang="en-US" sz="2000" b="1" dirty="0" err="1">
                <a:latin typeface="Arial Narrow" pitchFamily="34" charset="0"/>
              </a:rPr>
              <a:t>dari</a:t>
            </a:r>
            <a:r>
              <a:rPr lang="en-US" sz="2000" b="1" dirty="0">
                <a:latin typeface="Arial Narrow" pitchFamily="34" charset="0"/>
              </a:rPr>
              <a:t> </a:t>
            </a:r>
            <a:r>
              <a:rPr lang="en-US" sz="2000" b="1" dirty="0" err="1">
                <a:latin typeface="Arial Narrow" pitchFamily="34" charset="0"/>
              </a:rPr>
              <a:t>istilah</a:t>
            </a:r>
            <a:r>
              <a:rPr lang="en-US" sz="2000" b="1" dirty="0">
                <a:latin typeface="Arial Narrow" pitchFamily="34" charset="0"/>
              </a:rPr>
              <a:t> </a:t>
            </a:r>
            <a:r>
              <a:rPr lang="en-US" sz="2000" b="1" dirty="0" err="1">
                <a:latin typeface="Arial Narrow" pitchFamily="34" charset="0"/>
              </a:rPr>
              <a:t>Civic’s</a:t>
            </a:r>
            <a:r>
              <a:rPr lang="en-US" sz="2000" b="1" dirty="0">
                <a:latin typeface="Arial Narrow" pitchFamily="34" charset="0"/>
              </a:rPr>
              <a:t> (</a:t>
            </a:r>
            <a:r>
              <a:rPr lang="en-US" sz="2000" b="1" dirty="0" err="1">
                <a:latin typeface="Arial Narrow" pitchFamily="34" charset="0"/>
              </a:rPr>
              <a:t>Ilmu</a:t>
            </a:r>
            <a:r>
              <a:rPr lang="en-US" sz="2000" b="1" dirty="0">
                <a:latin typeface="Arial Narrow" pitchFamily="34" charset="0"/>
              </a:rPr>
              <a:t> </a:t>
            </a:r>
            <a:r>
              <a:rPr lang="en-US" sz="2000" b="1" dirty="0" err="1">
                <a:latin typeface="Arial Narrow" pitchFamily="34" charset="0"/>
              </a:rPr>
              <a:t>Kewarganegaraan</a:t>
            </a:r>
            <a:r>
              <a:rPr lang="en-US" sz="2000" b="1" dirty="0">
                <a:latin typeface="Arial Narrow" pitchFamily="34" charset="0"/>
              </a:rPr>
              <a:t>)</a:t>
            </a:r>
          </a:p>
        </p:txBody>
      </p:sp>
      <p:sp>
        <p:nvSpPr>
          <p:cNvPr id="6" name="Curved Right Arrow 5"/>
          <p:cNvSpPr/>
          <p:nvPr/>
        </p:nvSpPr>
        <p:spPr>
          <a:xfrm>
            <a:off x="381000" y="1828800"/>
            <a:ext cx="609600" cy="9906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7" name="Rounded Rectangle 6"/>
          <p:cNvSpPr/>
          <p:nvPr/>
        </p:nvSpPr>
        <p:spPr>
          <a:xfrm>
            <a:off x="5181600" y="1143000"/>
            <a:ext cx="37338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err="1"/>
              <a:t>Istilah</a:t>
            </a:r>
            <a:r>
              <a:rPr lang="en-US" dirty="0"/>
              <a:t> </a:t>
            </a:r>
            <a:r>
              <a:rPr lang="en-US" dirty="0" err="1"/>
              <a:t>ini</a:t>
            </a:r>
            <a:r>
              <a:rPr lang="en-US" dirty="0"/>
              <a:t> </a:t>
            </a:r>
            <a:r>
              <a:rPr lang="en-US" dirty="0" err="1"/>
              <a:t>pertamakali</a:t>
            </a:r>
            <a:r>
              <a:rPr lang="en-US" dirty="0"/>
              <a:t> </a:t>
            </a:r>
            <a:r>
              <a:rPr lang="en-US" dirty="0" err="1"/>
              <a:t>muncul</a:t>
            </a:r>
            <a:r>
              <a:rPr lang="en-US" dirty="0"/>
              <a:t> </a:t>
            </a:r>
            <a:r>
              <a:rPr lang="en-US" dirty="0" err="1"/>
              <a:t>di</a:t>
            </a:r>
            <a:r>
              <a:rPr lang="en-US" dirty="0"/>
              <a:t> </a:t>
            </a:r>
            <a:r>
              <a:rPr lang="en-US" dirty="0" err="1"/>
              <a:t>Yunani-Kuno</a:t>
            </a:r>
            <a:r>
              <a:rPr lang="en-US" dirty="0"/>
              <a:t>, </a:t>
            </a:r>
            <a:r>
              <a:rPr lang="en-US" dirty="0" err="1"/>
              <a:t>sejak</a:t>
            </a:r>
            <a:r>
              <a:rPr lang="en-US" dirty="0"/>
              <a:t> </a:t>
            </a:r>
            <a:r>
              <a:rPr lang="en-US" dirty="0" err="1"/>
              <a:t>istilah</a:t>
            </a:r>
            <a:r>
              <a:rPr lang="en-US" dirty="0"/>
              <a:t> </a:t>
            </a:r>
            <a:r>
              <a:rPr lang="en-US" i="1" dirty="0" err="1"/>
              <a:t>warganegara</a:t>
            </a:r>
            <a:r>
              <a:rPr lang="en-US" i="1" dirty="0"/>
              <a:t> </a:t>
            </a:r>
            <a:r>
              <a:rPr lang="en-US" dirty="0" err="1"/>
              <a:t>dikenal</a:t>
            </a:r>
            <a:r>
              <a:rPr lang="en-US" dirty="0"/>
              <a:t> </a:t>
            </a:r>
            <a:r>
              <a:rPr lang="en-US" dirty="0" err="1"/>
              <a:t>dengan</a:t>
            </a:r>
            <a:r>
              <a:rPr lang="en-US" dirty="0"/>
              <a:t> </a:t>
            </a:r>
            <a:r>
              <a:rPr lang="en-US" dirty="0" err="1"/>
              <a:t>istilah</a:t>
            </a:r>
            <a:r>
              <a:rPr lang="en-US" dirty="0"/>
              <a:t> </a:t>
            </a:r>
            <a:r>
              <a:rPr lang="en-US" i="1" dirty="0" err="1"/>
              <a:t>Civicus</a:t>
            </a:r>
            <a:r>
              <a:rPr lang="en-US" i="1" dirty="0"/>
              <a:t>.  </a:t>
            </a:r>
            <a:r>
              <a:rPr lang="en-US" dirty="0"/>
              <a:t>Yang </a:t>
            </a:r>
            <a:r>
              <a:rPr lang="en-US" dirty="0" err="1"/>
              <a:t>berarti</a:t>
            </a:r>
            <a:r>
              <a:rPr lang="en-US" dirty="0"/>
              <a:t> </a:t>
            </a:r>
            <a:r>
              <a:rPr lang="en-US" dirty="0" err="1"/>
              <a:t>warga</a:t>
            </a:r>
            <a:r>
              <a:rPr lang="en-US" dirty="0"/>
              <a:t> </a:t>
            </a:r>
            <a:r>
              <a:rPr lang="en-US" dirty="0" err="1"/>
              <a:t>dari</a:t>
            </a:r>
            <a:r>
              <a:rPr lang="en-US" dirty="0"/>
              <a:t> </a:t>
            </a:r>
            <a:r>
              <a:rPr lang="en-US" dirty="0" err="1"/>
              <a:t>sebuah</a:t>
            </a:r>
            <a:r>
              <a:rPr lang="en-US" dirty="0"/>
              <a:t> Negara </a:t>
            </a:r>
          </a:p>
        </p:txBody>
      </p:sp>
      <p:sp>
        <p:nvSpPr>
          <p:cNvPr id="8" name="Curved Right Arrow 7"/>
          <p:cNvSpPr/>
          <p:nvPr/>
        </p:nvSpPr>
        <p:spPr>
          <a:xfrm rot="14393477">
            <a:off x="5133181" y="2339182"/>
            <a:ext cx="474663" cy="12192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9" name="Rounded Rectangle 8"/>
          <p:cNvSpPr/>
          <p:nvPr/>
        </p:nvSpPr>
        <p:spPr>
          <a:xfrm>
            <a:off x="5181600" y="2895600"/>
            <a:ext cx="3657600" cy="1676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err="1">
                <a:solidFill>
                  <a:srgbClr val="FF0000"/>
                </a:solidFill>
              </a:rPr>
              <a:t>Perkembangan</a:t>
            </a:r>
            <a:r>
              <a:rPr lang="en-US" b="1" dirty="0">
                <a:solidFill>
                  <a:srgbClr val="FF0000"/>
                </a:solidFill>
              </a:rPr>
              <a:t> </a:t>
            </a:r>
            <a:r>
              <a:rPr lang="en-US" b="1" i="1" dirty="0" err="1">
                <a:solidFill>
                  <a:srgbClr val="FF0000"/>
                </a:solidFill>
              </a:rPr>
              <a:t>Civic’s</a:t>
            </a:r>
            <a:r>
              <a:rPr lang="en-US" b="1" i="1" dirty="0">
                <a:solidFill>
                  <a:srgbClr val="FF0000"/>
                </a:solidFill>
              </a:rPr>
              <a:t> Education, </a:t>
            </a:r>
            <a:r>
              <a:rPr lang="en-US" b="1" dirty="0" err="1">
                <a:solidFill>
                  <a:srgbClr val="FF0000"/>
                </a:solidFill>
              </a:rPr>
              <a:t>merupakan</a:t>
            </a:r>
            <a:r>
              <a:rPr lang="en-US" b="1" dirty="0">
                <a:solidFill>
                  <a:srgbClr val="FF0000"/>
                </a:solidFill>
              </a:rPr>
              <a:t> </a:t>
            </a:r>
            <a:r>
              <a:rPr lang="en-US" b="1" dirty="0" err="1">
                <a:solidFill>
                  <a:srgbClr val="FF0000"/>
                </a:solidFill>
              </a:rPr>
              <a:t>bagian</a:t>
            </a:r>
            <a:r>
              <a:rPr lang="en-US" b="1" dirty="0">
                <a:solidFill>
                  <a:srgbClr val="FF0000"/>
                </a:solidFill>
              </a:rPr>
              <a:t> </a:t>
            </a:r>
            <a:r>
              <a:rPr lang="en-US" b="1" dirty="0" err="1">
                <a:solidFill>
                  <a:srgbClr val="FF0000"/>
                </a:solidFill>
              </a:rPr>
              <a:t>dari</a:t>
            </a:r>
            <a:r>
              <a:rPr lang="en-US" b="1" dirty="0">
                <a:solidFill>
                  <a:srgbClr val="FF0000"/>
                </a:solidFill>
              </a:rPr>
              <a:t> </a:t>
            </a:r>
            <a:r>
              <a:rPr lang="en-US" b="1" dirty="0" err="1">
                <a:solidFill>
                  <a:srgbClr val="FF0000"/>
                </a:solidFill>
              </a:rPr>
              <a:t>ilmu</a:t>
            </a:r>
            <a:r>
              <a:rPr lang="en-US" b="1" dirty="0">
                <a:solidFill>
                  <a:srgbClr val="FF0000"/>
                </a:solidFill>
              </a:rPr>
              <a:t> </a:t>
            </a:r>
            <a:r>
              <a:rPr lang="en-US" b="1" dirty="0" err="1">
                <a:solidFill>
                  <a:srgbClr val="FF0000"/>
                </a:solidFill>
              </a:rPr>
              <a:t>politik</a:t>
            </a:r>
            <a:r>
              <a:rPr lang="en-US" b="1" dirty="0">
                <a:solidFill>
                  <a:srgbClr val="FF0000"/>
                </a:solidFill>
              </a:rPr>
              <a:t>, </a:t>
            </a:r>
            <a:r>
              <a:rPr lang="en-US" b="1" dirty="0" err="1">
                <a:solidFill>
                  <a:srgbClr val="FF0000"/>
                </a:solidFill>
              </a:rPr>
              <a:t>yakni</a:t>
            </a:r>
            <a:r>
              <a:rPr lang="en-US" b="1" dirty="0">
                <a:solidFill>
                  <a:srgbClr val="FF0000"/>
                </a:solidFill>
              </a:rPr>
              <a:t> </a:t>
            </a:r>
            <a:r>
              <a:rPr lang="en-US" b="1" dirty="0" err="1">
                <a:solidFill>
                  <a:srgbClr val="FF0000"/>
                </a:solidFill>
              </a:rPr>
              <a:t>sebuah</a:t>
            </a:r>
            <a:r>
              <a:rPr lang="en-US" b="1" dirty="0">
                <a:solidFill>
                  <a:srgbClr val="FF0000"/>
                </a:solidFill>
              </a:rPr>
              <a:t> </a:t>
            </a:r>
            <a:r>
              <a:rPr lang="en-US" b="1" dirty="0" err="1">
                <a:solidFill>
                  <a:srgbClr val="FF0000"/>
                </a:solidFill>
              </a:rPr>
              <a:t>ilmu</a:t>
            </a:r>
            <a:r>
              <a:rPr lang="en-US" b="1" dirty="0">
                <a:solidFill>
                  <a:srgbClr val="FF0000"/>
                </a:solidFill>
              </a:rPr>
              <a:t> yang </a:t>
            </a:r>
            <a:r>
              <a:rPr lang="en-US" b="1" dirty="0" err="1">
                <a:solidFill>
                  <a:srgbClr val="FF0000"/>
                </a:solidFill>
              </a:rPr>
              <a:t>membahas</a:t>
            </a:r>
            <a:r>
              <a:rPr lang="en-US" b="1" dirty="0">
                <a:solidFill>
                  <a:srgbClr val="FF0000"/>
                </a:solidFill>
              </a:rPr>
              <a:t> </a:t>
            </a:r>
            <a:r>
              <a:rPr lang="en-US" b="1" dirty="0" err="1">
                <a:solidFill>
                  <a:srgbClr val="FF0000"/>
                </a:solidFill>
              </a:rPr>
              <a:t>tentang</a:t>
            </a:r>
            <a:r>
              <a:rPr lang="en-US" b="1" dirty="0">
                <a:solidFill>
                  <a:srgbClr val="FF0000"/>
                </a:solidFill>
              </a:rPr>
              <a:t> Negara </a:t>
            </a:r>
            <a:r>
              <a:rPr lang="en-US" b="1" dirty="0" err="1">
                <a:solidFill>
                  <a:srgbClr val="FF0000"/>
                </a:solidFill>
              </a:rPr>
              <a:t>dan</a:t>
            </a:r>
            <a:r>
              <a:rPr lang="en-US" b="1" dirty="0">
                <a:solidFill>
                  <a:srgbClr val="FF0000"/>
                </a:solidFill>
              </a:rPr>
              <a:t> </a:t>
            </a:r>
            <a:r>
              <a:rPr lang="en-US" b="1" dirty="0" err="1">
                <a:solidFill>
                  <a:srgbClr val="FF0000"/>
                </a:solidFill>
              </a:rPr>
              <a:t>Warganya</a:t>
            </a:r>
            <a:endParaRPr lang="en-US" b="1" dirty="0">
              <a:solidFill>
                <a:srgbClr val="FF0000"/>
              </a:solidFill>
            </a:endParaRPr>
          </a:p>
        </p:txBody>
      </p:sp>
      <p:sp>
        <p:nvSpPr>
          <p:cNvPr id="10" name="Curved Left Arrow 9"/>
          <p:cNvSpPr/>
          <p:nvPr/>
        </p:nvSpPr>
        <p:spPr>
          <a:xfrm>
            <a:off x="8686800" y="2514600"/>
            <a:ext cx="457200" cy="9144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1" name="Rounded Rectangle 10"/>
          <p:cNvSpPr/>
          <p:nvPr/>
        </p:nvSpPr>
        <p:spPr>
          <a:xfrm>
            <a:off x="0" y="3200400"/>
            <a:ext cx="5410200" cy="22098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err="1"/>
              <a:t>Civic’s</a:t>
            </a:r>
            <a:r>
              <a:rPr lang="en-US" sz="2400" dirty="0"/>
              <a:t> </a:t>
            </a:r>
            <a:r>
              <a:rPr lang="en-US" sz="2400" dirty="0" err="1"/>
              <a:t>Eduation</a:t>
            </a:r>
            <a:r>
              <a:rPr lang="en-US" sz="2400" dirty="0"/>
              <a:t>, </a:t>
            </a:r>
            <a:r>
              <a:rPr lang="en-US" sz="2400" dirty="0" err="1"/>
              <a:t>karena</a:t>
            </a:r>
            <a:r>
              <a:rPr lang="en-US" sz="2400" dirty="0"/>
              <a:t> </a:t>
            </a:r>
            <a:r>
              <a:rPr lang="en-US" sz="2400" dirty="0" err="1"/>
              <a:t>tugasnya</a:t>
            </a:r>
            <a:r>
              <a:rPr lang="en-US" sz="2400" dirty="0"/>
              <a:t> </a:t>
            </a:r>
            <a:r>
              <a:rPr lang="en-US" sz="2400" dirty="0" err="1"/>
              <a:t>membahas</a:t>
            </a:r>
            <a:r>
              <a:rPr lang="en-US" sz="2400" dirty="0"/>
              <a:t> </a:t>
            </a:r>
            <a:r>
              <a:rPr lang="en-US" sz="2400" dirty="0" err="1"/>
              <a:t>aspek-aspek</a:t>
            </a:r>
            <a:r>
              <a:rPr lang="en-US" sz="2400" dirty="0"/>
              <a:t> </a:t>
            </a:r>
            <a:r>
              <a:rPr lang="en-US" sz="2400" dirty="0" err="1"/>
              <a:t>teoritik</a:t>
            </a:r>
            <a:r>
              <a:rPr lang="en-US" sz="2400" dirty="0"/>
              <a:t> </a:t>
            </a:r>
            <a:r>
              <a:rPr lang="en-US" sz="2400" dirty="0" err="1"/>
              <a:t>dari</a:t>
            </a:r>
            <a:r>
              <a:rPr lang="en-US" sz="2400" dirty="0"/>
              <a:t> </a:t>
            </a:r>
            <a:r>
              <a:rPr lang="en-US" sz="2400" dirty="0" err="1"/>
              <a:t>berbagai</a:t>
            </a:r>
            <a:r>
              <a:rPr lang="en-US" sz="2400" dirty="0"/>
              <a:t> </a:t>
            </a:r>
            <a:r>
              <a:rPr lang="en-US" sz="2400" dirty="0" err="1"/>
              <a:t>aspek</a:t>
            </a:r>
            <a:r>
              <a:rPr lang="en-US" sz="2400" dirty="0"/>
              <a:t> </a:t>
            </a:r>
            <a:r>
              <a:rPr lang="en-US" sz="2400" dirty="0" err="1"/>
              <a:t>tentang</a:t>
            </a:r>
            <a:r>
              <a:rPr lang="en-US" sz="2400" dirty="0"/>
              <a:t> </a:t>
            </a:r>
            <a:r>
              <a:rPr lang="en-US" sz="2400" dirty="0" err="1"/>
              <a:t>kehidupan</a:t>
            </a:r>
            <a:r>
              <a:rPr lang="en-US" sz="2400" dirty="0"/>
              <a:t> </a:t>
            </a:r>
            <a:r>
              <a:rPr lang="en-US" sz="2400" dirty="0" err="1"/>
              <a:t>demokrasi</a:t>
            </a:r>
            <a:r>
              <a:rPr lang="en-US" sz="2400" dirty="0"/>
              <a:t> </a:t>
            </a:r>
            <a:r>
              <a:rPr lang="en-US" sz="2400" dirty="0" err="1"/>
              <a:t>politik</a:t>
            </a:r>
            <a:r>
              <a:rPr lang="en-US" sz="2400" dirty="0"/>
              <a:t>, </a:t>
            </a:r>
            <a:r>
              <a:rPr lang="en-US" sz="2400" dirty="0" err="1"/>
              <a:t>istilah</a:t>
            </a:r>
            <a:r>
              <a:rPr lang="en-US" sz="2400" dirty="0"/>
              <a:t> lain </a:t>
            </a:r>
            <a:r>
              <a:rPr lang="en-US" sz="2400" dirty="0" err="1"/>
              <a:t>sering</a:t>
            </a:r>
            <a:r>
              <a:rPr lang="en-US" sz="2400" dirty="0"/>
              <a:t> </a:t>
            </a:r>
            <a:r>
              <a:rPr lang="en-US" sz="2400" dirty="0" err="1"/>
              <a:t>juga</a:t>
            </a:r>
            <a:r>
              <a:rPr lang="en-US" sz="2400" dirty="0"/>
              <a:t> </a:t>
            </a:r>
            <a:r>
              <a:rPr lang="en-US" sz="2400" dirty="0" err="1"/>
              <a:t>disebut</a:t>
            </a:r>
            <a:r>
              <a:rPr lang="en-US" sz="2400" dirty="0"/>
              <a:t> “</a:t>
            </a:r>
            <a:r>
              <a:rPr lang="en-US" sz="2400" dirty="0" err="1"/>
              <a:t>Civic’s</a:t>
            </a:r>
            <a:r>
              <a:rPr lang="en-US" sz="2400" dirty="0"/>
              <a:t> and Government”</a:t>
            </a:r>
          </a:p>
        </p:txBody>
      </p:sp>
      <p:sp>
        <p:nvSpPr>
          <p:cNvPr id="12" name="Curved Left Arrow 11"/>
          <p:cNvSpPr/>
          <p:nvPr/>
        </p:nvSpPr>
        <p:spPr>
          <a:xfrm rot="3002310">
            <a:off x="5407025" y="4397375"/>
            <a:ext cx="533400" cy="8382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3" name="Rounded Rectangle 12"/>
          <p:cNvSpPr/>
          <p:nvPr/>
        </p:nvSpPr>
        <p:spPr>
          <a:xfrm>
            <a:off x="3581400" y="5257800"/>
            <a:ext cx="5562600" cy="1600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err="1">
                <a:solidFill>
                  <a:srgbClr val="FF0000"/>
                </a:solidFill>
              </a:rPr>
              <a:t>Civic’s</a:t>
            </a:r>
            <a:r>
              <a:rPr lang="en-US" sz="2800" b="1" dirty="0">
                <a:solidFill>
                  <a:srgbClr val="FF0000"/>
                </a:solidFill>
              </a:rPr>
              <a:t> Education, </a:t>
            </a:r>
            <a:r>
              <a:rPr lang="en-US" sz="2800" b="1" dirty="0" err="1">
                <a:solidFill>
                  <a:srgbClr val="FF0000"/>
                </a:solidFill>
              </a:rPr>
              <a:t>dapat</a:t>
            </a:r>
            <a:r>
              <a:rPr lang="en-US" sz="2800" b="1" dirty="0">
                <a:solidFill>
                  <a:srgbClr val="FF0000"/>
                </a:solidFill>
              </a:rPr>
              <a:t> </a:t>
            </a:r>
            <a:r>
              <a:rPr lang="en-US" sz="2800" b="1" dirty="0" err="1">
                <a:solidFill>
                  <a:srgbClr val="FF0000"/>
                </a:solidFill>
              </a:rPr>
              <a:t>juga</a:t>
            </a:r>
            <a:r>
              <a:rPr lang="en-US" sz="2800" b="1" dirty="0">
                <a:solidFill>
                  <a:srgbClr val="FF0000"/>
                </a:solidFill>
              </a:rPr>
              <a:t> </a:t>
            </a:r>
            <a:r>
              <a:rPr lang="en-US" sz="2800" b="1" dirty="0" err="1">
                <a:solidFill>
                  <a:srgbClr val="FF0000"/>
                </a:solidFill>
              </a:rPr>
              <a:t>berarti</a:t>
            </a:r>
            <a:r>
              <a:rPr lang="en-US" sz="2800" b="1" dirty="0">
                <a:solidFill>
                  <a:srgbClr val="FF0000"/>
                </a:solidFill>
              </a:rPr>
              <a:t> </a:t>
            </a:r>
            <a:r>
              <a:rPr lang="en-US" sz="2800" b="1" dirty="0" err="1">
                <a:solidFill>
                  <a:srgbClr val="FF0000"/>
                </a:solidFill>
              </a:rPr>
              <a:t>sebagai</a:t>
            </a:r>
            <a:r>
              <a:rPr lang="en-US" sz="2800" b="1" dirty="0">
                <a:solidFill>
                  <a:srgbClr val="FF0000"/>
                </a:solidFill>
              </a:rPr>
              <a:t> “</a:t>
            </a:r>
            <a:r>
              <a:rPr lang="en-US" sz="2800" b="1" dirty="0" err="1">
                <a:solidFill>
                  <a:srgbClr val="FF0000"/>
                </a:solidFill>
              </a:rPr>
              <a:t>Pendidikan</a:t>
            </a:r>
            <a:r>
              <a:rPr lang="en-US" sz="2800" b="1" dirty="0">
                <a:solidFill>
                  <a:srgbClr val="FF0000"/>
                </a:solidFill>
              </a:rPr>
              <a:t> </a:t>
            </a:r>
            <a:r>
              <a:rPr lang="en-US" sz="2800" b="1" dirty="0" err="1">
                <a:solidFill>
                  <a:srgbClr val="FF0000"/>
                </a:solidFill>
              </a:rPr>
              <a:t>Kewargaan</a:t>
            </a:r>
            <a:r>
              <a:rPr lang="en-US" sz="2800" b="1" dirty="0">
                <a:solidFill>
                  <a:srgbClr val="FF0000"/>
                </a:solidFill>
              </a:rPr>
              <a:t>”; </a:t>
            </a:r>
            <a:r>
              <a:rPr lang="en-US" sz="2800" b="1" dirty="0" err="1">
                <a:solidFill>
                  <a:srgbClr val="FF0000"/>
                </a:solidFill>
              </a:rPr>
              <a:t>Pendidikan</a:t>
            </a:r>
            <a:r>
              <a:rPr lang="en-US" sz="2800" b="1" dirty="0">
                <a:solidFill>
                  <a:srgbClr val="FF0000"/>
                </a:solidFill>
              </a:rPr>
              <a:t> </a:t>
            </a:r>
            <a:r>
              <a:rPr lang="en-US" sz="2800" b="1" dirty="0" err="1">
                <a:solidFill>
                  <a:srgbClr val="FF0000"/>
                </a:solidFill>
              </a:rPr>
              <a:t>Kewarganegaraan</a:t>
            </a:r>
            <a:r>
              <a:rPr lang="en-US" sz="28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ssolv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0" fill="hold"/>
                                        <p:tgtEl>
                                          <p:spTgt spid="8"/>
                                        </p:tgtEl>
                                        <p:attrNameLst>
                                          <p:attrName>ppt_x</p:attrName>
                                        </p:attrNameLst>
                                      </p:cBhvr>
                                      <p:tavLst>
                                        <p:tav tm="0">
                                          <p:val>
                                            <p:strVal val="#ppt_x"/>
                                          </p:val>
                                        </p:tav>
                                        <p:tav tm="100000">
                                          <p:val>
                                            <p:strVal val="#ppt_x"/>
                                          </p:val>
                                        </p:tav>
                                      </p:tavLst>
                                    </p:anim>
                                    <p:anim calcmode="lin" valueType="num">
                                      <p:cBhvr additive="base">
                                        <p:cTn id="24"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5"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2000"/>
                                        <p:tgtEl>
                                          <p:spTgt spid="7"/>
                                        </p:tgtEl>
                                      </p:cBhvr>
                                    </p:animEffect>
                                    <p:anim calcmode="lin" valueType="num">
                                      <p:cBhvr>
                                        <p:cTn id="30" dur="2000" fill="hold"/>
                                        <p:tgtEl>
                                          <p:spTgt spid="7"/>
                                        </p:tgtEl>
                                        <p:attrNameLst>
                                          <p:attrName>style.rotation</p:attrName>
                                        </p:attrNameLst>
                                      </p:cBhvr>
                                      <p:tavLst>
                                        <p:tav tm="0">
                                          <p:val>
                                            <p:fltVal val="720"/>
                                          </p:val>
                                        </p:tav>
                                        <p:tav tm="100000">
                                          <p:val>
                                            <p:fltVal val="0"/>
                                          </p:val>
                                        </p:tav>
                                      </p:tavLst>
                                    </p:anim>
                                    <p:anim calcmode="lin" valueType="num">
                                      <p:cBhvr>
                                        <p:cTn id="31" dur="2000" fill="hold"/>
                                        <p:tgtEl>
                                          <p:spTgt spid="7"/>
                                        </p:tgtEl>
                                        <p:attrNameLst>
                                          <p:attrName>ppt_h</p:attrName>
                                        </p:attrNameLst>
                                      </p:cBhvr>
                                      <p:tavLst>
                                        <p:tav tm="0">
                                          <p:val>
                                            <p:fltVal val="0"/>
                                          </p:val>
                                        </p:tav>
                                        <p:tav tm="100000">
                                          <p:val>
                                            <p:strVal val="#ppt_h"/>
                                          </p:val>
                                        </p:tav>
                                      </p:tavLst>
                                    </p:anim>
                                    <p:anim calcmode="lin" valueType="num">
                                      <p:cBhvr>
                                        <p:cTn id="32" dur="2000" fill="hold"/>
                                        <p:tgtEl>
                                          <p:spTgt spid="7"/>
                                        </p:tgtEl>
                                        <p:attrNameLst>
                                          <p:attrName>ppt_w</p:attrName>
                                        </p:attrNameLst>
                                      </p:cBhvr>
                                      <p:tavLst>
                                        <p:tav tm="0">
                                          <p:val>
                                            <p:fltVal val="0"/>
                                          </p:val>
                                        </p:tav>
                                        <p:tav tm="100000">
                                          <p:val>
                                            <p:strVal val="#ppt_w"/>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0" fill="hold"/>
                                        <p:tgtEl>
                                          <p:spTgt spid="10"/>
                                        </p:tgtEl>
                                        <p:attrNameLst>
                                          <p:attrName>ppt_x</p:attrName>
                                        </p:attrNameLst>
                                      </p:cBhvr>
                                      <p:tavLst>
                                        <p:tav tm="0">
                                          <p:val>
                                            <p:strVal val="#ppt_x"/>
                                          </p:val>
                                        </p:tav>
                                        <p:tav tm="100000">
                                          <p:val>
                                            <p:strVal val="#ppt_x"/>
                                          </p:val>
                                        </p:tav>
                                      </p:tavLst>
                                    </p:anim>
                                    <p:anim calcmode="lin" valueType="num">
                                      <p:cBhvr additive="base">
                                        <p:cTn id="38" dur="5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down)">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checkerboard(across)">
                                      <p:cBhvr>
                                        <p:cTn id="48" dur="500"/>
                                        <p:tgtEl>
                                          <p:spTgt spid="12"/>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wipe(down)">
                                      <p:cBhvr>
                                        <p:cTn id="53" dur="500"/>
                                        <p:tgtEl>
                                          <p:spTgt spid="11"/>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down)">
                                      <p:cBhvr>
                                        <p:cTn id="5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1709</Words>
  <Application>Microsoft Office PowerPoint</Application>
  <PresentationFormat>On-screen Show (4:3)</PresentationFormat>
  <Paragraphs>211</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PENDIDIKAN KEWARGANEGARAAN DALAM KONTEKS PENDIDIKAN NASIONAL                                                                           ( UU RI 20/2003)</vt:lpstr>
      <vt:lpstr>Slide 6</vt:lpstr>
      <vt:lpstr>Slide 7</vt:lpstr>
      <vt:lpstr>KOMPETENSI  PENDIDIKAN KEWARGANEGARAAN DI PERGURUAN TINGGI (Menurut SKep Dirjen Dikti No. 38/DIKTI/Kep./2002 )</vt:lpstr>
      <vt:lpstr>Slide 9</vt:lpstr>
      <vt:lpstr>Slide 10</vt:lpstr>
      <vt:lpstr>Slide 11</vt:lpstr>
      <vt:lpstr>Slide 12</vt:lpstr>
      <vt:lpstr>Slide 13</vt:lpstr>
      <vt:lpstr>Slide 14</vt:lpstr>
      <vt:lpstr>Slide 15</vt:lpstr>
      <vt:lpstr>Slide 16</vt:lpstr>
      <vt:lpstr>Slide 17</vt:lpstr>
      <vt:lpstr>PENDIDIKAN NASIONAL BERTUJUAN</vt:lpstr>
      <vt:lpstr>PENDIDIKAN  KEWARGANEGARAAN</vt:lpstr>
      <vt:lpstr>Keterkaitan Kurikulum  (Pengantar)</vt:lpstr>
      <vt:lpstr> Visi, Misi Pendidikan Kewarganegaraan</vt:lpstr>
      <vt:lpstr>Kompetensi  Pendidikan .Kewarganegaraan</vt:lpstr>
      <vt:lpstr>Misi Akademik &amp; Pedagogis  Pendidikan  Kewarganegaraan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wira</dc:creator>
  <cp:lastModifiedBy>eep</cp:lastModifiedBy>
  <cp:revision>53</cp:revision>
  <dcterms:created xsi:type="dcterms:W3CDTF">2010-10-26T04:32:50Z</dcterms:created>
  <dcterms:modified xsi:type="dcterms:W3CDTF">2013-09-30T04:45:42Z</dcterms:modified>
</cp:coreProperties>
</file>